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5" r:id="rId5"/>
    <p:sldId id="256" r:id="rId6"/>
    <p:sldId id="263" r:id="rId7"/>
    <p:sldId id="257" r:id="rId8"/>
    <p:sldId id="264" r:id="rId9"/>
    <p:sldId id="265" r:id="rId10"/>
    <p:sldId id="258" r:id="rId11"/>
    <p:sldId id="259" r:id="rId12"/>
    <p:sldId id="276" r:id="rId13"/>
    <p:sldId id="277" r:id="rId14"/>
    <p:sldId id="278" r:id="rId15"/>
    <p:sldId id="260" r:id="rId16"/>
    <p:sldId id="266" r:id="rId17"/>
    <p:sldId id="267" r:id="rId18"/>
    <p:sldId id="268" r:id="rId19"/>
    <p:sldId id="261" r:id="rId20"/>
    <p:sldId id="279" r:id="rId21"/>
    <p:sldId id="270" r:id="rId22"/>
    <p:sldId id="271" r:id="rId23"/>
    <p:sldId id="272" r:id="rId24"/>
    <p:sldId id="27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D2FD2187-2040-4E2B-8567-54F0AD0170CE}">
          <p14:sldIdLst>
            <p14:sldId id="275"/>
          </p14:sldIdLst>
        </p14:section>
        <p14:section name="Who is Homer" id="{EC5D7FA1-6B5C-4253-BB84-3AD563BC4920}">
          <p14:sldIdLst>
            <p14:sldId id="256"/>
            <p14:sldId id="263"/>
          </p14:sldIdLst>
        </p14:section>
        <p14:section name="Homer's poems" id="{26C6E6B8-80D2-49EB-A30E-03F39F118585}">
          <p14:sldIdLst>
            <p14:sldId id="257"/>
            <p14:sldId id="264"/>
            <p14:sldId id="265"/>
          </p14:sldIdLst>
        </p14:section>
        <p14:section name="Homer's death" id="{32F0B9ED-39BD-4DBF-8781-8DDF6F9E894F}">
          <p14:sldIdLst>
            <p14:sldId id="258"/>
          </p14:sldIdLst>
        </p14:section>
        <p14:section name="Homer's influence" id="{CC09A207-8811-47A0-A9BC-DC4CAEE3454E}">
          <p14:sldIdLst>
            <p14:sldId id="259"/>
            <p14:sldId id="276"/>
            <p14:sldId id="277"/>
            <p14:sldId id="278"/>
          </p14:sldIdLst>
        </p14:section>
        <p14:section name="The Homeric question" id="{E5113B97-6225-4E99-A2F5-4A3E78C072D0}">
          <p14:sldIdLst>
            <p14:sldId id="260"/>
            <p14:sldId id="266"/>
            <p14:sldId id="267"/>
            <p14:sldId id="268"/>
          </p14:sldIdLst>
        </p14:section>
        <p14:section name="Finale" id="{D03E6725-82A3-4450-97E0-28C585910E52}">
          <p14:sldIdLst>
            <p14:sldId id="261"/>
            <p14:sldId id="279"/>
            <p14:sldId id="270"/>
            <p14:sldId id="271"/>
            <p14:sldId id="272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6345"/>
    <a:srgbClr val="4E94AA"/>
    <a:srgbClr val="F6A512"/>
    <a:srgbClr val="FA0450"/>
    <a:srgbClr val="DB0365"/>
    <a:srgbClr val="B445C7"/>
    <a:srgbClr val="FFFFFF"/>
    <a:srgbClr val="0039AC"/>
    <a:srgbClr val="3B60D5"/>
    <a:srgbClr val="A66A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58ABEB-B3F6-48BB-A73A-C9375ACE7A5D}" v="166" dt="2022-11-25T08:14:56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7" autoAdjust="0"/>
    <p:restoredTop sz="94660"/>
  </p:normalViewPr>
  <p:slideViewPr>
    <p:cSldViewPr snapToGrid="0">
      <p:cViewPr>
        <p:scale>
          <a:sx n="100" d="100"/>
          <a:sy n="100" d="100"/>
        </p:scale>
        <p:origin x="654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Al-Hosni" userId="904ab02dfe98ac19" providerId="LiveId" clId="{20796749-AF37-4204-9601-F5E92B7738A2}"/>
    <pc:docChg chg="undo redo custSel addSld delSld modSld sldOrd addSection modSection">
      <pc:chgData name="Mohammed Al-Hosni" userId="904ab02dfe98ac19" providerId="LiveId" clId="{20796749-AF37-4204-9601-F5E92B7738A2}" dt="2022-11-24T03:39:17.791" v="7400" actId="20577"/>
      <pc:docMkLst>
        <pc:docMk/>
      </pc:docMkLst>
      <pc:sldChg chg="addSp delSp modSp mod modTransition delAnim modAnim">
        <pc:chgData name="Mohammed Al-Hosni" userId="904ab02dfe98ac19" providerId="LiveId" clId="{20796749-AF37-4204-9601-F5E92B7738A2}" dt="2022-11-22T18:27:55.992" v="2164" actId="27116"/>
        <pc:sldMkLst>
          <pc:docMk/>
          <pc:sldMk cId="2465280159" sldId="256"/>
        </pc:sldMkLst>
        <pc:spChg chg="add del">
          <ac:chgData name="Mohammed Al-Hosni" userId="904ab02dfe98ac19" providerId="LiveId" clId="{20796749-AF37-4204-9601-F5E92B7738A2}" dt="2022-11-22T14:17:53.501" v="178" actId="478"/>
          <ac:spMkLst>
            <pc:docMk/>
            <pc:sldMk cId="2465280159" sldId="256"/>
            <ac:spMk id="2" creationId="{7486C16F-A182-5D1F-AA56-7814B79374E7}"/>
          </ac:spMkLst>
        </pc:spChg>
        <pc:spChg chg="add del mod">
          <ac:chgData name="Mohammed Al-Hosni" userId="904ab02dfe98ac19" providerId="LiveId" clId="{20796749-AF37-4204-9601-F5E92B7738A2}" dt="2022-11-22T15:58:54.098" v="822" actId="478"/>
          <ac:spMkLst>
            <pc:docMk/>
            <pc:sldMk cId="2465280159" sldId="256"/>
            <ac:spMk id="3" creationId="{4C416F1B-07BE-8FBC-72C7-7F4B93C66A41}"/>
          </ac:spMkLst>
        </pc:spChg>
        <pc:spChg chg="add del mod">
          <ac:chgData name="Mohammed Al-Hosni" userId="904ab02dfe98ac19" providerId="LiveId" clId="{20796749-AF37-4204-9601-F5E92B7738A2}" dt="2022-11-22T15:12:51.432" v="213" actId="478"/>
          <ac:spMkLst>
            <pc:docMk/>
            <pc:sldMk cId="2465280159" sldId="256"/>
            <ac:spMk id="6" creationId="{A964D65D-386E-AA7E-F1AD-CCB817417789}"/>
          </ac:spMkLst>
        </pc:spChg>
        <pc:spChg chg="add del mod">
          <ac:chgData name="Mohammed Al-Hosni" userId="904ab02dfe98ac19" providerId="LiveId" clId="{20796749-AF37-4204-9601-F5E92B7738A2}" dt="2022-11-22T15:12:52.137" v="214" actId="478"/>
          <ac:spMkLst>
            <pc:docMk/>
            <pc:sldMk cId="2465280159" sldId="256"/>
            <ac:spMk id="11" creationId="{EB19A520-ECDB-6244-9770-09629CFC95D4}"/>
          </ac:spMkLst>
        </pc:spChg>
        <pc:spChg chg="add del mod">
          <ac:chgData name="Mohammed Al-Hosni" userId="904ab02dfe98ac19" providerId="LiveId" clId="{20796749-AF37-4204-9601-F5E92B7738A2}" dt="2022-11-22T15:12:52.689" v="215" actId="478"/>
          <ac:spMkLst>
            <pc:docMk/>
            <pc:sldMk cId="2465280159" sldId="256"/>
            <ac:spMk id="16" creationId="{F7E6A760-4DCD-267B-F260-82B858F44FB8}"/>
          </ac:spMkLst>
        </pc:spChg>
        <pc:spChg chg="add mod">
          <ac:chgData name="Mohammed Al-Hosni" userId="904ab02dfe98ac19" providerId="LiveId" clId="{20796749-AF37-4204-9601-F5E92B7738A2}" dt="2022-11-22T15:47:02.677" v="716" actId="164"/>
          <ac:spMkLst>
            <pc:docMk/>
            <pc:sldMk cId="2465280159" sldId="256"/>
            <ac:spMk id="27" creationId="{8E202345-1B41-40CC-0AFD-8A08A2D243EE}"/>
          </ac:spMkLst>
        </pc:spChg>
        <pc:spChg chg="add del mod">
          <ac:chgData name="Mohammed Al-Hosni" userId="904ab02dfe98ac19" providerId="LiveId" clId="{20796749-AF37-4204-9601-F5E92B7738A2}" dt="2022-11-22T15:35:56.570" v="400" actId="478"/>
          <ac:spMkLst>
            <pc:docMk/>
            <pc:sldMk cId="2465280159" sldId="256"/>
            <ac:spMk id="28" creationId="{129BC864-B270-EA9E-5456-FCBBBC4333B4}"/>
          </ac:spMkLst>
        </pc:spChg>
        <pc:spChg chg="add mod">
          <ac:chgData name="Mohammed Al-Hosni" userId="904ab02dfe98ac19" providerId="LiveId" clId="{20796749-AF37-4204-9601-F5E92B7738A2}" dt="2022-11-22T15:46:53.205" v="713" actId="164"/>
          <ac:spMkLst>
            <pc:docMk/>
            <pc:sldMk cId="2465280159" sldId="256"/>
            <ac:spMk id="29" creationId="{2FF55C02-D1F1-F437-FB10-613199D4DB11}"/>
          </ac:spMkLst>
        </pc:spChg>
        <pc:spChg chg="add mod">
          <ac:chgData name="Mohammed Al-Hosni" userId="904ab02dfe98ac19" providerId="LiveId" clId="{20796749-AF37-4204-9601-F5E92B7738A2}" dt="2022-11-22T15:46:38.572" v="711" actId="164"/>
          <ac:spMkLst>
            <pc:docMk/>
            <pc:sldMk cId="2465280159" sldId="256"/>
            <ac:spMk id="30" creationId="{2477ACB4-76A0-B526-A14C-35C0A43B39A8}"/>
          </ac:spMkLst>
        </pc:spChg>
        <pc:spChg chg="add mod">
          <ac:chgData name="Mohammed Al-Hosni" userId="904ab02dfe98ac19" providerId="LiveId" clId="{20796749-AF37-4204-9601-F5E92B7738A2}" dt="2022-11-22T15:47:02.677" v="716" actId="164"/>
          <ac:spMkLst>
            <pc:docMk/>
            <pc:sldMk cId="2465280159" sldId="256"/>
            <ac:spMk id="31" creationId="{C4EFF452-7CB7-703F-70A1-6154F6397B9A}"/>
          </ac:spMkLst>
        </pc:spChg>
        <pc:spChg chg="add mod">
          <ac:chgData name="Mohammed Al-Hosni" userId="904ab02dfe98ac19" providerId="LiveId" clId="{20796749-AF37-4204-9601-F5E92B7738A2}" dt="2022-11-22T15:46:38.572" v="711" actId="164"/>
          <ac:spMkLst>
            <pc:docMk/>
            <pc:sldMk cId="2465280159" sldId="256"/>
            <ac:spMk id="32" creationId="{1A0959C6-77CF-C44B-C142-CD23E3E746E4}"/>
          </ac:spMkLst>
        </pc:spChg>
        <pc:spChg chg="add mod">
          <ac:chgData name="Mohammed Al-Hosni" userId="904ab02dfe98ac19" providerId="LiveId" clId="{20796749-AF37-4204-9601-F5E92B7738A2}" dt="2022-11-22T15:46:38.572" v="711" actId="164"/>
          <ac:spMkLst>
            <pc:docMk/>
            <pc:sldMk cId="2465280159" sldId="256"/>
            <ac:spMk id="33" creationId="{F853707D-26CB-1874-4A05-9FBAA6C33B32}"/>
          </ac:spMkLst>
        </pc:spChg>
        <pc:spChg chg="add mod">
          <ac:chgData name="Mohammed Al-Hosni" userId="904ab02dfe98ac19" providerId="LiveId" clId="{20796749-AF37-4204-9601-F5E92B7738A2}" dt="2022-11-22T15:48:33.012" v="760" actId="13926"/>
          <ac:spMkLst>
            <pc:docMk/>
            <pc:sldMk cId="2465280159" sldId="256"/>
            <ac:spMk id="34" creationId="{6DA0A55F-B120-8D5F-F404-27F5B0BA15C1}"/>
          </ac:spMkLst>
        </pc:spChg>
        <pc:spChg chg="add mod">
          <ac:chgData name="Mohammed Al-Hosni" userId="904ab02dfe98ac19" providerId="LiveId" clId="{20796749-AF37-4204-9601-F5E92B7738A2}" dt="2022-11-22T15:46:45.311" v="712" actId="164"/>
          <ac:spMkLst>
            <pc:docMk/>
            <pc:sldMk cId="2465280159" sldId="256"/>
            <ac:spMk id="35" creationId="{064AAF3D-E96A-5F2F-57DF-61CAB8272ABC}"/>
          </ac:spMkLst>
        </pc:spChg>
        <pc:spChg chg="add mod">
          <ac:chgData name="Mohammed Al-Hosni" userId="904ab02dfe98ac19" providerId="LiveId" clId="{20796749-AF37-4204-9601-F5E92B7738A2}" dt="2022-11-22T15:46:45.311" v="712" actId="164"/>
          <ac:spMkLst>
            <pc:docMk/>
            <pc:sldMk cId="2465280159" sldId="256"/>
            <ac:spMk id="36" creationId="{2BA3AA2B-D5CD-55D2-C76C-2B3F17E3D7E2}"/>
          </ac:spMkLst>
        </pc:spChg>
        <pc:spChg chg="add mod">
          <ac:chgData name="Mohammed Al-Hosni" userId="904ab02dfe98ac19" providerId="LiveId" clId="{20796749-AF37-4204-9601-F5E92B7738A2}" dt="2022-11-22T15:46:38.572" v="711" actId="164"/>
          <ac:spMkLst>
            <pc:docMk/>
            <pc:sldMk cId="2465280159" sldId="256"/>
            <ac:spMk id="37" creationId="{DED0AF5F-E9C5-E38B-2C47-C39337691AF1}"/>
          </ac:spMkLst>
        </pc:spChg>
        <pc:spChg chg="add mod">
          <ac:chgData name="Mohammed Al-Hosni" userId="904ab02dfe98ac19" providerId="LiveId" clId="{20796749-AF37-4204-9601-F5E92B7738A2}" dt="2022-11-22T15:47:09.479" v="719" actId="164"/>
          <ac:spMkLst>
            <pc:docMk/>
            <pc:sldMk cId="2465280159" sldId="256"/>
            <ac:spMk id="39" creationId="{5C362944-30A3-11FF-25E8-3E753EC782BA}"/>
          </ac:spMkLst>
        </pc:spChg>
        <pc:spChg chg="add mod">
          <ac:chgData name="Mohammed Al-Hosni" userId="904ab02dfe98ac19" providerId="LiveId" clId="{20796749-AF37-4204-9601-F5E92B7738A2}" dt="2022-11-22T15:47:17.851" v="724" actId="164"/>
          <ac:spMkLst>
            <pc:docMk/>
            <pc:sldMk cId="2465280159" sldId="256"/>
            <ac:spMk id="40" creationId="{2F4C558C-DCCB-9EE7-C7F1-8F55E9495A7C}"/>
          </ac:spMkLst>
        </pc:spChg>
        <pc:spChg chg="add mod">
          <ac:chgData name="Mohammed Al-Hosni" userId="904ab02dfe98ac19" providerId="LiveId" clId="{20796749-AF37-4204-9601-F5E92B7738A2}" dt="2022-11-22T15:46:38.572" v="711" actId="164"/>
          <ac:spMkLst>
            <pc:docMk/>
            <pc:sldMk cId="2465280159" sldId="256"/>
            <ac:spMk id="41" creationId="{7B80380E-AC72-0469-E896-45B9A98F549A}"/>
          </ac:spMkLst>
        </pc:spChg>
        <pc:spChg chg="add mod">
          <ac:chgData name="Mohammed Al-Hosni" userId="904ab02dfe98ac19" providerId="LiveId" clId="{20796749-AF37-4204-9601-F5E92B7738A2}" dt="2022-11-22T17:44:39.370" v="1829" actId="113"/>
          <ac:spMkLst>
            <pc:docMk/>
            <pc:sldMk cId="2465280159" sldId="256"/>
            <ac:spMk id="48" creationId="{83B5F994-1594-1950-EE8C-CB26E8DBFB57}"/>
          </ac:spMkLst>
        </pc:spChg>
        <pc:spChg chg="add del mod">
          <ac:chgData name="Mohammed Al-Hosni" userId="904ab02dfe98ac19" providerId="LiveId" clId="{20796749-AF37-4204-9601-F5E92B7738A2}" dt="2022-11-22T15:58:22.983" v="815" actId="478"/>
          <ac:spMkLst>
            <pc:docMk/>
            <pc:sldMk cId="2465280159" sldId="256"/>
            <ac:spMk id="49" creationId="{972636C8-79CA-89AE-38D1-2607ADC07F79}"/>
          </ac:spMkLst>
        </pc:spChg>
        <pc:spChg chg="add del mod ord">
          <ac:chgData name="Mohammed Al-Hosni" userId="904ab02dfe98ac19" providerId="LiveId" clId="{20796749-AF37-4204-9601-F5E92B7738A2}" dt="2022-11-22T15:58:21.292" v="814" actId="478"/>
          <ac:spMkLst>
            <pc:docMk/>
            <pc:sldMk cId="2465280159" sldId="256"/>
            <ac:spMk id="52" creationId="{BE2807A8-C6F2-16B2-246E-B3048D1781E4}"/>
          </ac:spMkLst>
        </pc:spChg>
        <pc:spChg chg="add del">
          <ac:chgData name="Mohammed Al-Hosni" userId="904ab02dfe98ac19" providerId="LiveId" clId="{20796749-AF37-4204-9601-F5E92B7738A2}" dt="2022-11-22T15:58:35.102" v="817" actId="478"/>
          <ac:spMkLst>
            <pc:docMk/>
            <pc:sldMk cId="2465280159" sldId="256"/>
            <ac:spMk id="53" creationId="{C12C0ACB-E5CC-5D45-5714-8DAA65800AA2}"/>
          </ac:spMkLst>
        </pc:spChg>
        <pc:spChg chg="add mod ord">
          <ac:chgData name="Mohammed Al-Hosni" userId="904ab02dfe98ac19" providerId="LiveId" clId="{20796749-AF37-4204-9601-F5E92B7738A2}" dt="2022-11-22T15:59:15.915" v="829" actId="171"/>
          <ac:spMkLst>
            <pc:docMk/>
            <pc:sldMk cId="2465280159" sldId="256"/>
            <ac:spMk id="54" creationId="{F7B51D25-A5FD-2912-DA5F-C0BF3775351B}"/>
          </ac:spMkLst>
        </pc:spChg>
        <pc:spChg chg="add mod ord">
          <ac:chgData name="Mohammed Al-Hosni" userId="904ab02dfe98ac19" providerId="LiveId" clId="{20796749-AF37-4204-9601-F5E92B7738A2}" dt="2022-11-22T16:43:54.477" v="1024" actId="1076"/>
          <ac:spMkLst>
            <pc:docMk/>
            <pc:sldMk cId="2465280159" sldId="256"/>
            <ac:spMk id="55" creationId="{E6AEE6E5-06AE-1C38-F822-0FC0E3C6BDBF}"/>
          </ac:spMkLst>
        </pc:spChg>
        <pc:spChg chg="add mod">
          <ac:chgData name="Mohammed Al-Hosni" userId="904ab02dfe98ac19" providerId="LiveId" clId="{20796749-AF37-4204-9601-F5E92B7738A2}" dt="2022-11-22T17:44:57.342" v="1833" actId="1076"/>
          <ac:spMkLst>
            <pc:docMk/>
            <pc:sldMk cId="2465280159" sldId="256"/>
            <ac:spMk id="56" creationId="{FA4C0C65-5955-75CC-2258-781F46D68173}"/>
          </ac:spMkLst>
        </pc:spChg>
        <pc:spChg chg="add del mod">
          <ac:chgData name="Mohammed Al-Hosni" userId="904ab02dfe98ac19" providerId="LiveId" clId="{20796749-AF37-4204-9601-F5E92B7738A2}" dt="2022-11-22T16:21:32.049" v="945" actId="478"/>
          <ac:spMkLst>
            <pc:docMk/>
            <pc:sldMk cId="2465280159" sldId="256"/>
            <ac:spMk id="58" creationId="{4B6AC93A-D4EA-2F0A-91EF-371EFA2056AF}"/>
          </ac:spMkLst>
        </pc:spChg>
        <pc:spChg chg="add mod ord">
          <ac:chgData name="Mohammed Al-Hosni" userId="904ab02dfe98ac19" providerId="LiveId" clId="{20796749-AF37-4204-9601-F5E92B7738A2}" dt="2022-11-22T17:37:17.960" v="1747" actId="1076"/>
          <ac:spMkLst>
            <pc:docMk/>
            <pc:sldMk cId="2465280159" sldId="256"/>
            <ac:spMk id="94" creationId="{AF5FA07B-7662-E250-264A-D63ED92C5A30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1" creationId="{15F7C898-DAFE-0B27-B94B-24A9C2C9D111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2" creationId="{9DB7B489-2022-3A6F-BE35-9ECE64C550B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3" creationId="{39B4A57C-CA92-EB7D-493E-1A82A23ED604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4" creationId="{A44400CA-D5C9-65BB-8A1E-EAC1E1863AEF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5" creationId="{3E4BF872-9BF0-436C-2E98-5A86895E4B8E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6" creationId="{9A384CA9-7337-4788-E134-AF0C24268AD4}"/>
          </ac:spMkLst>
        </pc:spChg>
        <pc:spChg chg="del mod">
          <ac:chgData name="Mohammed Al-Hosni" userId="904ab02dfe98ac19" providerId="LiveId" clId="{20796749-AF37-4204-9601-F5E92B7738A2}" dt="2022-11-22T17:25:41.828" v="1633" actId="478"/>
          <ac:spMkLst>
            <pc:docMk/>
            <pc:sldMk cId="2465280159" sldId="256"/>
            <ac:spMk id="117" creationId="{ABF7ED9E-6967-8956-6162-F8BA2D72B451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8" creationId="{CDEA6DA4-53EC-F358-7EB0-EEC27F0B2C5F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19" creationId="{742AED1C-AB01-F09A-B932-3613B9DF7631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0" creationId="{33C5EEEA-E2E6-E1D4-A5A4-98F0548DA1CB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1" creationId="{FE0E62CA-7FDA-AA14-2E75-8DD9BA3733C5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2" creationId="{B9CEB497-8E1B-A7AF-1DF6-F185E7BB827E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3" creationId="{54CB3176-591B-4404-8B9A-8CD015A9D307}"/>
          </ac:spMkLst>
        </pc:spChg>
        <pc:spChg chg="add del mod">
          <ac:chgData name="Mohammed Al-Hosni" userId="904ab02dfe98ac19" providerId="LiveId" clId="{20796749-AF37-4204-9601-F5E92B7738A2}" dt="2022-11-22T17:23:40.593" v="1614" actId="478"/>
          <ac:spMkLst>
            <pc:docMk/>
            <pc:sldMk cId="2465280159" sldId="256"/>
            <ac:spMk id="124" creationId="{1FAE0467-1BDA-0C13-4E79-0159F26E4386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5" creationId="{D7AAEE0C-5DD6-BFC3-CDB9-638D301DD221}"/>
          </ac:spMkLst>
        </pc:spChg>
        <pc:spChg chg="del mod">
          <ac:chgData name="Mohammed Al-Hosni" userId="904ab02dfe98ac19" providerId="LiveId" clId="{20796749-AF37-4204-9601-F5E92B7738A2}" dt="2022-11-22T17:22:35.608" v="1602" actId="478"/>
          <ac:spMkLst>
            <pc:docMk/>
            <pc:sldMk cId="2465280159" sldId="256"/>
            <ac:spMk id="126" creationId="{C2010BF5-475F-8A77-B7F0-092D2733D10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27" creationId="{2E1F514C-AE74-9159-473E-074C52B58476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24" creationId="{F46A1834-1B20-21FC-6407-6E6BDDD116E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25" creationId="{8B03D5F6-626F-B020-AD4A-FA9A6E5ABC0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27" creationId="{25B5EB3E-4742-5454-132D-33606D6E0C63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29" creationId="{62B2AB40-309D-13D0-F6CB-70069DFF5EC6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0" creationId="{124DB210-1B33-3400-BBB7-1CF728FF40DB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1" creationId="{987559E6-C7E8-0B00-42BD-7DD50DE9C567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2" creationId="{F39A944A-98C4-F2A3-31F6-137022659777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3" creationId="{94EA9D97-9C8A-76DC-6281-DFE976DFCA58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4" creationId="{EF93C562-7DCE-35F6-6559-CFE04104E3F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5" creationId="{DE8577A6-1E52-8697-F555-53BEA088FD3E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6" creationId="{728CD460-D1F9-ACAD-D9FD-11C83B940CB5}"/>
          </ac:spMkLst>
        </pc:spChg>
        <pc:spChg chg="del mod">
          <ac:chgData name="Mohammed Al-Hosni" userId="904ab02dfe98ac19" providerId="LiveId" clId="{20796749-AF37-4204-9601-F5E92B7738A2}" dt="2022-11-22T17:22:53.966" v="1607" actId="478"/>
          <ac:spMkLst>
            <pc:docMk/>
            <pc:sldMk cId="2465280159" sldId="256"/>
            <ac:spMk id="1037" creationId="{64A612EE-3189-28E5-161B-3665E7079D77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8" creationId="{0A13D904-15E0-725F-1D2E-54C3AF8C40C9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39" creationId="{69E513A5-A4AE-A68A-86C4-2065281DC251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0" creationId="{1136413E-C990-EF6E-FDB5-D55F9AC4A0C2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1" creationId="{CD91D70F-08F6-BD75-6C2E-B7754A20E9FC}"/>
          </ac:spMkLst>
        </pc:spChg>
        <pc:spChg chg="add del mod">
          <ac:chgData name="Mohammed Al-Hosni" userId="904ab02dfe98ac19" providerId="LiveId" clId="{20796749-AF37-4204-9601-F5E92B7738A2}" dt="2022-11-22T17:31:44.100" v="1697" actId="478"/>
          <ac:spMkLst>
            <pc:docMk/>
            <pc:sldMk cId="2465280159" sldId="256"/>
            <ac:spMk id="1042" creationId="{067D41E5-A359-9BB4-8993-38EBD4552676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3" creationId="{2389A058-2FF1-6A6F-0D04-DB21FBADADA1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4" creationId="{91268B99-F005-76B3-2CC4-19E0B0DA70E9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5" creationId="{8E2D1680-3F16-4B58-E71D-3F4C77DD8F77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6" creationId="{38A03230-4D86-B101-D427-BBB632DAE5E2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7" creationId="{C7DCB314-0509-A8DE-1A24-F9803A8959DF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48" creationId="{92F87F84-3B08-61EC-BD9C-BE47039ECC62}"/>
          </ac:spMkLst>
        </pc:spChg>
        <pc:spChg chg="del mod">
          <ac:chgData name="Mohammed Al-Hosni" userId="904ab02dfe98ac19" providerId="LiveId" clId="{20796749-AF37-4204-9601-F5E92B7738A2}" dt="2022-11-22T17:23:34.276" v="1612" actId="478"/>
          <ac:spMkLst>
            <pc:docMk/>
            <pc:sldMk cId="2465280159" sldId="256"/>
            <ac:spMk id="1049" creationId="{5833B614-0C20-395E-CA0C-EEBF2BBD1660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0" creationId="{3D670FEB-7723-2151-F97B-FA20B605D883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1" creationId="{603DFCAB-0126-3319-1AD9-8ADC0EFD235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2" creationId="{2B3103A2-9C98-E79D-1650-745EDB225AA6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3" creationId="{67231729-CDA3-9585-CFD7-64A1457B12A9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4" creationId="{8CAF88C1-4344-9107-098C-63D205BB4359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5" creationId="{90CE27B4-B066-281B-6201-7949E9FC908A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6" creationId="{032D3150-B2C4-BA82-7A5C-2D19765867D5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7" creationId="{11C8BCBD-A3FD-DE8D-2FE3-803A8EF94A3C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8" creationId="{8DD55CE1-3E22-7502-9FAD-BEF6FD17AF43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59" creationId="{339CD682-6234-A4F4-7F34-07AA0CC97DCC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0" creationId="{1FE5E29B-0E9D-0B76-333C-EC666F7CADC9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1" creationId="{7D37A4B6-9EAF-C351-5604-1D2B26F05228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2" creationId="{7239644F-3501-1720-2558-D4B9AC88F78C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3" creationId="{1B81B526-8FE7-3DB0-D5AA-A4A433549F62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4" creationId="{0CA795E5-D055-0A34-F7DD-DBC3427FB2C7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5" creationId="{C9DA22A0-9478-6B44-0B32-693E248936AE}"/>
          </ac:spMkLst>
        </pc:spChg>
        <pc:spChg chg="mod">
          <ac:chgData name="Mohammed Al-Hosni" userId="904ab02dfe98ac19" providerId="LiveId" clId="{20796749-AF37-4204-9601-F5E92B7738A2}" dt="2022-11-22T16:44:59.481" v="1041" actId="207"/>
          <ac:spMkLst>
            <pc:docMk/>
            <pc:sldMk cId="2465280159" sldId="256"/>
            <ac:spMk id="1066" creationId="{E6AE2387-456B-B368-4836-8544EA80FEC1}"/>
          </ac:spMkLst>
        </pc:spChg>
        <pc:spChg chg="add mod">
          <ac:chgData name="Mohammed Al-Hosni" userId="904ab02dfe98ac19" providerId="LiveId" clId="{20796749-AF37-4204-9601-F5E92B7738A2}" dt="2022-11-22T17:45:05.464" v="1835" actId="113"/>
          <ac:spMkLst>
            <pc:docMk/>
            <pc:sldMk cId="2465280159" sldId="256"/>
            <ac:spMk id="1067" creationId="{8B2F04AF-FCA4-A67A-2AAA-A0FF4E0258FB}"/>
          </ac:spMkLst>
        </pc:spChg>
        <pc:grpChg chg="add mod">
          <ac:chgData name="Mohammed Al-Hosni" userId="904ab02dfe98ac19" providerId="LiveId" clId="{20796749-AF37-4204-9601-F5E92B7738A2}" dt="2022-11-22T15:46:38.572" v="711" actId="164"/>
          <ac:grpSpMkLst>
            <pc:docMk/>
            <pc:sldMk cId="2465280159" sldId="256"/>
            <ac:grpSpMk id="26" creationId="{2942D361-6D2A-770E-AA56-309A3F20DC46}"/>
          </ac:grpSpMkLst>
        </pc:grpChg>
        <pc:grpChg chg="add mod">
          <ac:chgData name="Mohammed Al-Hosni" userId="904ab02dfe98ac19" providerId="LiveId" clId="{20796749-AF37-4204-9601-F5E92B7738A2}" dt="2022-11-22T15:46:45.311" v="712" actId="164"/>
          <ac:grpSpMkLst>
            <pc:docMk/>
            <pc:sldMk cId="2465280159" sldId="256"/>
            <ac:grpSpMk id="42" creationId="{EBF79E84-3571-573D-4690-1255AF8C45C5}"/>
          </ac:grpSpMkLst>
        </pc:grpChg>
        <pc:grpChg chg="add mod">
          <ac:chgData name="Mohammed Al-Hosni" userId="904ab02dfe98ac19" providerId="LiveId" clId="{20796749-AF37-4204-9601-F5E92B7738A2}" dt="2022-11-22T15:46:53.205" v="713" actId="164"/>
          <ac:grpSpMkLst>
            <pc:docMk/>
            <pc:sldMk cId="2465280159" sldId="256"/>
            <ac:grpSpMk id="43" creationId="{F91B3A2F-EEF9-E991-A6E0-2E6F835D9B3A}"/>
          </ac:grpSpMkLst>
        </pc:grpChg>
        <pc:grpChg chg="add mod">
          <ac:chgData name="Mohammed Al-Hosni" userId="904ab02dfe98ac19" providerId="LiveId" clId="{20796749-AF37-4204-9601-F5E92B7738A2}" dt="2022-11-22T15:47:02.677" v="716" actId="164"/>
          <ac:grpSpMkLst>
            <pc:docMk/>
            <pc:sldMk cId="2465280159" sldId="256"/>
            <ac:grpSpMk id="44" creationId="{92873921-F472-0C89-49F1-1BA3CA26A18A}"/>
          </ac:grpSpMkLst>
        </pc:grpChg>
        <pc:grpChg chg="add mod">
          <ac:chgData name="Mohammed Al-Hosni" userId="904ab02dfe98ac19" providerId="LiveId" clId="{20796749-AF37-4204-9601-F5E92B7738A2}" dt="2022-11-22T15:47:09.479" v="719" actId="164"/>
          <ac:grpSpMkLst>
            <pc:docMk/>
            <pc:sldMk cId="2465280159" sldId="256"/>
            <ac:grpSpMk id="45" creationId="{056B7370-E7CE-9398-2A1E-E126F1AFFB97}"/>
          </ac:grpSpMkLst>
        </pc:grpChg>
        <pc:grpChg chg="add mod">
          <ac:chgData name="Mohammed Al-Hosni" userId="904ab02dfe98ac19" providerId="LiveId" clId="{20796749-AF37-4204-9601-F5E92B7738A2}" dt="2022-11-22T15:47:17.851" v="724" actId="164"/>
          <ac:grpSpMkLst>
            <pc:docMk/>
            <pc:sldMk cId="2465280159" sldId="256"/>
            <ac:grpSpMk id="46" creationId="{078F552B-B89B-6261-61E4-71B19187A14D}"/>
          </ac:grpSpMkLst>
        </pc:grpChg>
        <pc:grpChg chg="add mod">
          <ac:chgData name="Mohammed Al-Hosni" userId="904ab02dfe98ac19" providerId="LiveId" clId="{20796749-AF37-4204-9601-F5E92B7738A2}" dt="2022-11-22T15:55:14.701" v="786" actId="14100"/>
          <ac:grpSpMkLst>
            <pc:docMk/>
            <pc:sldMk cId="2465280159" sldId="256"/>
            <ac:grpSpMk id="47" creationId="{F5BBA212-F119-2140-18BE-B6B46E9233F1}"/>
          </ac:grpSpMkLst>
        </pc:grpChg>
        <pc:grpChg chg="add mod">
          <ac:chgData name="Mohammed Al-Hosni" userId="904ab02dfe98ac19" providerId="LiveId" clId="{20796749-AF37-4204-9601-F5E92B7738A2}" dt="2022-11-22T16:43:54.477" v="1024" actId="1076"/>
          <ac:grpSpMkLst>
            <pc:docMk/>
            <pc:sldMk cId="2465280159" sldId="256"/>
            <ac:grpSpMk id="57" creationId="{0B094438-272F-6F35-E02B-963967B776BC}"/>
          </ac:grpSpMkLst>
        </pc:grpChg>
        <pc:grpChg chg="add mod">
          <ac:chgData name="Mohammed Al-Hosni" userId="904ab02dfe98ac19" providerId="LiveId" clId="{20796749-AF37-4204-9601-F5E92B7738A2}" dt="2022-11-22T17:23:03.799" v="1609" actId="14100"/>
          <ac:grpSpMkLst>
            <pc:docMk/>
            <pc:sldMk cId="2465280159" sldId="256"/>
            <ac:grpSpMk id="110" creationId="{9D161DD5-52CB-04FC-D0D7-3D9690648F47}"/>
          </ac:grpSpMkLst>
        </pc:grpChg>
        <pc:graphicFrameChg chg="add del mod modGraphic">
          <ac:chgData name="Mohammed Al-Hosni" userId="904ab02dfe98ac19" providerId="LiveId" clId="{20796749-AF37-4204-9601-F5E92B7738A2}" dt="2022-11-22T16:32:18.394" v="995" actId="478"/>
          <ac:graphicFrameMkLst>
            <pc:docMk/>
            <pc:sldMk cId="2465280159" sldId="256"/>
            <ac:graphicFrameMk id="103" creationId="{A6886570-E7E9-2244-F5B1-1D443FD17181}"/>
          </ac:graphicFrameMkLst>
        </pc:graphicFrameChg>
        <pc:graphicFrameChg chg="add del mod ord modGraphic">
          <ac:chgData name="Mohammed Al-Hosni" userId="904ab02dfe98ac19" providerId="LiveId" clId="{20796749-AF37-4204-9601-F5E92B7738A2}" dt="2022-11-22T17:37:18.656" v="1748" actId="478"/>
          <ac:graphicFrameMkLst>
            <pc:docMk/>
            <pc:sldMk cId="2465280159" sldId="256"/>
            <ac:graphicFrameMk id="1069" creationId="{3FD6D299-C12C-A288-BE5D-4FAD2949801B}"/>
          </ac:graphicFrameMkLst>
        </pc:graphicFrameChg>
        <pc:graphicFrameChg chg="add mod modGraphic">
          <ac:chgData name="Mohammed Al-Hosni" userId="904ab02dfe98ac19" providerId="LiveId" clId="{20796749-AF37-4204-9601-F5E92B7738A2}" dt="2022-11-22T18:27:55.992" v="2164" actId="27116"/>
          <ac:graphicFrameMkLst>
            <pc:docMk/>
            <pc:sldMk cId="2465280159" sldId="256"/>
            <ac:graphicFrameMk id="1071" creationId="{3B441BA6-4BB9-6354-3E05-672D3A950408}"/>
          </ac:graphicFrameMkLst>
        </pc:graphicFrameChg>
        <pc:picChg chg="mod">
          <ac:chgData name="Mohammed Al-Hosni" userId="904ab02dfe98ac19" providerId="LiveId" clId="{20796749-AF37-4204-9601-F5E92B7738A2}" dt="2022-11-22T13:52:24.735" v="111" actId="29295"/>
          <ac:picMkLst>
            <pc:docMk/>
            <pc:sldMk cId="2465280159" sldId="256"/>
            <ac:picMk id="85" creationId="{1268ED52-CA97-9B2F-CAE0-FA92552D38B6}"/>
          </ac:picMkLst>
        </pc:picChg>
        <pc:picChg chg="add del mod">
          <ac:chgData name="Mohammed Al-Hosni" userId="904ab02dfe98ac19" providerId="LiveId" clId="{20796749-AF37-4204-9601-F5E92B7738A2}" dt="2022-11-22T16:21:10.858" v="937" actId="478"/>
          <ac:picMkLst>
            <pc:docMk/>
            <pc:sldMk cId="2465280159" sldId="256"/>
            <ac:picMk id="93" creationId="{2099B555-58CF-3E45-71D0-E17ED598031A}"/>
          </ac:picMkLst>
        </pc:picChg>
        <pc:picChg chg="add del mod ord">
          <ac:chgData name="Mohammed Al-Hosni" userId="904ab02dfe98ac19" providerId="LiveId" clId="{20796749-AF37-4204-9601-F5E92B7738A2}" dt="2022-11-22T16:22:57.899" v="968" actId="478"/>
          <ac:picMkLst>
            <pc:docMk/>
            <pc:sldMk cId="2465280159" sldId="256"/>
            <ac:picMk id="98" creationId="{E26DFFFB-101B-6C67-45A2-AC2A619C925B}"/>
          </ac:picMkLst>
        </pc:picChg>
        <pc:picChg chg="add del mod ord modCrop">
          <ac:chgData name="Mohammed Al-Hosni" userId="904ab02dfe98ac19" providerId="LiveId" clId="{20796749-AF37-4204-9601-F5E92B7738A2}" dt="2022-11-22T16:26:32.129" v="981" actId="478"/>
          <ac:picMkLst>
            <pc:docMk/>
            <pc:sldMk cId="2465280159" sldId="256"/>
            <ac:picMk id="100" creationId="{BB1836F0-F7F6-EFD2-8AE1-D6181163FF42}"/>
          </ac:picMkLst>
        </pc:picChg>
        <pc:picChg chg="add del mod">
          <ac:chgData name="Mohammed Al-Hosni" userId="904ab02dfe98ac19" providerId="LiveId" clId="{20796749-AF37-4204-9601-F5E92B7738A2}" dt="2022-11-22T16:39:24.655" v="1005" actId="478"/>
          <ac:picMkLst>
            <pc:docMk/>
            <pc:sldMk cId="2465280159" sldId="256"/>
            <ac:picMk id="105" creationId="{24D5ADBA-D6F1-9CAD-F644-06EA2541776C}"/>
          </ac:picMkLst>
        </pc:picChg>
        <pc:picChg chg="add del mod">
          <ac:chgData name="Mohammed Al-Hosni" userId="904ab02dfe98ac19" providerId="LiveId" clId="{20796749-AF37-4204-9601-F5E92B7738A2}" dt="2022-11-22T16:39:42.377" v="1008" actId="478"/>
          <ac:picMkLst>
            <pc:docMk/>
            <pc:sldMk cId="2465280159" sldId="256"/>
            <ac:picMk id="107" creationId="{5FEDEA02-7864-E7B1-AE29-9CC6894A347D}"/>
          </ac:picMkLst>
        </pc:picChg>
        <pc:picChg chg="add del mod">
          <ac:chgData name="Mohammed Al-Hosni" userId="904ab02dfe98ac19" providerId="LiveId" clId="{20796749-AF37-4204-9601-F5E92B7738A2}" dt="2022-11-22T16:40:04.673" v="1011" actId="478"/>
          <ac:picMkLst>
            <pc:docMk/>
            <pc:sldMk cId="2465280159" sldId="256"/>
            <ac:picMk id="109" creationId="{61556F62-56F4-E098-5559-CF5719EE969E}"/>
          </ac:picMkLst>
        </pc:picChg>
        <pc:picChg chg="add del mod">
          <ac:chgData name="Mohammed Al-Hosni" userId="904ab02dfe98ac19" providerId="LiveId" clId="{20796749-AF37-4204-9601-F5E92B7738A2}" dt="2022-11-22T16:00:45.986" v="842" actId="478"/>
          <ac:picMkLst>
            <pc:docMk/>
            <pc:sldMk cId="2465280159" sldId="256"/>
            <ac:picMk id="1026" creationId="{7D2A9E28-CD2E-2F22-D165-F4B2660A022A}"/>
          </ac:picMkLst>
        </pc:picChg>
        <pc:picChg chg="add mod">
          <ac:chgData name="Mohammed Al-Hosni" userId="904ab02dfe98ac19" providerId="LiveId" clId="{20796749-AF37-4204-9601-F5E92B7738A2}" dt="2022-11-22T16:43:54.477" v="1024" actId="1076"/>
          <ac:picMkLst>
            <pc:docMk/>
            <pc:sldMk cId="2465280159" sldId="256"/>
            <ac:picMk id="1028" creationId="{6FCA12DD-C581-EB2F-AEFE-A6105084DE58}"/>
          </ac:picMkLst>
        </pc:picChg>
        <pc:cxnChg chg="add mod">
          <ac:chgData name="Mohammed Al-Hosni" userId="904ab02dfe98ac19" providerId="LiveId" clId="{20796749-AF37-4204-9601-F5E92B7738A2}" dt="2022-11-22T15:55:31.645" v="790" actId="14100"/>
          <ac:cxnSpMkLst>
            <pc:docMk/>
            <pc:sldMk cId="2465280159" sldId="256"/>
            <ac:cxnSpMk id="5" creationId="{2D26852B-4923-6028-0CD0-DF462955F453}"/>
          </ac:cxnSpMkLst>
        </pc:cxnChg>
        <pc:cxnChg chg="add mod">
          <ac:chgData name="Mohammed Al-Hosni" userId="904ab02dfe98ac19" providerId="LiveId" clId="{20796749-AF37-4204-9601-F5E92B7738A2}" dt="2022-11-22T15:19:03.004" v="246" actId="208"/>
          <ac:cxnSpMkLst>
            <pc:docMk/>
            <pc:sldMk cId="2465280159" sldId="256"/>
            <ac:cxnSpMk id="8" creationId="{9078A1E0-A811-3452-4FDD-3822A58A5999}"/>
          </ac:cxnSpMkLst>
        </pc:cxnChg>
        <pc:cxnChg chg="add mod">
          <ac:chgData name="Mohammed Al-Hosni" userId="904ab02dfe98ac19" providerId="LiveId" clId="{20796749-AF37-4204-9601-F5E92B7738A2}" dt="2022-11-22T15:19:03.004" v="246" actId="208"/>
          <ac:cxnSpMkLst>
            <pc:docMk/>
            <pc:sldMk cId="2465280159" sldId="256"/>
            <ac:cxnSpMk id="19" creationId="{4E281FF3-A2F0-DDF3-353F-777A9E739E8D}"/>
          </ac:cxnSpMkLst>
        </pc:cxnChg>
        <pc:cxnChg chg="add del mod">
          <ac:chgData name="Mohammed Al-Hosni" userId="904ab02dfe98ac19" providerId="LiveId" clId="{20796749-AF37-4204-9601-F5E92B7738A2}" dt="2022-11-22T15:34:23.371" v="385" actId="478"/>
          <ac:cxnSpMkLst>
            <pc:docMk/>
            <pc:sldMk cId="2465280159" sldId="256"/>
            <ac:cxnSpMk id="20" creationId="{E5D80604-CFDF-25BA-C97B-9E58B92E2A16}"/>
          </ac:cxnSpMkLst>
        </pc:cxnChg>
        <pc:cxnChg chg="add mod">
          <ac:chgData name="Mohammed Al-Hosni" userId="904ab02dfe98ac19" providerId="LiveId" clId="{20796749-AF37-4204-9601-F5E92B7738A2}" dt="2022-11-22T15:19:03.004" v="246" actId="208"/>
          <ac:cxnSpMkLst>
            <pc:docMk/>
            <pc:sldMk cId="2465280159" sldId="256"/>
            <ac:cxnSpMk id="21" creationId="{FB2F2B52-ED8A-BEE4-D289-8CF71CE4BA71}"/>
          </ac:cxnSpMkLst>
        </pc:cxnChg>
        <pc:cxnChg chg="add mod">
          <ac:chgData name="Mohammed Al-Hosni" userId="904ab02dfe98ac19" providerId="LiveId" clId="{20796749-AF37-4204-9601-F5E92B7738A2}" dt="2022-11-22T15:41:10.043" v="484" actId="1076"/>
          <ac:cxnSpMkLst>
            <pc:docMk/>
            <pc:sldMk cId="2465280159" sldId="256"/>
            <ac:cxnSpMk id="22" creationId="{97197E94-22B5-56F7-C8C9-EA383762E231}"/>
          </ac:cxnSpMkLst>
        </pc:cxnChg>
        <pc:cxnChg chg="add mod">
          <ac:chgData name="Mohammed Al-Hosni" userId="904ab02dfe98ac19" providerId="LiveId" clId="{20796749-AF37-4204-9601-F5E92B7738A2}" dt="2022-11-22T15:35:23.081" v="396" actId="1076"/>
          <ac:cxnSpMkLst>
            <pc:docMk/>
            <pc:sldMk cId="2465280159" sldId="256"/>
            <ac:cxnSpMk id="23" creationId="{A44667B5-57DF-AD54-386B-A011080F53D6}"/>
          </ac:cxnSpMkLst>
        </pc:cxnChg>
        <pc:cxnChg chg="add del mod">
          <ac:chgData name="Mohammed Al-Hosni" userId="904ab02dfe98ac19" providerId="LiveId" clId="{20796749-AF37-4204-9601-F5E92B7738A2}" dt="2022-11-22T15:43:18.482" v="600" actId="478"/>
          <ac:cxnSpMkLst>
            <pc:docMk/>
            <pc:sldMk cId="2465280159" sldId="256"/>
            <ac:cxnSpMk id="24" creationId="{7F5DCAD1-DD32-2657-EE13-F5CC2188618F}"/>
          </ac:cxnSpMkLst>
        </pc:cxnChg>
        <pc:cxnChg chg="add mod">
          <ac:chgData name="Mohammed Al-Hosni" userId="904ab02dfe98ac19" providerId="LiveId" clId="{20796749-AF37-4204-9601-F5E92B7738A2}" dt="2022-11-22T15:19:03.004" v="246" actId="208"/>
          <ac:cxnSpMkLst>
            <pc:docMk/>
            <pc:sldMk cId="2465280159" sldId="256"/>
            <ac:cxnSpMk id="25" creationId="{5BD48935-E94E-6A2E-1EBE-7EF83D22EBBD}"/>
          </ac:cxnSpMkLst>
        </pc:cxnChg>
        <pc:cxnChg chg="add mod">
          <ac:chgData name="Mohammed Al-Hosni" userId="904ab02dfe98ac19" providerId="LiveId" clId="{20796749-AF37-4204-9601-F5E92B7738A2}" dt="2022-11-22T15:46:38.572" v="711" actId="164"/>
          <ac:cxnSpMkLst>
            <pc:docMk/>
            <pc:sldMk cId="2465280159" sldId="256"/>
            <ac:cxnSpMk id="38" creationId="{11EBFCBB-7DD0-E77C-9A5E-DD75D1435148}"/>
          </ac:cxnSpMkLst>
        </pc:cxnChg>
        <pc:cxnChg chg="add mod">
          <ac:chgData name="Mohammed Al-Hosni" userId="904ab02dfe98ac19" providerId="LiveId" clId="{20796749-AF37-4204-9601-F5E92B7738A2}" dt="2022-11-22T16:43:54.477" v="1024" actId="1076"/>
          <ac:cxnSpMkLst>
            <pc:docMk/>
            <pc:sldMk cId="2465280159" sldId="256"/>
            <ac:cxnSpMk id="51" creationId="{78385B32-2192-5505-0F27-67A193FB6D3D}"/>
          </ac:cxnSpMkLst>
        </pc:cxnChg>
        <pc:cxnChg chg="add del mod">
          <ac:chgData name="Mohammed Al-Hosni" userId="904ab02dfe98ac19" providerId="LiveId" clId="{20796749-AF37-4204-9601-F5E92B7738A2}" dt="2022-11-22T16:15:01.649" v="933" actId="478"/>
          <ac:cxnSpMkLst>
            <pc:docMk/>
            <pc:sldMk cId="2465280159" sldId="256"/>
            <ac:cxnSpMk id="87" creationId="{4DD60F9B-1BA6-D92F-73F6-129EC381BD3D}"/>
          </ac:cxnSpMkLst>
        </pc:cxnChg>
        <pc:cxnChg chg="add mod">
          <ac:chgData name="Mohammed Al-Hosni" userId="904ab02dfe98ac19" providerId="LiveId" clId="{20796749-AF37-4204-9601-F5E92B7738A2}" dt="2022-11-22T16:21:44.501" v="948" actId="14100"/>
          <ac:cxnSpMkLst>
            <pc:docMk/>
            <pc:sldMk cId="2465280159" sldId="256"/>
            <ac:cxnSpMk id="89" creationId="{37A8A8CC-4DBD-7B1D-87BA-AA086A2D417C}"/>
          </ac:cxnSpMkLst>
        </pc:cxnChg>
      </pc:sldChg>
      <pc:sldChg chg="addSp delSp modSp mod modTransition delAnim modAnim">
        <pc:chgData name="Mohammed Al-Hosni" userId="904ab02dfe98ac19" providerId="LiveId" clId="{20796749-AF37-4204-9601-F5E92B7738A2}" dt="2022-11-22T19:38:35.042" v="3264"/>
        <pc:sldMkLst>
          <pc:docMk/>
          <pc:sldMk cId="2155732596" sldId="257"/>
        </pc:sldMkLst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36" creationId="{6C87042B-F828-1AE1-9BD8-7FDADA367A5F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37" creationId="{726B756A-C624-6C34-0E22-76A6090B5E9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38" creationId="{B16F8C65-2843-9DDF-C8D1-33EE8766DBA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39" creationId="{7F30F467-72C8-C929-7C3B-9808F96F71CB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0" creationId="{24B11AFE-C34C-3B72-B269-C11914D56B38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1" creationId="{9AD1F98F-EB87-738C-1077-CB47B7BA171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2" creationId="{8E36952E-4CC2-E41E-DB16-FF165A0BDC8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3" creationId="{AE945886-51B3-6610-039B-D8A694DCBDB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4" creationId="{608C2D28-4A18-DAB4-8AB1-D4C049F7E524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5" creationId="{B87403A0-3105-F409-52C9-E4E0DD0216F1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6" creationId="{088C8EF6-2193-C5E3-C50E-D97EDE64A507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7" creationId="{5BB689E6-E3CF-3DBA-5519-CCA7C03F9684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8" creationId="{7ADA1C50-E270-3A74-541A-FBE1D482ADE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49" creationId="{390B5E73-8CB6-3151-CB24-77F916A14B42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0" creationId="{40EE36BE-3EEF-ACED-4DEB-8A2FD490065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1" creationId="{422CE903-FB8B-E714-DB55-85B9BB0FAF8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2" creationId="{3BAFD923-CBAC-3935-01A6-49421E841BD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3" creationId="{728F0030-BCE3-172F-2F09-B82154808622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4" creationId="{E62B0FB6-693B-1FBA-68AD-50417423B7D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5" creationId="{8ADEB649-4827-CB41-5BEB-E6F6ED902B7F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6" creationId="{B5FD2F0A-2B2F-B938-0165-8EA8D87443B8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7" creationId="{A2DDBEBF-E3A3-2B63-4985-9E452FFDD43E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8" creationId="{36FE9D79-2301-70DC-71DC-C231037966D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59" creationId="{8DFBAF3E-1E46-6254-DB25-DB3E6F25C43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0" creationId="{ABF0D4EC-FED1-F7C1-74B9-EC893F8D08FB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1" creationId="{3C45DAFA-2BB0-C4D7-59EF-DE167AC500F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2" creationId="{CC7EB61F-F72C-C382-50A3-E5FA7036FCF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3" creationId="{5EA1BEF3-0D47-E618-9F71-A7777149439C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4" creationId="{00012B20-8541-8B9F-C5EE-F89308D3CBAC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5" creationId="{23BEED31-CC77-C734-2713-B9CB3AFEDF05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6" creationId="{58D1A6E2-4F35-C7F5-7101-A7519F194E10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7" creationId="{FEF1021D-4849-89B9-9404-787AC3B0678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8" creationId="{E0D98518-FF8F-65FE-9415-8487FA2C167A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69" creationId="{3B246FEE-1C84-553E-70A4-15BB8E0333D7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0" creationId="{5EAC292B-C74F-45A2-91AF-D24402567F5A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1" creationId="{C9FC9B69-1AC1-A9A2-B2D3-FB72FD3E16B0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2" creationId="{A73288BC-7300-B24D-7450-866D475BDF27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3" creationId="{7FE0F4E6-A9B6-3353-CA02-104CFA313E1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4" creationId="{1942A2EB-621E-266C-F820-78F032F12292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5" creationId="{0631EAC4-DED7-EA81-482C-AFCB016A98E4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6" creationId="{8E11E977-FB47-D2EC-A9EE-59BCB016E801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7" creationId="{68180909-B789-FE98-CFDD-E41628FBE414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8" creationId="{D86243F0-9843-09CD-9AF8-145BA08D6E51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79" creationId="{384E63B7-87A5-B8D2-B919-152588D0F530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0" creationId="{FD6AF6CE-2412-410B-00A1-D62A3C770A7D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1" creationId="{3ABC62C3-D4EC-421B-091B-BBD052DF304A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2" creationId="{B64F2307-8C99-2E0A-0F55-C2ED8FD8194C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3" creationId="{374E1BE3-D181-A7FA-CF06-93C435F9040C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4" creationId="{70CF0579-4CD2-BC0A-D8A8-B12400F11284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5" creationId="{FF65A724-68AC-DA33-9245-9DA84B91C3B9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6" creationId="{6F66C7E9-58BF-D9B2-A78B-46856D71BA6D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7" creationId="{4CFD17E7-0D79-231D-8C1F-F682124CE4E7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8" creationId="{D5D7F3C0-918B-5AB0-12A4-C0935B26D006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89" creationId="{8B82826D-C5DC-F497-C099-A1C9AEA3B93E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90" creationId="{11B5943C-D3EC-6E34-F0F0-61EA3D135971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91" creationId="{5B0AB012-A32C-6EE7-495A-28793BA21590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92" creationId="{46D22C0F-2C8F-3F11-FE2A-26762157A573}"/>
          </ac:spMkLst>
        </pc:spChg>
        <pc:spChg chg="mod">
          <ac:chgData name="Mohammed Al-Hosni" userId="904ab02dfe98ac19" providerId="LiveId" clId="{20796749-AF37-4204-9601-F5E92B7738A2}" dt="2022-11-22T16:43:41.268" v="1018" actId="27803"/>
          <ac:spMkLst>
            <pc:docMk/>
            <pc:sldMk cId="2155732596" sldId="257"/>
            <ac:spMk id="93" creationId="{18E11237-EAE1-DCB5-C48E-980BD187A3CB}"/>
          </ac:spMkLst>
        </pc:spChg>
        <pc:spChg chg="add del mod">
          <ac:chgData name="Mohammed Al-Hosni" userId="904ab02dfe98ac19" providerId="LiveId" clId="{20796749-AF37-4204-9601-F5E92B7738A2}" dt="2022-11-22T18:04:48.882" v="1963" actId="113"/>
          <ac:spMkLst>
            <pc:docMk/>
            <pc:sldMk cId="2155732596" sldId="257"/>
            <ac:spMk id="94" creationId="{C7DE3106-9DC4-C470-067C-EF09593D0BFC}"/>
          </ac:spMkLst>
        </pc:spChg>
        <pc:spChg chg="add del">
          <ac:chgData name="Mohammed Al-Hosni" userId="904ab02dfe98ac19" providerId="LiveId" clId="{20796749-AF37-4204-9601-F5E92B7738A2}" dt="2022-11-22T17:57:08.829" v="1898" actId="478"/>
          <ac:spMkLst>
            <pc:docMk/>
            <pc:sldMk cId="2155732596" sldId="257"/>
            <ac:spMk id="95" creationId="{05AD10E1-2FCF-9FB6-469F-A1F5F226EECA}"/>
          </ac:spMkLst>
        </pc:spChg>
        <pc:spChg chg="add del">
          <ac:chgData name="Mohammed Al-Hosni" userId="904ab02dfe98ac19" providerId="LiveId" clId="{20796749-AF37-4204-9601-F5E92B7738A2}" dt="2022-11-22T17:57:37.785" v="1900" actId="478"/>
          <ac:spMkLst>
            <pc:docMk/>
            <pc:sldMk cId="2155732596" sldId="257"/>
            <ac:spMk id="96" creationId="{3A08CB36-0F1C-F212-67D3-F99061D93CC9}"/>
          </ac:spMkLst>
        </pc:spChg>
        <pc:spChg chg="add del mod">
          <ac:chgData name="Mohammed Al-Hosni" userId="904ab02dfe98ac19" providerId="LiveId" clId="{20796749-AF37-4204-9601-F5E92B7738A2}" dt="2022-11-22T17:58:28.075" v="1905" actId="478"/>
          <ac:spMkLst>
            <pc:docMk/>
            <pc:sldMk cId="2155732596" sldId="257"/>
            <ac:spMk id="97" creationId="{139639BD-DD87-D4D5-798A-AD2C7E2FA70C}"/>
          </ac:spMkLst>
        </pc:spChg>
        <pc:spChg chg="add del">
          <ac:chgData name="Mohammed Al-Hosni" userId="904ab02dfe98ac19" providerId="LiveId" clId="{20796749-AF37-4204-9601-F5E92B7738A2}" dt="2022-11-22T17:58:47.533" v="1907" actId="478"/>
          <ac:spMkLst>
            <pc:docMk/>
            <pc:sldMk cId="2155732596" sldId="257"/>
            <ac:spMk id="98" creationId="{B57FC1E5-5D76-7D59-8222-9490758C6735}"/>
          </ac:spMkLst>
        </pc:spChg>
        <pc:spChg chg="add del">
          <ac:chgData name="Mohammed Al-Hosni" userId="904ab02dfe98ac19" providerId="LiveId" clId="{20796749-AF37-4204-9601-F5E92B7738A2}" dt="2022-11-22T17:59:00.317" v="1909" actId="478"/>
          <ac:spMkLst>
            <pc:docMk/>
            <pc:sldMk cId="2155732596" sldId="257"/>
            <ac:spMk id="99" creationId="{D7F3BC3A-E313-DFEA-31A4-7F449B64305C}"/>
          </ac:spMkLst>
        </pc:spChg>
        <pc:spChg chg="add del mod">
          <ac:chgData name="Mohammed Al-Hosni" userId="904ab02dfe98ac19" providerId="LiveId" clId="{20796749-AF37-4204-9601-F5E92B7738A2}" dt="2022-11-22T18:00:23.603" v="1921" actId="478"/>
          <ac:spMkLst>
            <pc:docMk/>
            <pc:sldMk cId="2155732596" sldId="257"/>
            <ac:spMk id="100" creationId="{5FF98EF8-995A-596E-C90A-B22DD841908B}"/>
          </ac:spMkLst>
        </pc:spChg>
        <pc:spChg chg="add del mod">
          <ac:chgData name="Mohammed Al-Hosni" userId="904ab02dfe98ac19" providerId="LiveId" clId="{20796749-AF37-4204-9601-F5E92B7738A2}" dt="2022-11-22T18:01:49.215" v="1929" actId="478"/>
          <ac:spMkLst>
            <pc:docMk/>
            <pc:sldMk cId="2155732596" sldId="257"/>
            <ac:spMk id="101" creationId="{92BC8CA6-28C5-4471-A57A-86BF6ED9A544}"/>
          </ac:spMkLst>
        </pc:spChg>
        <pc:spChg chg="add del">
          <ac:chgData name="Mohammed Al-Hosni" userId="904ab02dfe98ac19" providerId="LiveId" clId="{20796749-AF37-4204-9601-F5E92B7738A2}" dt="2022-11-22T18:00:40.722" v="1923" actId="478"/>
          <ac:spMkLst>
            <pc:docMk/>
            <pc:sldMk cId="2155732596" sldId="257"/>
            <ac:spMk id="102" creationId="{15B48927-1BA5-DA22-D659-D4166B4D45E4}"/>
          </ac:spMkLst>
        </pc:spChg>
        <pc:spChg chg="add del">
          <ac:chgData name="Mohammed Al-Hosni" userId="904ab02dfe98ac19" providerId="LiveId" clId="{20796749-AF37-4204-9601-F5E92B7738A2}" dt="2022-11-22T18:01:03.493" v="1925" actId="478"/>
          <ac:spMkLst>
            <pc:docMk/>
            <pc:sldMk cId="2155732596" sldId="257"/>
            <ac:spMk id="103" creationId="{47D3B655-FB49-C677-7C90-B844C7D4531A}"/>
          </ac:spMkLst>
        </pc:spChg>
        <pc:spChg chg="add del">
          <ac:chgData name="Mohammed Al-Hosni" userId="904ab02dfe98ac19" providerId="LiveId" clId="{20796749-AF37-4204-9601-F5E92B7738A2}" dt="2022-11-22T18:01:29.154" v="1927" actId="478"/>
          <ac:spMkLst>
            <pc:docMk/>
            <pc:sldMk cId="2155732596" sldId="257"/>
            <ac:spMk id="104" creationId="{E915A07B-3ADC-4D2B-132D-3179A1F3B22B}"/>
          </ac:spMkLst>
        </pc:spChg>
        <pc:spChg chg="add mod">
          <ac:chgData name="Mohammed Al-Hosni" userId="904ab02dfe98ac19" providerId="LiveId" clId="{20796749-AF37-4204-9601-F5E92B7738A2}" dt="2022-11-22T18:19:12.163" v="2101" actId="164"/>
          <ac:spMkLst>
            <pc:docMk/>
            <pc:sldMk cId="2155732596" sldId="257"/>
            <ac:spMk id="105" creationId="{9C268D71-2AD2-6206-485F-F8EBA32E566A}"/>
          </ac:spMkLst>
        </pc:spChg>
        <pc:spChg chg="add del mod">
          <ac:chgData name="Mohammed Al-Hosni" userId="904ab02dfe98ac19" providerId="LiveId" clId="{20796749-AF37-4204-9601-F5E92B7738A2}" dt="2022-11-22T18:02:31.615" v="1938" actId="478"/>
          <ac:spMkLst>
            <pc:docMk/>
            <pc:sldMk cId="2155732596" sldId="257"/>
            <ac:spMk id="106" creationId="{3FD1F016-F721-AAF9-0574-39328F6D4CFA}"/>
          </ac:spMkLst>
        </pc:spChg>
        <pc:spChg chg="add mod">
          <ac:chgData name="Mohammed Al-Hosni" userId="904ab02dfe98ac19" providerId="LiveId" clId="{20796749-AF37-4204-9601-F5E92B7738A2}" dt="2022-11-22T18:19:12.163" v="2101" actId="164"/>
          <ac:spMkLst>
            <pc:docMk/>
            <pc:sldMk cId="2155732596" sldId="257"/>
            <ac:spMk id="107" creationId="{50592C5B-CD49-E926-8BD7-4C38EF8659EE}"/>
          </ac:spMkLst>
        </pc:spChg>
        <pc:spChg chg="add mod">
          <ac:chgData name="Mohammed Al-Hosni" userId="904ab02dfe98ac19" providerId="LiveId" clId="{20796749-AF37-4204-9601-F5E92B7738A2}" dt="2022-11-22T18:18:59.086" v="2099" actId="164"/>
          <ac:spMkLst>
            <pc:docMk/>
            <pc:sldMk cId="2155732596" sldId="257"/>
            <ac:spMk id="108" creationId="{683E78E6-6537-8ACD-F310-734DDF7C0207}"/>
          </ac:spMkLst>
        </pc:spChg>
        <pc:spChg chg="add mod">
          <ac:chgData name="Mohammed Al-Hosni" userId="904ab02dfe98ac19" providerId="LiveId" clId="{20796749-AF37-4204-9601-F5E92B7738A2}" dt="2022-11-22T18:19:05.898" v="2100" actId="164"/>
          <ac:spMkLst>
            <pc:docMk/>
            <pc:sldMk cId="2155732596" sldId="257"/>
            <ac:spMk id="109" creationId="{87675658-BC87-4601-37F4-44F60EE39F57}"/>
          </ac:spMkLst>
        </pc:spChg>
        <pc:spChg chg="add mod">
          <ac:chgData name="Mohammed Al-Hosni" userId="904ab02dfe98ac19" providerId="LiveId" clId="{20796749-AF37-4204-9601-F5E92B7738A2}" dt="2022-11-22T18:18:59.086" v="2099" actId="164"/>
          <ac:spMkLst>
            <pc:docMk/>
            <pc:sldMk cId="2155732596" sldId="257"/>
            <ac:spMk id="110" creationId="{652E6468-A3B5-993B-AD1E-E6FD50D1011B}"/>
          </ac:spMkLst>
        </pc:spChg>
        <pc:spChg chg="add mod">
          <ac:chgData name="Mohammed Al-Hosni" userId="904ab02dfe98ac19" providerId="LiveId" clId="{20796749-AF37-4204-9601-F5E92B7738A2}" dt="2022-11-22T18:19:05.898" v="2100" actId="164"/>
          <ac:spMkLst>
            <pc:docMk/>
            <pc:sldMk cId="2155732596" sldId="257"/>
            <ac:spMk id="111" creationId="{EBEEEC4B-75F5-6A09-99E2-4EFFDD25D9D2}"/>
          </ac:spMkLst>
        </pc:spChg>
        <pc:spChg chg="add del">
          <ac:chgData name="Mohammed Al-Hosni" userId="904ab02dfe98ac19" providerId="LiveId" clId="{20796749-AF37-4204-9601-F5E92B7738A2}" dt="2022-11-22T18:16:56.998" v="2079"/>
          <ac:spMkLst>
            <pc:docMk/>
            <pc:sldMk cId="2155732596" sldId="257"/>
            <ac:spMk id="113" creationId="{91132F02-D28F-8272-8B72-177EE13F15EF}"/>
          </ac:spMkLst>
        </pc:spChg>
        <pc:spChg chg="add del">
          <ac:chgData name="Mohammed Al-Hosni" userId="904ab02dfe98ac19" providerId="LiveId" clId="{20796749-AF37-4204-9601-F5E92B7738A2}" dt="2022-11-22T18:17:15.317" v="2081" actId="478"/>
          <ac:spMkLst>
            <pc:docMk/>
            <pc:sldMk cId="2155732596" sldId="257"/>
            <ac:spMk id="114" creationId="{0D7B11BF-7B8B-5B82-6195-D3CD00C8A198}"/>
          </ac:spMkLst>
        </pc:spChg>
        <pc:grpChg chg="del mod">
          <ac:chgData name="Mohammed Al-Hosni" userId="904ab02dfe98ac19" providerId="LiveId" clId="{20796749-AF37-4204-9601-F5E92B7738A2}" dt="2022-11-22T16:43:48.197" v="1020" actId="21"/>
          <ac:grpSpMkLst>
            <pc:docMk/>
            <pc:sldMk cId="2155732596" sldId="257"/>
            <ac:grpSpMk id="35" creationId="{A48FFA4F-C6F8-0D6B-B6B8-35D5C7A312EB}"/>
          </ac:grpSpMkLst>
        </pc:grpChg>
        <pc:grpChg chg="add mod">
          <ac:chgData name="Mohammed Al-Hosni" userId="904ab02dfe98ac19" providerId="LiveId" clId="{20796749-AF37-4204-9601-F5E92B7738A2}" dt="2022-11-22T18:18:59.086" v="2099" actId="164"/>
          <ac:grpSpMkLst>
            <pc:docMk/>
            <pc:sldMk cId="2155732596" sldId="257"/>
            <ac:grpSpMk id="115" creationId="{A03EB6BA-29B5-EB7F-9935-160987648EB4}"/>
          </ac:grpSpMkLst>
        </pc:grpChg>
        <pc:grpChg chg="add mod">
          <ac:chgData name="Mohammed Al-Hosni" userId="904ab02dfe98ac19" providerId="LiveId" clId="{20796749-AF37-4204-9601-F5E92B7738A2}" dt="2022-11-22T18:19:05.898" v="2100" actId="164"/>
          <ac:grpSpMkLst>
            <pc:docMk/>
            <pc:sldMk cId="2155732596" sldId="257"/>
            <ac:grpSpMk id="116" creationId="{7CC2A015-646C-48A9-3334-97002311049C}"/>
          </ac:grpSpMkLst>
        </pc:grpChg>
        <pc:grpChg chg="add mod">
          <ac:chgData name="Mohammed Al-Hosni" userId="904ab02dfe98ac19" providerId="LiveId" clId="{20796749-AF37-4204-9601-F5E92B7738A2}" dt="2022-11-22T18:19:12.163" v="2101" actId="164"/>
          <ac:grpSpMkLst>
            <pc:docMk/>
            <pc:sldMk cId="2155732596" sldId="257"/>
            <ac:grpSpMk id="117" creationId="{FBDFF186-7829-153E-A25F-9818EC11C0B7}"/>
          </ac:grpSpMkLst>
        </pc:grpChg>
        <pc:graphicFrameChg chg="add del mod modGraphic">
          <ac:chgData name="Mohammed Al-Hosni" userId="904ab02dfe98ac19" providerId="LiveId" clId="{20796749-AF37-4204-9601-F5E92B7738A2}" dt="2022-11-22T18:13:13.036" v="2051" actId="478"/>
          <ac:graphicFrameMkLst>
            <pc:docMk/>
            <pc:sldMk cId="2155732596" sldId="257"/>
            <ac:graphicFrameMk id="112" creationId="{6DB20E77-64A9-2BE3-F95B-F869CBD99FBD}"/>
          </ac:graphicFrameMkLst>
        </pc:graphicFrameChg>
        <pc:picChg chg="add del mod">
          <ac:chgData name="Mohammed Al-Hosni" userId="904ab02dfe98ac19" providerId="LiveId" clId="{20796749-AF37-4204-9601-F5E92B7738A2}" dt="2022-11-22T16:42:25.870" v="1014" actId="478"/>
          <ac:picMkLst>
            <pc:docMk/>
            <pc:sldMk cId="2155732596" sldId="257"/>
            <ac:picMk id="3" creationId="{D9CBCA7F-1FCE-EC07-C737-D1B586CC2E95}"/>
          </ac:picMkLst>
        </pc:picChg>
        <pc:picChg chg="add del">
          <ac:chgData name="Mohammed Al-Hosni" userId="904ab02dfe98ac19" providerId="LiveId" clId="{20796749-AF37-4204-9601-F5E92B7738A2}" dt="2022-11-22T16:43:30.903" v="1016" actId="22"/>
          <ac:picMkLst>
            <pc:docMk/>
            <pc:sldMk cId="2155732596" sldId="257"/>
            <ac:picMk id="32" creationId="{A4B0E707-4ABA-AFEA-94F4-FB5E7806B812}"/>
          </ac:picMkLst>
        </pc:picChg>
        <pc:picChg chg="add del mod">
          <ac:chgData name="Mohammed Al-Hosni" userId="904ab02dfe98ac19" providerId="LiveId" clId="{20796749-AF37-4204-9601-F5E92B7738A2}" dt="2022-11-22T16:43:41.268" v="1018" actId="27803"/>
          <ac:picMkLst>
            <pc:docMk/>
            <pc:sldMk cId="2155732596" sldId="257"/>
            <ac:picMk id="34" creationId="{CE3E68EE-674A-EE57-A352-F3C32102DFBB}"/>
          </ac:picMkLst>
        </pc:picChg>
        <pc:picChg chg="add del mod">
          <ac:chgData name="Mohammed Al-Hosni" userId="904ab02dfe98ac19" providerId="LiveId" clId="{20796749-AF37-4204-9601-F5E92B7738A2}" dt="2022-11-22T18:16:49.741" v="2077" actId="478"/>
          <ac:picMkLst>
            <pc:docMk/>
            <pc:sldMk cId="2155732596" sldId="257"/>
            <ac:picMk id="2050" creationId="{03F4DE3C-483D-91DF-E403-C2AB6D131D18}"/>
          </ac:picMkLst>
        </pc:picChg>
        <pc:picChg chg="add mod">
          <ac:chgData name="Mohammed Al-Hosni" userId="904ab02dfe98ac19" providerId="LiveId" clId="{20796749-AF37-4204-9601-F5E92B7738A2}" dt="2022-11-22T19:38:35.042" v="3264"/>
          <ac:picMkLst>
            <pc:docMk/>
            <pc:sldMk cId="2155732596" sldId="257"/>
            <ac:picMk id="2052" creationId="{76B265B6-A130-AC7D-834A-DA5A413E4F24}"/>
          </ac:picMkLst>
        </pc:picChg>
        <pc:picChg chg="add mod">
          <ac:chgData name="Mohammed Al-Hosni" userId="904ab02dfe98ac19" providerId="LiveId" clId="{20796749-AF37-4204-9601-F5E92B7738A2}" dt="2022-11-22T18:23:46.797" v="2113"/>
          <ac:picMkLst>
            <pc:docMk/>
            <pc:sldMk cId="2155732596" sldId="257"/>
            <ac:picMk id="2058" creationId="{05BD355C-2107-5E63-C226-F1777AC5C05A}"/>
          </ac:picMkLst>
        </pc:picChg>
      </pc:sldChg>
      <pc:sldChg chg="addSp delSp modSp mod ord modTransition setBg modAnim">
        <pc:chgData name="Mohammed Al-Hosni" userId="904ab02dfe98ac19" providerId="LiveId" clId="{20796749-AF37-4204-9601-F5E92B7738A2}" dt="2022-11-23T04:55:10.201" v="6847" actId="1076"/>
        <pc:sldMkLst>
          <pc:docMk/>
          <pc:sldMk cId="3592566551" sldId="258"/>
        </pc:sldMkLst>
        <pc:spChg chg="add del mod">
          <ac:chgData name="Mohammed Al-Hosni" userId="904ab02dfe98ac19" providerId="LiveId" clId="{20796749-AF37-4204-9601-F5E92B7738A2}" dt="2022-11-23T00:02:27.924" v="6402" actId="478"/>
          <ac:spMkLst>
            <pc:docMk/>
            <pc:sldMk cId="3592566551" sldId="258"/>
            <ac:spMk id="2" creationId="{D575943C-9AFD-E728-DCF3-102807CAE3F8}"/>
          </ac:spMkLst>
        </pc:spChg>
        <pc:spChg chg="add del mod">
          <ac:chgData name="Mohammed Al-Hosni" userId="904ab02dfe98ac19" providerId="LiveId" clId="{20796749-AF37-4204-9601-F5E92B7738A2}" dt="2022-11-23T01:51:07.721" v="6442" actId="478"/>
          <ac:spMkLst>
            <pc:docMk/>
            <pc:sldMk cId="3592566551" sldId="258"/>
            <ac:spMk id="3" creationId="{41471134-5596-58BC-7686-6A67E82E341F}"/>
          </ac:spMkLst>
        </pc:spChg>
        <pc:spChg chg="add mod">
          <ac:chgData name="Mohammed Al-Hosni" userId="904ab02dfe98ac19" providerId="LiveId" clId="{20796749-AF37-4204-9601-F5E92B7738A2}" dt="2022-11-23T04:35:50.531" v="6685" actId="164"/>
          <ac:spMkLst>
            <pc:docMk/>
            <pc:sldMk cId="3592566551" sldId="258"/>
            <ac:spMk id="9" creationId="{32FF3B1C-DF78-9953-2EA2-FB42A9CA5231}"/>
          </ac:spMkLst>
        </pc:spChg>
        <pc:spChg chg="mod topLvl">
          <ac:chgData name="Mohammed Al-Hosni" userId="904ab02dfe98ac19" providerId="LiveId" clId="{20796749-AF37-4204-9601-F5E92B7738A2}" dt="2022-11-22T18:34:54.238" v="2173" actId="13926"/>
          <ac:spMkLst>
            <pc:docMk/>
            <pc:sldMk cId="3592566551" sldId="258"/>
            <ac:spMk id="20" creationId="{723A2EA5-C531-401D-EC4F-6AD5793DDFA1}"/>
          </ac:spMkLst>
        </pc:spChg>
        <pc:spChg chg="add mod">
          <ac:chgData name="Mohammed Al-Hosni" userId="904ab02dfe98ac19" providerId="LiveId" clId="{20796749-AF37-4204-9601-F5E92B7738A2}" dt="2022-11-23T04:36:02.120" v="6687" actId="164"/>
          <ac:spMkLst>
            <pc:docMk/>
            <pc:sldMk cId="3592566551" sldId="258"/>
            <ac:spMk id="31" creationId="{AD5F77E2-8257-4136-9587-CD0773569504}"/>
          </ac:spMkLst>
        </pc:spChg>
        <pc:spChg chg="add del mod">
          <ac:chgData name="Mohammed Al-Hosni" userId="904ab02dfe98ac19" providerId="LiveId" clId="{20796749-AF37-4204-9601-F5E92B7738A2}" dt="2022-11-23T04:43:45.456" v="6770" actId="14100"/>
          <ac:spMkLst>
            <pc:docMk/>
            <pc:sldMk cId="3592566551" sldId="258"/>
            <ac:spMk id="32" creationId="{E376EA2D-98D3-A352-960C-F1F469641457}"/>
          </ac:spMkLst>
        </pc:spChg>
        <pc:spChg chg="add mod">
          <ac:chgData name="Mohammed Al-Hosni" userId="904ab02dfe98ac19" providerId="LiveId" clId="{20796749-AF37-4204-9601-F5E92B7738A2}" dt="2022-11-23T04:36:02.120" v="6687" actId="164"/>
          <ac:spMkLst>
            <pc:docMk/>
            <pc:sldMk cId="3592566551" sldId="258"/>
            <ac:spMk id="36" creationId="{56F9581D-AB99-7411-A300-22EB4EAF0062}"/>
          </ac:spMkLst>
        </pc:spChg>
        <pc:spChg chg="add mod">
          <ac:chgData name="Mohammed Al-Hosni" userId="904ab02dfe98ac19" providerId="LiveId" clId="{20796749-AF37-4204-9601-F5E92B7738A2}" dt="2022-11-23T04:35:50.531" v="6685" actId="164"/>
          <ac:spMkLst>
            <pc:docMk/>
            <pc:sldMk cId="3592566551" sldId="258"/>
            <ac:spMk id="37" creationId="{19E8B051-C7E5-1F6E-7BAC-0C2457C7A002}"/>
          </ac:spMkLst>
        </pc:spChg>
        <pc:spChg chg="add mod">
          <ac:chgData name="Mohammed Al-Hosni" userId="904ab02dfe98ac19" providerId="LiveId" clId="{20796749-AF37-4204-9601-F5E92B7738A2}" dt="2022-11-23T04:49:42.801" v="6793" actId="1076"/>
          <ac:spMkLst>
            <pc:docMk/>
            <pc:sldMk cId="3592566551" sldId="258"/>
            <ac:spMk id="44" creationId="{CE3727AD-D481-8C7E-CE56-A214EC69FC22}"/>
          </ac:spMkLst>
        </pc:spChg>
        <pc:spChg chg="add mod">
          <ac:chgData name="Mohammed Al-Hosni" userId="904ab02dfe98ac19" providerId="LiveId" clId="{20796749-AF37-4204-9601-F5E92B7738A2}" dt="2022-11-23T04:54:51.502" v="6846" actId="207"/>
          <ac:spMkLst>
            <pc:docMk/>
            <pc:sldMk cId="3592566551" sldId="258"/>
            <ac:spMk id="45" creationId="{42095838-4E1D-5287-E06F-35BAC018354F}"/>
          </ac:spMkLst>
        </pc:spChg>
        <pc:spChg chg="add mod">
          <ac:chgData name="Mohammed Al-Hosni" userId="904ab02dfe98ac19" providerId="LiveId" clId="{20796749-AF37-4204-9601-F5E92B7738A2}" dt="2022-11-23T04:54:27.472" v="6845" actId="207"/>
          <ac:spMkLst>
            <pc:docMk/>
            <pc:sldMk cId="3592566551" sldId="258"/>
            <ac:spMk id="46" creationId="{6E8F7367-0F2A-981E-8EFE-2B4E4E7A04F7}"/>
          </ac:spMkLst>
        </pc:spChg>
        <pc:grpChg chg="add mod">
          <ac:chgData name="Mohammed Al-Hosni" userId="904ab02dfe98ac19" providerId="LiveId" clId="{20796749-AF37-4204-9601-F5E92B7738A2}" dt="2022-11-23T04:35:50.531" v="6685" actId="164"/>
          <ac:grpSpMkLst>
            <pc:docMk/>
            <pc:sldMk cId="3592566551" sldId="258"/>
            <ac:grpSpMk id="2" creationId="{F20747DE-8213-7345-79A8-8860153DE624}"/>
          </ac:grpSpMkLst>
        </pc:grpChg>
        <pc:grpChg chg="add mod">
          <ac:chgData name="Mohammed Al-Hosni" userId="904ab02dfe98ac19" providerId="LiveId" clId="{20796749-AF37-4204-9601-F5E92B7738A2}" dt="2022-11-23T04:36:02.120" v="6687" actId="164"/>
          <ac:grpSpMkLst>
            <pc:docMk/>
            <pc:sldMk cId="3592566551" sldId="258"/>
            <ac:grpSpMk id="3" creationId="{1D4235FD-B14C-B6A0-F089-B624A9DA1337}"/>
          </ac:grpSpMkLst>
        </pc:grpChg>
        <pc:grpChg chg="add del mod">
          <ac:chgData name="Mohammed Al-Hosni" userId="904ab02dfe98ac19" providerId="LiveId" clId="{20796749-AF37-4204-9601-F5E92B7738A2}" dt="2022-11-22T18:34:41.161" v="2170" actId="165"/>
          <ac:grpSpMkLst>
            <pc:docMk/>
            <pc:sldMk cId="3592566551" sldId="258"/>
            <ac:grpSpMk id="19" creationId="{BCFA0E08-48BE-D882-4BFD-62F5454EED83}"/>
          </ac:grpSpMkLst>
        </pc:grpChg>
        <pc:picChg chg="mod topLvl">
          <ac:chgData name="Mohammed Al-Hosni" userId="904ab02dfe98ac19" providerId="LiveId" clId="{20796749-AF37-4204-9601-F5E92B7738A2}" dt="2022-11-22T18:34:41.161" v="2170" actId="165"/>
          <ac:picMkLst>
            <pc:docMk/>
            <pc:sldMk cId="3592566551" sldId="258"/>
            <ac:picMk id="21" creationId="{1E72CB56-94AB-44CC-EF78-DD26116C8B1D}"/>
          </ac:picMkLst>
        </pc:picChg>
        <pc:picChg chg="add mod">
          <ac:chgData name="Mohammed Al-Hosni" userId="904ab02dfe98ac19" providerId="LiveId" clId="{20796749-AF37-4204-9601-F5E92B7738A2}" dt="2022-11-23T04:41:52.902" v="6763" actId="14861"/>
          <ac:picMkLst>
            <pc:docMk/>
            <pc:sldMk cId="3592566551" sldId="258"/>
            <ac:picMk id="40" creationId="{8486AA3E-1ECD-82F2-5821-603B44787889}"/>
          </ac:picMkLst>
        </pc:picChg>
        <pc:picChg chg="add del mod">
          <ac:chgData name="Mohammed Al-Hosni" userId="904ab02dfe98ac19" providerId="LiveId" clId="{20796749-AF37-4204-9601-F5E92B7738A2}" dt="2022-11-23T01:56:32.315" v="6494" actId="478"/>
          <ac:picMkLst>
            <pc:docMk/>
            <pc:sldMk cId="3592566551" sldId="258"/>
            <ac:picMk id="12290" creationId="{53F3C1F6-350F-D5D1-FECF-F2FB75A9255B}"/>
          </ac:picMkLst>
        </pc:picChg>
        <pc:picChg chg="add mod">
          <ac:chgData name="Mohammed Al-Hosni" userId="904ab02dfe98ac19" providerId="LiveId" clId="{20796749-AF37-4204-9601-F5E92B7738A2}" dt="2022-11-23T04:36:02.120" v="6687" actId="164"/>
          <ac:picMkLst>
            <pc:docMk/>
            <pc:sldMk cId="3592566551" sldId="258"/>
            <ac:picMk id="12292" creationId="{A66B51B8-3E77-9629-AAD8-5BDDE755C674}"/>
          </ac:picMkLst>
        </pc:picChg>
        <pc:picChg chg="add mod">
          <ac:chgData name="Mohammed Al-Hosni" userId="904ab02dfe98ac19" providerId="LiveId" clId="{20796749-AF37-4204-9601-F5E92B7738A2}" dt="2022-11-23T04:35:50.531" v="6685" actId="164"/>
          <ac:picMkLst>
            <pc:docMk/>
            <pc:sldMk cId="3592566551" sldId="258"/>
            <ac:picMk id="12294" creationId="{E7BE7475-B59F-10DF-67F1-23721954A0F1}"/>
          </ac:picMkLst>
        </pc:picChg>
        <pc:cxnChg chg="add mod ord">
          <ac:chgData name="Mohammed Al-Hosni" userId="904ab02dfe98ac19" providerId="LiveId" clId="{20796749-AF37-4204-9601-F5E92B7738A2}" dt="2022-11-23T04:36:02.120" v="6687" actId="164"/>
          <ac:cxnSpMkLst>
            <pc:docMk/>
            <pc:sldMk cId="3592566551" sldId="258"/>
            <ac:cxnSpMk id="34" creationId="{5E972CD9-D759-BC85-A47B-FB7115E01D1A}"/>
          </ac:cxnSpMkLst>
        </pc:cxnChg>
        <pc:cxnChg chg="add mod">
          <ac:chgData name="Mohammed Al-Hosni" userId="904ab02dfe98ac19" providerId="LiveId" clId="{20796749-AF37-4204-9601-F5E92B7738A2}" dt="2022-11-23T04:35:50.531" v="6685" actId="164"/>
          <ac:cxnSpMkLst>
            <pc:docMk/>
            <pc:sldMk cId="3592566551" sldId="258"/>
            <ac:cxnSpMk id="35" creationId="{AC092D6A-568F-FCCA-2821-5603278DA3B7}"/>
          </ac:cxnSpMkLst>
        </pc:cxnChg>
        <pc:cxnChg chg="add mod">
          <ac:chgData name="Mohammed Al-Hosni" userId="904ab02dfe98ac19" providerId="LiveId" clId="{20796749-AF37-4204-9601-F5E92B7738A2}" dt="2022-11-23T04:55:10.201" v="6847" actId="1076"/>
          <ac:cxnSpMkLst>
            <pc:docMk/>
            <pc:sldMk cId="3592566551" sldId="258"/>
            <ac:cxnSpMk id="39" creationId="{4109F8B8-6787-0A7D-AA40-5E75B26F8A6E}"/>
          </ac:cxnSpMkLst>
        </pc:cxnChg>
        <pc:cxnChg chg="add mod">
          <ac:chgData name="Mohammed Al-Hosni" userId="904ab02dfe98ac19" providerId="LiveId" clId="{20796749-AF37-4204-9601-F5E92B7738A2}" dt="2022-11-23T04:43:34.097" v="6768" actId="14100"/>
          <ac:cxnSpMkLst>
            <pc:docMk/>
            <pc:sldMk cId="3592566551" sldId="258"/>
            <ac:cxnSpMk id="42" creationId="{A55577F6-F81A-9A5A-BED6-5B8BFDE03F83}"/>
          </ac:cxnSpMkLst>
        </pc:cxnChg>
      </pc:sldChg>
      <pc:sldChg chg="addSp delSp modSp mod ord modTransition">
        <pc:chgData name="Mohammed Al-Hosni" userId="904ab02dfe98ac19" providerId="LiveId" clId="{20796749-AF37-4204-9601-F5E92B7738A2}" dt="2022-11-23T09:52:03.804" v="7327"/>
        <pc:sldMkLst>
          <pc:docMk/>
          <pc:sldMk cId="4282475804" sldId="259"/>
        </pc:sldMkLst>
        <pc:spChg chg="add del mod">
          <ac:chgData name="Mohammed Al-Hosni" userId="904ab02dfe98ac19" providerId="LiveId" clId="{20796749-AF37-4204-9601-F5E92B7738A2}" dt="2022-11-23T09:38:49.472" v="7251" actId="21"/>
          <ac:spMkLst>
            <pc:docMk/>
            <pc:sldMk cId="4282475804" sldId="259"/>
            <ac:spMk id="2" creationId="{244C3D8E-BB25-12CF-1F77-0268570FCBF1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3" creationId="{A6A2821A-63CF-0D42-ECFE-30512B9005A0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4" creationId="{FB52F96A-3D19-78D7-4A59-531D06D10ABF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5" creationId="{B67E1533-C9A4-90EB-52AC-0C49BAC0AEA4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6" creationId="{EC57E16D-763D-DD88-965C-ED0A6AD07216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7" creationId="{B9F5BBCB-26D6-0C33-EF53-F4F93E7AD0F1}"/>
          </ac:spMkLst>
        </pc:spChg>
        <pc:spChg chg="add del mod">
          <ac:chgData name="Mohammed Al-Hosni" userId="904ab02dfe98ac19" providerId="LiveId" clId="{20796749-AF37-4204-9601-F5E92B7738A2}" dt="2022-11-23T09:37:17.051" v="7228"/>
          <ac:spMkLst>
            <pc:docMk/>
            <pc:sldMk cId="4282475804" sldId="259"/>
            <ac:spMk id="8" creationId="{12DCFD0E-381E-3920-4E5D-2D3B26CCBD7C}"/>
          </ac:spMkLst>
        </pc:spChg>
        <pc:spChg chg="mod">
          <ac:chgData name="Mohammed Al-Hosni" userId="904ab02dfe98ac19" providerId="LiveId" clId="{20796749-AF37-4204-9601-F5E92B7738A2}" dt="2022-11-22T13:44:18.979" v="6"/>
          <ac:spMkLst>
            <pc:docMk/>
            <pc:sldMk cId="4282475804" sldId="259"/>
            <ac:spMk id="10" creationId="{538D3124-45BD-303E-1672-5EFD67A60144}"/>
          </ac:spMkLst>
        </pc:spChg>
        <pc:spChg chg="mod">
          <ac:chgData name="Mohammed Al-Hosni" userId="904ab02dfe98ac19" providerId="LiveId" clId="{20796749-AF37-4204-9601-F5E92B7738A2}" dt="2022-11-22T13:44:18.979" v="6"/>
          <ac:spMkLst>
            <pc:docMk/>
            <pc:sldMk cId="4282475804" sldId="259"/>
            <ac:spMk id="13" creationId="{9F486E14-A972-C884-0404-61CD61A38D37}"/>
          </ac:spMkLst>
        </pc:spChg>
        <pc:spChg chg="mod">
          <ac:chgData name="Mohammed Al-Hosni" userId="904ab02dfe98ac19" providerId="LiveId" clId="{20796749-AF37-4204-9601-F5E92B7738A2}" dt="2022-11-22T13:44:18.979" v="6"/>
          <ac:spMkLst>
            <pc:docMk/>
            <pc:sldMk cId="4282475804" sldId="259"/>
            <ac:spMk id="16" creationId="{73B2BB9D-A036-F73C-33E7-63225E028CA7}"/>
          </ac:spMkLst>
        </pc:spChg>
        <pc:spChg chg="mod">
          <ac:chgData name="Mohammed Al-Hosni" userId="904ab02dfe98ac19" providerId="LiveId" clId="{20796749-AF37-4204-9601-F5E92B7738A2}" dt="2022-11-22T13:44:18.979" v="6"/>
          <ac:spMkLst>
            <pc:docMk/>
            <pc:sldMk cId="4282475804" sldId="259"/>
            <ac:spMk id="19" creationId="{7630D022-F0E6-2409-A658-F027EE6884F2}"/>
          </ac:spMkLst>
        </pc:spChg>
        <pc:spChg chg="mod">
          <ac:chgData name="Mohammed Al-Hosni" userId="904ab02dfe98ac19" providerId="LiveId" clId="{20796749-AF37-4204-9601-F5E92B7738A2}" dt="2022-11-22T13:44:18.979" v="6"/>
          <ac:spMkLst>
            <pc:docMk/>
            <pc:sldMk cId="4282475804" sldId="259"/>
            <ac:spMk id="22" creationId="{F00DA2BB-3AE3-B19D-E256-80535DD9BCA4}"/>
          </ac:spMkLst>
        </pc:spChg>
        <pc:spChg chg="add del mod">
          <ac:chgData name="Mohammed Al-Hosni" userId="904ab02dfe98ac19" providerId="LiveId" clId="{20796749-AF37-4204-9601-F5E92B7738A2}" dt="2022-11-22T13:44:29.945" v="8"/>
          <ac:spMkLst>
            <pc:docMk/>
            <pc:sldMk cId="4282475804" sldId="259"/>
            <ac:spMk id="24" creationId="{2DDE688B-A92A-FCAC-7D22-12DBDA4AE4C5}"/>
          </ac:spMkLst>
        </pc:spChg>
        <pc:spChg chg="mod">
          <ac:chgData name="Mohammed Al-Hosni" userId="904ab02dfe98ac19" providerId="LiveId" clId="{20796749-AF37-4204-9601-F5E92B7738A2}" dt="2022-11-22T15:54:06.962" v="784" actId="207"/>
          <ac:spMkLst>
            <pc:docMk/>
            <pc:sldMk cId="4282475804" sldId="259"/>
            <ac:spMk id="26" creationId="{DBADE461-0868-A867-D834-A42B7F17708E}"/>
          </ac:spMkLst>
        </pc:spChg>
        <pc:spChg chg="add del mod">
          <ac:chgData name="Mohammed Al-Hosni" userId="904ab02dfe98ac19" providerId="LiveId" clId="{20796749-AF37-4204-9601-F5E92B7738A2}" dt="2022-11-22T13:44:29.945" v="8"/>
          <ac:spMkLst>
            <pc:docMk/>
            <pc:sldMk cId="4282475804" sldId="259"/>
            <ac:spMk id="28" creationId="{FE1F95AE-B2FD-FF31-FF3C-4E0D6AD706A1}"/>
          </ac:spMkLst>
        </pc:spChg>
        <pc:spChg chg="add del mod">
          <ac:chgData name="Mohammed Al-Hosni" userId="904ab02dfe98ac19" providerId="LiveId" clId="{20796749-AF37-4204-9601-F5E92B7738A2}" dt="2022-11-22T13:45:51.238" v="15" actId="1076"/>
          <ac:spMkLst>
            <pc:docMk/>
            <pc:sldMk cId="4282475804" sldId="259"/>
            <ac:spMk id="29" creationId="{84A4A8E8-578E-F122-4184-C45CBD7E3083}"/>
          </ac:spMkLst>
        </pc:spChg>
        <pc:spChg chg="add del mod">
          <ac:chgData name="Mohammed Al-Hosni" userId="904ab02dfe98ac19" providerId="LiveId" clId="{20796749-AF37-4204-9601-F5E92B7738A2}" dt="2022-11-23T09:37:55.486" v="7231"/>
          <ac:spMkLst>
            <pc:docMk/>
            <pc:sldMk cId="4282475804" sldId="259"/>
            <ac:spMk id="36" creationId="{D6F953F1-470F-4763-1573-8A4F36EB07C4}"/>
          </ac:spMkLst>
        </pc:spChg>
        <pc:spChg chg="add del mod">
          <ac:chgData name="Mohammed Al-Hosni" userId="904ab02dfe98ac19" providerId="LiveId" clId="{20796749-AF37-4204-9601-F5E92B7738A2}" dt="2022-11-23T09:37:55.486" v="7231"/>
          <ac:spMkLst>
            <pc:docMk/>
            <pc:sldMk cId="4282475804" sldId="259"/>
            <ac:spMk id="37" creationId="{6364FC75-4704-0E0E-1C2E-8497D2AEF831}"/>
          </ac:spMkLst>
        </pc:spChg>
        <pc:spChg chg="add del mod">
          <ac:chgData name="Mohammed Al-Hosni" userId="904ab02dfe98ac19" providerId="LiveId" clId="{20796749-AF37-4204-9601-F5E92B7738A2}" dt="2022-11-23T09:37:55.486" v="7231"/>
          <ac:spMkLst>
            <pc:docMk/>
            <pc:sldMk cId="4282475804" sldId="259"/>
            <ac:spMk id="38" creationId="{18D76DE9-D230-0195-D87A-58F89629EB99}"/>
          </ac:spMkLst>
        </pc:spChg>
        <pc:spChg chg="add del mod">
          <ac:chgData name="Mohammed Al-Hosni" userId="904ab02dfe98ac19" providerId="LiveId" clId="{20796749-AF37-4204-9601-F5E92B7738A2}" dt="2022-11-23T09:37:55.486" v="7231"/>
          <ac:spMkLst>
            <pc:docMk/>
            <pc:sldMk cId="4282475804" sldId="259"/>
            <ac:spMk id="39" creationId="{428AD84F-9ED1-74B3-F202-688F2025D5AF}"/>
          </ac:spMkLst>
        </pc:spChg>
        <pc:spChg chg="add mod">
          <ac:chgData name="Mohammed Al-Hosni" userId="904ab02dfe98ac19" providerId="LiveId" clId="{20796749-AF37-4204-9601-F5E92B7738A2}" dt="2022-11-23T09:38:09.486" v="7239"/>
          <ac:spMkLst>
            <pc:docMk/>
            <pc:sldMk cId="4282475804" sldId="259"/>
            <ac:spMk id="40" creationId="{9A49DBAC-916F-B698-BA19-8B1B08E6F529}"/>
          </ac:spMkLst>
        </pc:spChg>
        <pc:spChg chg="add mod">
          <ac:chgData name="Mohammed Al-Hosni" userId="904ab02dfe98ac19" providerId="LiveId" clId="{20796749-AF37-4204-9601-F5E92B7738A2}" dt="2022-11-23T09:38:09.486" v="7239"/>
          <ac:spMkLst>
            <pc:docMk/>
            <pc:sldMk cId="4282475804" sldId="259"/>
            <ac:spMk id="41" creationId="{DF71A3B3-9444-8A96-F7BC-323B66625012}"/>
          </ac:spMkLst>
        </pc:spChg>
        <pc:spChg chg="add mod">
          <ac:chgData name="Mohammed Al-Hosni" userId="904ab02dfe98ac19" providerId="LiveId" clId="{20796749-AF37-4204-9601-F5E92B7738A2}" dt="2022-11-23T09:38:09.486" v="7239"/>
          <ac:spMkLst>
            <pc:docMk/>
            <pc:sldMk cId="4282475804" sldId="259"/>
            <ac:spMk id="42" creationId="{C1C98F07-45F8-57AB-1AFD-D0B0C7106A99}"/>
          </ac:spMkLst>
        </pc:spChg>
        <pc:spChg chg="add mod">
          <ac:chgData name="Mohammed Al-Hosni" userId="904ab02dfe98ac19" providerId="LiveId" clId="{20796749-AF37-4204-9601-F5E92B7738A2}" dt="2022-11-23T09:38:46.607" v="7250"/>
          <ac:spMkLst>
            <pc:docMk/>
            <pc:sldMk cId="4282475804" sldId="259"/>
            <ac:spMk id="43" creationId="{F6C1D44A-334E-3102-EA73-40063AD2D464}"/>
          </ac:spMkLst>
        </pc:spChg>
        <pc:grpChg chg="add del mod">
          <ac:chgData name="Mohammed Al-Hosni" userId="904ab02dfe98ac19" providerId="LiveId" clId="{20796749-AF37-4204-9601-F5E92B7738A2}" dt="2022-11-22T13:44:29.945" v="8"/>
          <ac:grpSpMkLst>
            <pc:docMk/>
            <pc:sldMk cId="4282475804" sldId="259"/>
            <ac:grpSpMk id="9" creationId="{38521574-17DE-F155-AEC9-A3242A35DA9D}"/>
          </ac:grpSpMkLst>
        </pc:grpChg>
        <pc:grpChg chg="add del mod">
          <ac:chgData name="Mohammed Al-Hosni" userId="904ab02dfe98ac19" providerId="LiveId" clId="{20796749-AF37-4204-9601-F5E92B7738A2}" dt="2022-11-22T13:44:29.945" v="8"/>
          <ac:grpSpMkLst>
            <pc:docMk/>
            <pc:sldMk cId="4282475804" sldId="259"/>
            <ac:grpSpMk id="12" creationId="{446C4F10-517B-8CFB-D6E1-BCF1096832DA}"/>
          </ac:grpSpMkLst>
        </pc:grpChg>
        <pc:grpChg chg="add del mod">
          <ac:chgData name="Mohammed Al-Hosni" userId="904ab02dfe98ac19" providerId="LiveId" clId="{20796749-AF37-4204-9601-F5E92B7738A2}" dt="2022-11-22T13:44:29.945" v="8"/>
          <ac:grpSpMkLst>
            <pc:docMk/>
            <pc:sldMk cId="4282475804" sldId="259"/>
            <ac:grpSpMk id="15" creationId="{BB2163FC-E8D0-5A1C-4080-0251972723AE}"/>
          </ac:grpSpMkLst>
        </pc:grpChg>
        <pc:grpChg chg="add del mod ord">
          <ac:chgData name="Mohammed Al-Hosni" userId="904ab02dfe98ac19" providerId="LiveId" clId="{20796749-AF37-4204-9601-F5E92B7738A2}" dt="2022-11-22T13:45:38.171" v="14" actId="1076"/>
          <ac:grpSpMkLst>
            <pc:docMk/>
            <pc:sldMk cId="4282475804" sldId="259"/>
            <ac:grpSpMk id="18" creationId="{41250827-1717-B971-AB65-56E90182E2E4}"/>
          </ac:grpSpMkLst>
        </pc:grpChg>
        <pc:grpChg chg="add del mod">
          <ac:chgData name="Mohammed Al-Hosni" userId="904ab02dfe98ac19" providerId="LiveId" clId="{20796749-AF37-4204-9601-F5E92B7738A2}" dt="2022-11-22T13:44:29.945" v="8"/>
          <ac:grpSpMkLst>
            <pc:docMk/>
            <pc:sldMk cId="4282475804" sldId="259"/>
            <ac:grpSpMk id="21" creationId="{FE3164EF-56AD-D40F-5A63-A24ADCB33BDC}"/>
          </ac:grpSpMkLst>
        </pc:grpChg>
        <pc:grpChg chg="add del mod">
          <ac:chgData name="Mohammed Al-Hosni" userId="904ab02dfe98ac19" providerId="LiveId" clId="{20796749-AF37-4204-9601-F5E92B7738A2}" dt="2022-11-22T13:46:10.620" v="33" actId="1076"/>
          <ac:grpSpMkLst>
            <pc:docMk/>
            <pc:sldMk cId="4282475804" sldId="259"/>
            <ac:grpSpMk id="25" creationId="{B94BDE7D-D52C-C4E9-F73C-EED2919F9645}"/>
          </ac:grpSpMkLst>
        </pc:grpChg>
        <pc:picChg chg="add del mod">
          <ac:chgData name="Mohammed Al-Hosni" userId="904ab02dfe98ac19" providerId="LiveId" clId="{20796749-AF37-4204-9601-F5E92B7738A2}" dt="2022-11-23T05:08:46.402" v="6853" actId="478"/>
          <ac:picMkLst>
            <pc:docMk/>
            <pc:sldMk cId="4282475804" sldId="259"/>
            <ac:picMk id="3" creationId="{CB7587DD-8A30-2699-19B4-2124A7207DEB}"/>
          </ac:picMkLst>
        </pc:picChg>
        <pc:picChg chg="add del">
          <ac:chgData name="Mohammed Al-Hosni" userId="904ab02dfe98ac19" providerId="LiveId" clId="{20796749-AF37-4204-9601-F5E92B7738A2}" dt="2022-11-22T13:44:06.810" v="3" actId="22"/>
          <ac:picMkLst>
            <pc:docMk/>
            <pc:sldMk cId="4282475804" sldId="259"/>
            <ac:picMk id="6" creationId="{094A3E53-5F15-29EF-D1CC-77E73890EE4B}"/>
          </ac:picMkLst>
        </pc:picChg>
        <pc:picChg chg="add del">
          <ac:chgData name="Mohammed Al-Hosni" userId="904ab02dfe98ac19" providerId="LiveId" clId="{20796749-AF37-4204-9601-F5E92B7738A2}" dt="2022-11-22T13:44:10.684" v="5" actId="22"/>
          <ac:picMkLst>
            <pc:docMk/>
            <pc:sldMk cId="4282475804" sldId="259"/>
            <ac:picMk id="8" creationId="{7AB6D04C-5655-86D1-73BF-8F53C0F9C91D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11" creationId="{6EC6ABD6-9540-1B16-7226-F0C1703092C4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14" creationId="{027B10C5-AB1F-A7F7-ED01-113AB7C30C13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17" creationId="{6DD07B29-30BE-7DD4-C0D0-8203BF8CD995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20" creationId="{C4AB26E9-052C-8A55-41E2-FD6C70CF0EB8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23" creationId="{B6D8ABBB-CFD2-C02B-D2C9-0D7978F7EA03}"/>
          </ac:picMkLst>
        </pc:picChg>
        <pc:picChg chg="mod">
          <ac:chgData name="Mohammed Al-Hosni" userId="904ab02dfe98ac19" providerId="LiveId" clId="{20796749-AF37-4204-9601-F5E92B7738A2}" dt="2022-11-22T13:44:18.979" v="6"/>
          <ac:picMkLst>
            <pc:docMk/>
            <pc:sldMk cId="4282475804" sldId="259"/>
            <ac:picMk id="27" creationId="{E9CE3289-B7F7-6D4B-0445-1CF8E735C626}"/>
          </ac:picMkLst>
        </pc:picChg>
        <pc:picChg chg="add del mod">
          <ac:chgData name="Mohammed Al-Hosni" userId="904ab02dfe98ac19" providerId="LiveId" clId="{20796749-AF37-4204-9601-F5E92B7738A2}" dt="2022-11-22T13:44:29.945" v="8"/>
          <ac:picMkLst>
            <pc:docMk/>
            <pc:sldMk cId="4282475804" sldId="259"/>
            <ac:picMk id="30" creationId="{514E89F4-B012-C6A9-DB15-258269DD313B}"/>
          </ac:picMkLst>
        </pc:picChg>
        <pc:picChg chg="add del mod">
          <ac:chgData name="Mohammed Al-Hosni" userId="904ab02dfe98ac19" providerId="LiveId" clId="{20796749-AF37-4204-9601-F5E92B7738A2}" dt="2022-11-22T13:44:29.945" v="8"/>
          <ac:picMkLst>
            <pc:docMk/>
            <pc:sldMk cId="4282475804" sldId="259"/>
            <ac:picMk id="31" creationId="{53E87537-5B9B-F0EB-7741-1E37C7E85BC8}"/>
          </ac:picMkLst>
        </pc:picChg>
        <pc:picChg chg="add del mod">
          <ac:chgData name="Mohammed Al-Hosni" userId="904ab02dfe98ac19" providerId="LiveId" clId="{20796749-AF37-4204-9601-F5E92B7738A2}" dt="2022-11-22T13:45:57.251" v="30" actId="29295"/>
          <ac:picMkLst>
            <pc:docMk/>
            <pc:sldMk cId="4282475804" sldId="259"/>
            <ac:picMk id="32" creationId="{255AA4EF-DEFF-3A36-29DF-26E10343FB79}"/>
          </ac:picMkLst>
        </pc:picChg>
        <pc:picChg chg="add del mod">
          <ac:chgData name="Mohammed Al-Hosni" userId="904ab02dfe98ac19" providerId="LiveId" clId="{20796749-AF37-4204-9601-F5E92B7738A2}" dt="2022-11-22T13:44:29.945" v="8"/>
          <ac:picMkLst>
            <pc:docMk/>
            <pc:sldMk cId="4282475804" sldId="259"/>
            <ac:picMk id="33" creationId="{FEC0700D-88D8-03C0-DC65-BBA89575A668}"/>
          </ac:picMkLst>
        </pc:picChg>
        <pc:picChg chg="add del mod">
          <ac:chgData name="Mohammed Al-Hosni" userId="904ab02dfe98ac19" providerId="LiveId" clId="{20796749-AF37-4204-9601-F5E92B7738A2}" dt="2022-11-22T13:46:03.968" v="31" actId="29295"/>
          <ac:picMkLst>
            <pc:docMk/>
            <pc:sldMk cId="4282475804" sldId="259"/>
            <ac:picMk id="34" creationId="{B87E38E3-577D-7470-70B0-48A1D8AABAE0}"/>
          </ac:picMkLst>
        </pc:picChg>
        <pc:picChg chg="add del mod">
          <ac:chgData name="Mohammed Al-Hosni" userId="904ab02dfe98ac19" providerId="LiveId" clId="{20796749-AF37-4204-9601-F5E92B7738A2}" dt="2022-11-22T13:44:29.945" v="8"/>
          <ac:picMkLst>
            <pc:docMk/>
            <pc:sldMk cId="4282475804" sldId="259"/>
            <ac:picMk id="35" creationId="{EDEDC7D6-9C9D-78A2-DCAC-2F40A66D24A1}"/>
          </ac:picMkLst>
        </pc:picChg>
        <pc:picChg chg="add mod">
          <ac:chgData name="Mohammed Al-Hosni" userId="904ab02dfe98ac19" providerId="LiveId" clId="{20796749-AF37-4204-9601-F5E92B7738A2}" dt="2022-11-23T09:50:17.631" v="7321"/>
          <ac:picMkLst>
            <pc:docMk/>
            <pc:sldMk cId="4282475804" sldId="259"/>
            <ac:picMk id="1026" creationId="{E64A530D-5A92-9284-E3A9-2794241A68F7}"/>
          </ac:picMkLst>
        </pc:picChg>
        <pc:picChg chg="add mod">
          <ac:chgData name="Mohammed Al-Hosni" userId="904ab02dfe98ac19" providerId="LiveId" clId="{20796749-AF37-4204-9601-F5E92B7738A2}" dt="2022-11-23T09:52:03.804" v="7327"/>
          <ac:picMkLst>
            <pc:docMk/>
            <pc:sldMk cId="4282475804" sldId="259"/>
            <ac:picMk id="1028" creationId="{545C8404-63C4-B11F-7105-B6D9B1707D28}"/>
          </ac:picMkLst>
        </pc:picChg>
        <pc:picChg chg="add del mod">
          <ac:chgData name="Mohammed Al-Hosni" userId="904ab02dfe98ac19" providerId="LiveId" clId="{20796749-AF37-4204-9601-F5E92B7738A2}" dt="2022-11-23T09:38:29.196" v="7244" actId="478"/>
          <ac:picMkLst>
            <pc:docMk/>
            <pc:sldMk cId="4282475804" sldId="259"/>
            <ac:picMk id="2050" creationId="{7924DE2D-DC9F-25CC-DE2E-BA93D6AD271B}"/>
          </ac:picMkLst>
        </pc:picChg>
        <pc:picChg chg="add del mod">
          <ac:chgData name="Mohammed Al-Hosni" userId="904ab02dfe98ac19" providerId="LiveId" clId="{20796749-AF37-4204-9601-F5E92B7738A2}" dt="2022-11-23T09:38:30.448" v="7245" actId="478"/>
          <ac:picMkLst>
            <pc:docMk/>
            <pc:sldMk cId="4282475804" sldId="259"/>
            <ac:picMk id="2052" creationId="{A2B37032-5598-14AA-6CD4-16EA477DE5D2}"/>
          </ac:picMkLst>
        </pc:picChg>
        <pc:cxnChg chg="add del mod">
          <ac:chgData name="Mohammed Al-Hosni" userId="904ab02dfe98ac19" providerId="LiveId" clId="{20796749-AF37-4204-9601-F5E92B7738A2}" dt="2022-11-22T13:44:03.701" v="1"/>
          <ac:cxnSpMkLst>
            <pc:docMk/>
            <pc:sldMk cId="4282475804" sldId="259"/>
            <ac:cxnSpMk id="4" creationId="{C1E36697-CBEC-0AB5-B67D-4B2773A1FD33}"/>
          </ac:cxnSpMkLst>
        </pc:cxnChg>
        <pc:cxnChg chg="add del mod">
          <ac:chgData name="Mohammed Al-Hosni" userId="904ab02dfe98ac19" providerId="LiveId" clId="{20796749-AF37-4204-9601-F5E92B7738A2}" dt="2022-11-22T13:46:08.223" v="32" actId="478"/>
          <ac:cxnSpMkLst>
            <pc:docMk/>
            <pc:sldMk cId="4282475804" sldId="259"/>
            <ac:cxnSpMk id="37" creationId="{AC49516A-7C08-FE03-47AF-BE859B06A9A2}"/>
          </ac:cxnSpMkLst>
        </pc:cxnChg>
      </pc:sldChg>
      <pc:sldChg chg="addSp delSp modSp mod ord modTransition modAnim">
        <pc:chgData name="Mohammed Al-Hosni" userId="904ab02dfe98ac19" providerId="LiveId" clId="{20796749-AF37-4204-9601-F5E92B7738A2}" dt="2022-11-24T03:38:04.808" v="7354" actId="20577"/>
        <pc:sldMkLst>
          <pc:docMk/>
          <pc:sldMk cId="2760737652" sldId="260"/>
        </pc:sldMkLst>
        <pc:spChg chg="add mod">
          <ac:chgData name="Mohammed Al-Hosni" userId="904ab02dfe98ac19" providerId="LiveId" clId="{20796749-AF37-4204-9601-F5E92B7738A2}" dt="2022-11-24T03:38:04.808" v="7354" actId="20577"/>
          <ac:spMkLst>
            <pc:docMk/>
            <pc:sldMk cId="2760737652" sldId="260"/>
            <ac:spMk id="2" creationId="{E7FFD439-1A95-1DEB-583A-0B78BA4706E4}"/>
          </ac:spMkLst>
        </pc:spChg>
        <pc:spChg chg="add del mod">
          <ac:chgData name="Mohammed Al-Hosni" userId="904ab02dfe98ac19" providerId="LiveId" clId="{20796749-AF37-4204-9601-F5E92B7738A2}" dt="2022-11-22T21:07:45.749" v="4196"/>
          <ac:spMkLst>
            <pc:docMk/>
            <pc:sldMk cId="2760737652" sldId="260"/>
            <ac:spMk id="3" creationId="{9AB977E5-1F45-5FED-AFDC-D389B50B3BE1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5" creationId="{E5676A1F-1851-1FBF-F1D9-33C8F81B59A9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8" creationId="{9490446D-A164-351C-C1AF-C6F12BC4AC9F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11" creationId="{E34216F1-AB4B-E8C7-BD55-A265C0CE0E53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14" creationId="{2E133AE2-389B-450F-88C0-2A5F7C9D5044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17" creationId="{A90EAF49-30DE-5017-9E9C-BA82688369F9}"/>
          </ac:spMkLst>
        </pc:spChg>
        <pc:spChg chg="add 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19" creationId="{1FDF6B6F-A16A-023C-F9B0-7175608C885F}"/>
          </ac:spMkLst>
        </pc:spChg>
        <pc:spChg chg="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21" creationId="{75C6EC67-F984-EE36-D24D-D6D26A557CDD}"/>
          </ac:spMkLst>
        </pc:spChg>
        <pc:spChg chg="add mod">
          <ac:chgData name="Mohammed Al-Hosni" userId="904ab02dfe98ac19" providerId="LiveId" clId="{20796749-AF37-4204-9601-F5E92B7738A2}" dt="2022-11-22T13:46:21.316" v="34"/>
          <ac:spMkLst>
            <pc:docMk/>
            <pc:sldMk cId="2760737652" sldId="260"/>
            <ac:spMk id="23" creationId="{4DB127B2-7F07-4B95-255B-5192596368F3}"/>
          </ac:spMkLst>
        </pc:spChg>
        <pc:spChg chg="add mod">
          <ac:chgData name="Mohammed Al-Hosni" userId="904ab02dfe98ac19" providerId="LiveId" clId="{20796749-AF37-4204-9601-F5E92B7738A2}" dt="2022-11-22T13:52:09.425" v="110" actId="1076"/>
          <ac:spMkLst>
            <pc:docMk/>
            <pc:sldMk cId="2760737652" sldId="260"/>
            <ac:spMk id="24" creationId="{41F1FDF9-5B98-1BB9-EA2F-E924E4006F3B}"/>
          </ac:spMkLst>
        </pc:spChg>
        <pc:spChg chg="add mod">
          <ac:chgData name="Mohammed Al-Hosni" userId="904ab02dfe98ac19" providerId="LiveId" clId="{20796749-AF37-4204-9601-F5E92B7738A2}" dt="2022-11-24T03:37:58.404" v="7352" actId="20577"/>
          <ac:spMkLst>
            <pc:docMk/>
            <pc:sldMk cId="2760737652" sldId="260"/>
            <ac:spMk id="31" creationId="{FAC8F6AB-D7AA-4A33-BEED-4D8CE2C909DB}"/>
          </ac:spMkLst>
        </pc:spChg>
        <pc:grpChg chg="add mod">
          <ac:chgData name="Mohammed Al-Hosni" userId="904ab02dfe98ac19" providerId="LiveId" clId="{20796749-AF37-4204-9601-F5E92B7738A2}" dt="2022-11-22T13:46:21.316" v="34"/>
          <ac:grpSpMkLst>
            <pc:docMk/>
            <pc:sldMk cId="2760737652" sldId="260"/>
            <ac:grpSpMk id="4" creationId="{59FAF083-1B5F-D410-A7A4-65DF0166399E}"/>
          </ac:grpSpMkLst>
        </pc:grpChg>
        <pc:grpChg chg="add mod">
          <ac:chgData name="Mohammed Al-Hosni" userId="904ab02dfe98ac19" providerId="LiveId" clId="{20796749-AF37-4204-9601-F5E92B7738A2}" dt="2022-11-22T13:46:21.316" v="34"/>
          <ac:grpSpMkLst>
            <pc:docMk/>
            <pc:sldMk cId="2760737652" sldId="260"/>
            <ac:grpSpMk id="7" creationId="{830F5069-BEE0-6E44-0695-AF8426B0B80F}"/>
          </ac:grpSpMkLst>
        </pc:grpChg>
        <pc:grpChg chg="add mod ord">
          <ac:chgData name="Mohammed Al-Hosni" userId="904ab02dfe98ac19" providerId="LiveId" clId="{20796749-AF37-4204-9601-F5E92B7738A2}" dt="2022-11-22T13:51:38.590" v="101" actId="1076"/>
          <ac:grpSpMkLst>
            <pc:docMk/>
            <pc:sldMk cId="2760737652" sldId="260"/>
            <ac:grpSpMk id="10" creationId="{8964C981-6698-5277-8B17-3FFACB189EB0}"/>
          </ac:grpSpMkLst>
        </pc:grpChg>
        <pc:grpChg chg="add mod">
          <ac:chgData name="Mohammed Al-Hosni" userId="904ab02dfe98ac19" providerId="LiveId" clId="{20796749-AF37-4204-9601-F5E92B7738A2}" dt="2022-11-22T13:46:21.316" v="34"/>
          <ac:grpSpMkLst>
            <pc:docMk/>
            <pc:sldMk cId="2760737652" sldId="260"/>
            <ac:grpSpMk id="13" creationId="{2CDC192D-ED81-A3F9-A468-AB6FDDA68F7A}"/>
          </ac:grpSpMkLst>
        </pc:grpChg>
        <pc:grpChg chg="add mod">
          <ac:chgData name="Mohammed Al-Hosni" userId="904ab02dfe98ac19" providerId="LiveId" clId="{20796749-AF37-4204-9601-F5E92B7738A2}" dt="2022-11-22T13:46:21.316" v="34"/>
          <ac:grpSpMkLst>
            <pc:docMk/>
            <pc:sldMk cId="2760737652" sldId="260"/>
            <ac:grpSpMk id="16" creationId="{7AF7D264-3676-7763-FED3-82A8A95117C7}"/>
          </ac:grpSpMkLst>
        </pc:grpChg>
        <pc:grpChg chg="add mod">
          <ac:chgData name="Mohammed Al-Hosni" userId="904ab02dfe98ac19" providerId="LiveId" clId="{20796749-AF37-4204-9601-F5E92B7738A2}" dt="2022-11-22T13:51:56.064" v="105" actId="1076"/>
          <ac:grpSpMkLst>
            <pc:docMk/>
            <pc:sldMk cId="2760737652" sldId="260"/>
            <ac:grpSpMk id="20" creationId="{95408BEE-810C-B303-AB67-038F85B1FAC2}"/>
          </ac:grpSpMkLst>
        </pc:grp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6" creationId="{C1B68903-7A64-3AD4-0449-9A70A9398F25}"/>
          </ac:picMkLst>
        </pc:pic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9" creationId="{ADAC738D-5322-0FCF-AB27-0414F2A868CE}"/>
          </ac:picMkLst>
        </pc:pic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12" creationId="{F386CB0B-DB64-3451-B801-2A8D8B229646}"/>
          </ac:picMkLst>
        </pc:pic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15" creationId="{19AABEF7-DE06-3251-FE6A-5C233D68026B}"/>
          </ac:picMkLst>
        </pc:pic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18" creationId="{F171A1F3-A636-192A-CED4-550CBC49B709}"/>
          </ac:picMkLst>
        </pc:picChg>
        <pc:picChg chg="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22" creationId="{68162DD2-B2CE-B495-4AB4-54CA51544D07}"/>
          </ac:picMkLst>
        </pc:picChg>
        <pc:picChg chg="add 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25" creationId="{16B2583A-1A2A-B376-A2F0-17F0732B928F}"/>
          </ac:picMkLst>
        </pc:picChg>
        <pc:picChg chg="add mod">
          <ac:chgData name="Mohammed Al-Hosni" userId="904ab02dfe98ac19" providerId="LiveId" clId="{20796749-AF37-4204-9601-F5E92B7738A2}" dt="2022-11-22T13:52:00.134" v="108" actId="1076"/>
          <ac:picMkLst>
            <pc:docMk/>
            <pc:sldMk cId="2760737652" sldId="260"/>
            <ac:picMk id="26" creationId="{703D4F26-D07B-D661-D206-3441C78BC77B}"/>
          </ac:picMkLst>
        </pc:picChg>
        <pc:picChg chg="add 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27" creationId="{74F6E352-A842-6810-18AE-FF12AB0E3DF6}"/>
          </ac:picMkLst>
        </pc:picChg>
        <pc:picChg chg="add 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28" creationId="{293D00C2-DC95-036E-19D9-76FB036E1448}"/>
          </ac:picMkLst>
        </pc:picChg>
        <pc:picChg chg="add mod">
          <ac:chgData name="Mohammed Al-Hosni" userId="904ab02dfe98ac19" providerId="LiveId" clId="{20796749-AF37-4204-9601-F5E92B7738A2}" dt="2022-11-22T13:51:53.431" v="103" actId="29295"/>
          <ac:picMkLst>
            <pc:docMk/>
            <pc:sldMk cId="2760737652" sldId="260"/>
            <ac:picMk id="29" creationId="{19B8B1A7-CD1E-B766-ED48-DC933FAA6B59}"/>
          </ac:picMkLst>
        </pc:picChg>
        <pc:picChg chg="add mod">
          <ac:chgData name="Mohammed Al-Hosni" userId="904ab02dfe98ac19" providerId="LiveId" clId="{20796749-AF37-4204-9601-F5E92B7738A2}" dt="2022-11-22T13:46:21.316" v="34"/>
          <ac:picMkLst>
            <pc:docMk/>
            <pc:sldMk cId="2760737652" sldId="260"/>
            <ac:picMk id="30" creationId="{8DF59D11-7540-4E2B-CAF6-6EE874716AAE}"/>
          </ac:picMkLst>
        </pc:picChg>
        <pc:cxnChg chg="add del mod">
          <ac:chgData name="Mohammed Al-Hosni" userId="904ab02dfe98ac19" providerId="LiveId" clId="{20796749-AF37-4204-9601-F5E92B7738A2}" dt="2022-11-22T13:51:57.824" v="106" actId="478"/>
          <ac:cxnSpMkLst>
            <pc:docMk/>
            <pc:sldMk cId="2760737652" sldId="260"/>
            <ac:cxnSpMk id="32" creationId="{7666B761-D9AB-3566-D11A-51F6182BF835}"/>
          </ac:cxnSpMkLst>
        </pc:cxnChg>
      </pc:sldChg>
      <pc:sldChg chg="addSp delSp modSp mod ord modTransition setBg modAnim">
        <pc:chgData name="Mohammed Al-Hosni" userId="904ab02dfe98ac19" providerId="LiveId" clId="{20796749-AF37-4204-9601-F5E92B7738A2}" dt="2022-11-23T00:00:45.993" v="6393"/>
        <pc:sldMkLst>
          <pc:docMk/>
          <pc:sldMk cId="325526935" sldId="261"/>
        </pc:sldMkLst>
        <pc:spChg chg="add mod">
          <ac:chgData name="Mohammed Al-Hosni" userId="904ab02dfe98ac19" providerId="LiveId" clId="{20796749-AF37-4204-9601-F5E92B7738A2}" dt="2022-11-22T23:50:34.374" v="5982" actId="1076"/>
          <ac:spMkLst>
            <pc:docMk/>
            <pc:sldMk cId="325526935" sldId="261"/>
            <ac:spMk id="2" creationId="{1CE06651-EDF0-81BB-F48F-DCF01F08ACD3}"/>
          </ac:spMkLst>
        </pc:spChg>
        <pc:spChg chg="add mod">
          <ac:chgData name="Mohammed Al-Hosni" userId="904ab02dfe98ac19" providerId="LiveId" clId="{20796749-AF37-4204-9601-F5E92B7738A2}" dt="2022-11-22T23:52:40.624" v="6101" actId="1076"/>
          <ac:spMkLst>
            <pc:docMk/>
            <pc:sldMk cId="325526935" sldId="261"/>
            <ac:spMk id="3" creationId="{C6A7C116-2F3C-C4E2-303D-D4B9376CDFFE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5" creationId="{4059E5F9-E632-C0CC-13A5-D9CABFC7FE2E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8" creationId="{6200706A-1AC2-A882-FC4F-FC6FC485B1AA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11" creationId="{F6487127-06D5-02A9-5845-348E8DF59B77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14" creationId="{291DA299-35AD-BB43-0722-9014A86C7861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17" creationId="{8563244C-AB40-1C3C-62B7-9C01BCB7E875}"/>
          </ac:spMkLst>
        </pc:spChg>
        <pc:spChg chg="add del mod">
          <ac:chgData name="Mohammed Al-Hosni" userId="904ab02dfe98ac19" providerId="LiveId" clId="{20796749-AF37-4204-9601-F5E92B7738A2}" dt="2022-11-22T13:50:55.204" v="75"/>
          <ac:spMkLst>
            <pc:docMk/>
            <pc:sldMk cId="325526935" sldId="261"/>
            <ac:spMk id="19" creationId="{523A2A51-3A3E-A926-D46E-0C816C22ABEB}"/>
          </ac:spMkLst>
        </pc:spChg>
        <pc:spChg chg="mod">
          <ac:chgData name="Mohammed Al-Hosni" userId="904ab02dfe98ac19" providerId="LiveId" clId="{20796749-AF37-4204-9601-F5E92B7738A2}" dt="2022-11-22T13:48:50.016" v="62"/>
          <ac:spMkLst>
            <pc:docMk/>
            <pc:sldMk cId="325526935" sldId="261"/>
            <ac:spMk id="21" creationId="{F6A512D8-B99A-F997-15B0-38802067D22F}"/>
          </ac:spMkLst>
        </pc:spChg>
        <pc:spChg chg="add del mod">
          <ac:chgData name="Mohammed Al-Hosni" userId="904ab02dfe98ac19" providerId="LiveId" clId="{20796749-AF37-4204-9601-F5E92B7738A2}" dt="2022-11-22T13:50:55.204" v="75"/>
          <ac:spMkLst>
            <pc:docMk/>
            <pc:sldMk cId="325526935" sldId="261"/>
            <ac:spMk id="23" creationId="{D3AE2900-D2D3-122D-DE2C-3684C21D142C}"/>
          </ac:spMkLst>
        </pc:spChg>
        <pc:spChg chg="add del mod">
          <ac:chgData name="Mohammed Al-Hosni" userId="904ab02dfe98ac19" providerId="LiveId" clId="{20796749-AF37-4204-9601-F5E92B7738A2}" dt="2022-11-22T13:50:55.204" v="75"/>
          <ac:spMkLst>
            <pc:docMk/>
            <pc:sldMk cId="325526935" sldId="261"/>
            <ac:spMk id="24" creationId="{5BCEF865-6684-329D-1BAA-85B8CCE020BD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35" creationId="{06A867EA-118C-6BD9-98D1-70684F256D43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38" creationId="{FCD7964E-8B4A-A447-E235-9D2FAD7C7EED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41" creationId="{F51DA170-6CC5-F8FC-4FBC-E110056A4B3A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44" creationId="{411EAAD1-7C1E-EF88-DDC1-5CADF02F2F68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47" creationId="{E9E2B2C3-26D0-B976-1F50-CF0F81628E5D}"/>
          </ac:spMkLst>
        </pc:spChg>
        <pc:spChg chg="add 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49" creationId="{8F8B759F-68C0-C455-293D-416671705806}"/>
          </ac:spMkLst>
        </pc:spChg>
        <pc:spChg chg="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51" creationId="{004A5D19-01DE-C004-33F1-926BF5D27A0E}"/>
          </ac:spMkLst>
        </pc:spChg>
        <pc:spChg chg="add mod">
          <ac:chgData name="Mohammed Al-Hosni" userId="904ab02dfe98ac19" providerId="LiveId" clId="{20796749-AF37-4204-9601-F5E92B7738A2}" dt="2022-11-22T13:52:54.025" v="114"/>
          <ac:spMkLst>
            <pc:docMk/>
            <pc:sldMk cId="325526935" sldId="261"/>
            <ac:spMk id="53" creationId="{50A07CE7-0450-CFF6-16D7-CA0EFE06C15C}"/>
          </ac:spMkLst>
        </pc:spChg>
        <pc:spChg chg="add mod">
          <ac:chgData name="Mohammed Al-Hosni" userId="904ab02dfe98ac19" providerId="LiveId" clId="{20796749-AF37-4204-9601-F5E92B7738A2}" dt="2022-11-22T13:54:05.331" v="151" actId="1076"/>
          <ac:spMkLst>
            <pc:docMk/>
            <pc:sldMk cId="325526935" sldId="261"/>
            <ac:spMk id="54" creationId="{DCFC5F73-5057-B0A7-1A40-E07A7E570B12}"/>
          </ac:spMkLst>
        </pc:s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4" creationId="{6618D9D4-8FDD-C022-7FA2-D5D116669D88}"/>
          </ac:grpSpMkLst>
        </pc:gr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7" creationId="{D795EEEB-E994-CCF2-A3C4-4F8E1F5ABF1A}"/>
          </ac:grpSpMkLst>
        </pc:gr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10" creationId="{85DD4EEB-B9C9-D426-B890-AB27F98C8BE8}"/>
          </ac:grpSpMkLst>
        </pc:gr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13" creationId="{CADC878B-D29E-4783-1292-A9C936A2EF9C}"/>
          </ac:grpSpMkLst>
        </pc:gr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16" creationId="{13897ED6-A528-948B-09A1-2C06B8221F18}"/>
          </ac:grpSpMkLst>
        </pc:grpChg>
        <pc:grpChg chg="add del mod">
          <ac:chgData name="Mohammed Al-Hosni" userId="904ab02dfe98ac19" providerId="LiveId" clId="{20796749-AF37-4204-9601-F5E92B7738A2}" dt="2022-11-22T13:50:55.204" v="75"/>
          <ac:grpSpMkLst>
            <pc:docMk/>
            <pc:sldMk cId="325526935" sldId="261"/>
            <ac:grpSpMk id="20" creationId="{DB9750DD-CAF6-943F-39E2-5E10D4CC1480}"/>
          </ac:grpSpMkLst>
        </pc:grpChg>
        <pc:grpChg chg="add mod">
          <ac:chgData name="Mohammed Al-Hosni" userId="904ab02dfe98ac19" providerId="LiveId" clId="{20796749-AF37-4204-9601-F5E92B7738A2}" dt="2022-11-22T13:52:54.025" v="114"/>
          <ac:grpSpMkLst>
            <pc:docMk/>
            <pc:sldMk cId="325526935" sldId="261"/>
            <ac:grpSpMk id="34" creationId="{4938102D-200D-662E-46F4-4FA38EABA51A}"/>
          </ac:grpSpMkLst>
        </pc:grpChg>
        <pc:grpChg chg="add mod ord">
          <ac:chgData name="Mohammed Al-Hosni" userId="904ab02dfe98ac19" providerId="LiveId" clId="{20796749-AF37-4204-9601-F5E92B7738A2}" dt="2022-11-22T13:53:42.135" v="124" actId="1076"/>
          <ac:grpSpMkLst>
            <pc:docMk/>
            <pc:sldMk cId="325526935" sldId="261"/>
            <ac:grpSpMk id="37" creationId="{7040E0D9-D0B1-E895-9F11-4AA6D487A5FB}"/>
          </ac:grpSpMkLst>
        </pc:grpChg>
        <pc:grpChg chg="add mod">
          <ac:chgData name="Mohammed Al-Hosni" userId="904ab02dfe98ac19" providerId="LiveId" clId="{20796749-AF37-4204-9601-F5E92B7738A2}" dt="2022-11-22T13:52:54.025" v="114"/>
          <ac:grpSpMkLst>
            <pc:docMk/>
            <pc:sldMk cId="325526935" sldId="261"/>
            <ac:grpSpMk id="40" creationId="{D23E86A6-771C-3C62-4763-BE0D09E8F45A}"/>
          </ac:grpSpMkLst>
        </pc:grpChg>
        <pc:grpChg chg="add mod">
          <ac:chgData name="Mohammed Al-Hosni" userId="904ab02dfe98ac19" providerId="LiveId" clId="{20796749-AF37-4204-9601-F5E92B7738A2}" dt="2022-11-22T13:52:54.025" v="114"/>
          <ac:grpSpMkLst>
            <pc:docMk/>
            <pc:sldMk cId="325526935" sldId="261"/>
            <ac:grpSpMk id="43" creationId="{48E04598-08CF-3434-3969-DC5BD72193CF}"/>
          </ac:grpSpMkLst>
        </pc:grpChg>
        <pc:grpChg chg="add mod">
          <ac:chgData name="Mohammed Al-Hosni" userId="904ab02dfe98ac19" providerId="LiveId" clId="{20796749-AF37-4204-9601-F5E92B7738A2}" dt="2022-11-22T13:52:54.025" v="114"/>
          <ac:grpSpMkLst>
            <pc:docMk/>
            <pc:sldMk cId="325526935" sldId="261"/>
            <ac:grpSpMk id="46" creationId="{893BD2C0-4E89-C40E-0A7E-52284BA27A42}"/>
          </ac:grpSpMkLst>
        </pc:grpChg>
        <pc:grpChg chg="add mod">
          <ac:chgData name="Mohammed Al-Hosni" userId="904ab02dfe98ac19" providerId="LiveId" clId="{20796749-AF37-4204-9601-F5E92B7738A2}" dt="2022-11-22T13:54:17.012" v="153" actId="1076"/>
          <ac:grpSpMkLst>
            <pc:docMk/>
            <pc:sldMk cId="325526935" sldId="261"/>
            <ac:grpSpMk id="50" creationId="{FA103DA6-9878-EE37-A0EB-C9BA3FEA16D6}"/>
          </ac:grpSpMkLst>
        </pc:grp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6" creationId="{F60ED0EB-C58C-8770-39CC-011503E2AF6C}"/>
          </ac:picMkLst>
        </pc:pic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9" creationId="{84404A3B-4A0D-1508-E6C4-00AA8C63BCC0}"/>
          </ac:picMkLst>
        </pc:pic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12" creationId="{E3F5629C-A595-0FA3-CF88-7E09F85E25C1}"/>
          </ac:picMkLst>
        </pc:pic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15" creationId="{8F5082B5-2BCD-983E-538C-55D27C42B386}"/>
          </ac:picMkLst>
        </pc:pic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18" creationId="{EEC6477F-A8F0-F449-E7F5-89085B627F35}"/>
          </ac:picMkLst>
        </pc:picChg>
        <pc:picChg chg="mod">
          <ac:chgData name="Mohammed Al-Hosni" userId="904ab02dfe98ac19" providerId="LiveId" clId="{20796749-AF37-4204-9601-F5E92B7738A2}" dt="2022-11-22T13:48:50.016" v="62"/>
          <ac:picMkLst>
            <pc:docMk/>
            <pc:sldMk cId="325526935" sldId="261"/>
            <ac:picMk id="22" creationId="{3B8852A1-0B02-C9A6-5A9F-9CB9A1BF076D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25" creationId="{82CBF863-4A16-68E0-0730-A5D6E6CFA908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26" creationId="{BED660A8-1D09-CE20-4C43-6AAFE9F98073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27" creationId="{709F4236-5A72-9B83-3F5D-BF910AB4DC3E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28" creationId="{6FC3832B-9B43-C6BE-5954-FAE6B814D477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29" creationId="{8C5FC8D7-0168-A511-2E7C-6D5073DBE969}"/>
          </ac:picMkLst>
        </pc:picChg>
        <pc:picChg chg="add del mod">
          <ac:chgData name="Mohammed Al-Hosni" userId="904ab02dfe98ac19" providerId="LiveId" clId="{20796749-AF37-4204-9601-F5E92B7738A2}" dt="2022-11-22T13:50:55.204" v="75"/>
          <ac:picMkLst>
            <pc:docMk/>
            <pc:sldMk cId="325526935" sldId="261"/>
            <ac:picMk id="30" creationId="{2EBABB64-3FC0-315B-9615-23601D12A9EC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36" creationId="{D90209F9-00C6-4A60-E986-8239F95CD90A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39" creationId="{7EFB8192-9C14-E8E5-B776-5211E6F2B387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42" creationId="{51ED1638-9622-889D-1DF3-EB6E68416AE8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45" creationId="{CE3EE074-D980-FD4E-C2C9-DBB272D17191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48" creationId="{96D0BC65-B337-16D9-D6DC-0EBAB27EECCF}"/>
          </ac:picMkLst>
        </pc:picChg>
        <pc:picChg chg="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52" creationId="{540F87AA-5E3E-BF64-AD01-1FB253E70D3C}"/>
          </ac:picMkLst>
        </pc:picChg>
        <pc:picChg chg="add mod">
          <ac:chgData name="Mohammed Al-Hosni" userId="904ab02dfe98ac19" providerId="LiveId" clId="{20796749-AF37-4204-9601-F5E92B7738A2}" dt="2022-11-22T13:53:48.390" v="144" actId="29295"/>
          <ac:picMkLst>
            <pc:docMk/>
            <pc:sldMk cId="325526935" sldId="261"/>
            <ac:picMk id="55" creationId="{DC16A016-929C-73E7-0801-E4ADCC782813}"/>
          </ac:picMkLst>
        </pc:picChg>
        <pc:picChg chg="add 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56" creationId="{A7B8BA29-B0EC-BC65-BAF6-0168FDBECF9E}"/>
          </ac:picMkLst>
        </pc:picChg>
        <pc:picChg chg="add 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57" creationId="{E78C70D0-0FFC-AF2D-69E8-7C484C3CA632}"/>
          </ac:picMkLst>
        </pc:picChg>
        <pc:picChg chg="add 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58" creationId="{8653A83D-22FC-459A-9BA8-84DB67650D05}"/>
          </ac:picMkLst>
        </pc:picChg>
        <pc:picChg chg="add mod">
          <ac:chgData name="Mohammed Al-Hosni" userId="904ab02dfe98ac19" providerId="LiveId" clId="{20796749-AF37-4204-9601-F5E92B7738A2}" dt="2022-11-22T13:54:14.989" v="152" actId="29295"/>
          <ac:picMkLst>
            <pc:docMk/>
            <pc:sldMk cId="325526935" sldId="261"/>
            <ac:picMk id="59" creationId="{DFBD3585-F327-7A35-CCE9-024C9E1949D4}"/>
          </ac:picMkLst>
        </pc:picChg>
        <pc:picChg chg="add mod">
          <ac:chgData name="Mohammed Al-Hosni" userId="904ab02dfe98ac19" providerId="LiveId" clId="{20796749-AF37-4204-9601-F5E92B7738A2}" dt="2022-11-22T13:52:54.025" v="114"/>
          <ac:picMkLst>
            <pc:docMk/>
            <pc:sldMk cId="325526935" sldId="261"/>
            <ac:picMk id="60" creationId="{A4E84269-675E-1C86-76B5-3CDE6BB5DBA0}"/>
          </ac:picMkLst>
        </pc:picChg>
        <pc:picChg chg="add mod">
          <ac:chgData name="Mohammed Al-Hosni" userId="904ab02dfe98ac19" providerId="LiveId" clId="{20796749-AF37-4204-9601-F5E92B7738A2}" dt="2022-11-22T23:49:58.825" v="5945" actId="1076"/>
          <ac:picMkLst>
            <pc:docMk/>
            <pc:sldMk cId="325526935" sldId="261"/>
            <ac:picMk id="8194" creationId="{F2A934E5-F044-C816-D6C4-6831370AFE77}"/>
          </ac:picMkLst>
        </pc:picChg>
        <pc:picChg chg="add mod">
          <ac:chgData name="Mohammed Al-Hosni" userId="904ab02dfe98ac19" providerId="LiveId" clId="{20796749-AF37-4204-9601-F5E92B7738A2}" dt="2022-11-22T23:49:58.825" v="5945" actId="1076"/>
          <ac:picMkLst>
            <pc:docMk/>
            <pc:sldMk cId="325526935" sldId="261"/>
            <ac:picMk id="8196" creationId="{0BC4C6B9-53B9-45E2-9322-7F404DA5CB06}"/>
          </ac:picMkLst>
        </pc:picChg>
        <pc:cxnChg chg="add del mod">
          <ac:chgData name="Mohammed Al-Hosni" userId="904ab02dfe98ac19" providerId="LiveId" clId="{20796749-AF37-4204-9601-F5E92B7738A2}" dt="2022-11-22T13:50:54.487" v="73" actId="11529"/>
          <ac:cxnSpMkLst>
            <pc:docMk/>
            <pc:sldMk cId="325526935" sldId="261"/>
            <ac:cxnSpMk id="32" creationId="{10DCE475-B9F3-B079-8845-3923FA0CA2A9}"/>
          </ac:cxnSpMkLst>
        </pc:cxnChg>
        <pc:cxnChg chg="add del mod">
          <ac:chgData name="Mohammed Al-Hosni" userId="904ab02dfe98ac19" providerId="LiveId" clId="{20796749-AF37-4204-9601-F5E92B7738A2}" dt="2022-11-22T13:53:52.928" v="145" actId="478"/>
          <ac:cxnSpMkLst>
            <pc:docMk/>
            <pc:sldMk cId="325526935" sldId="261"/>
            <ac:cxnSpMk id="62" creationId="{1F15C57A-9506-38C0-3226-04F29F4658C9}"/>
          </ac:cxnSpMkLst>
        </pc:cxnChg>
      </pc:sldChg>
      <pc:sldChg chg="addSp delSp modSp new del mod modAnim">
        <pc:chgData name="Mohammed Al-Hosni" userId="904ab02dfe98ac19" providerId="LiveId" clId="{20796749-AF37-4204-9601-F5E92B7738A2}" dt="2022-11-22T17:37:15.402" v="1746" actId="47"/>
        <pc:sldMkLst>
          <pc:docMk/>
          <pc:sldMk cId="1472381933" sldId="262"/>
        </pc:sldMkLst>
        <pc:spChg chg="del">
          <ac:chgData name="Mohammed Al-Hosni" userId="904ab02dfe98ac19" providerId="LiveId" clId="{20796749-AF37-4204-9601-F5E92B7738A2}" dt="2022-11-22T17:24:11.433" v="1617" actId="478"/>
          <ac:spMkLst>
            <pc:docMk/>
            <pc:sldMk cId="1472381933" sldId="262"/>
            <ac:spMk id="2" creationId="{A5206A2F-E336-A7D0-2CE9-3F274285FBDF}"/>
          </ac:spMkLst>
        </pc:spChg>
        <pc:spChg chg="del">
          <ac:chgData name="Mohammed Al-Hosni" userId="904ab02dfe98ac19" providerId="LiveId" clId="{20796749-AF37-4204-9601-F5E92B7738A2}" dt="2022-11-22T17:24:11.433" v="1617" actId="478"/>
          <ac:spMkLst>
            <pc:docMk/>
            <pc:sldMk cId="1472381933" sldId="262"/>
            <ac:spMk id="3" creationId="{0EA61A95-45B7-4E04-4802-23964EE5CFE4}"/>
          </ac:spMkLst>
        </pc:spChg>
        <pc:spChg chg="add del mod">
          <ac:chgData name="Mohammed Al-Hosni" userId="904ab02dfe98ac19" providerId="LiveId" clId="{20796749-AF37-4204-9601-F5E92B7738A2}" dt="2022-11-22T17:24:25.879" v="1619"/>
          <ac:spMkLst>
            <pc:docMk/>
            <pc:sldMk cId="1472381933" sldId="262"/>
            <ac:spMk id="4" creationId="{1DDBAC24-2E8E-E38C-A4CF-AD7A32A1237E}"/>
          </ac:spMkLst>
        </pc:spChg>
        <pc:spChg chg="add del mod">
          <ac:chgData name="Mohammed Al-Hosni" userId="904ab02dfe98ac19" providerId="LiveId" clId="{20796749-AF37-4204-9601-F5E92B7738A2}" dt="2022-11-22T17:37:14.102" v="1745" actId="478"/>
          <ac:spMkLst>
            <pc:docMk/>
            <pc:sldMk cId="1472381933" sldId="262"/>
            <ac:spMk id="5" creationId="{36DAF763-2F24-5D97-0B9F-39BBC98E0F7B}"/>
          </ac:spMkLst>
        </pc:spChg>
      </pc:sldChg>
      <pc:sldChg chg="addSp delSp modSp new mod modAnim">
        <pc:chgData name="Mohammed Al-Hosni" userId="904ab02dfe98ac19" providerId="LiveId" clId="{20796749-AF37-4204-9601-F5E92B7738A2}" dt="2022-11-22T17:49:10.772" v="1865"/>
        <pc:sldMkLst>
          <pc:docMk/>
          <pc:sldMk cId="3369426025" sldId="263"/>
        </pc:sldMkLst>
        <pc:spChg chg="del">
          <ac:chgData name="Mohammed Al-Hosni" userId="904ab02dfe98ac19" providerId="LiveId" clId="{20796749-AF37-4204-9601-F5E92B7738A2}" dt="2022-11-22T17:31:22.007" v="1690" actId="478"/>
          <ac:spMkLst>
            <pc:docMk/>
            <pc:sldMk cId="3369426025" sldId="263"/>
            <ac:spMk id="2" creationId="{0D979DA2-6124-DD99-42C1-AE5BFD3395F2}"/>
          </ac:spMkLst>
        </pc:spChg>
        <pc:spChg chg="del">
          <ac:chgData name="Mohammed Al-Hosni" userId="904ab02dfe98ac19" providerId="LiveId" clId="{20796749-AF37-4204-9601-F5E92B7738A2}" dt="2022-11-22T17:31:22.007" v="1690" actId="478"/>
          <ac:spMkLst>
            <pc:docMk/>
            <pc:sldMk cId="3369426025" sldId="263"/>
            <ac:spMk id="3" creationId="{438BAB5B-0E95-6629-C44E-EAD5D2681899}"/>
          </ac:spMkLst>
        </pc:spChg>
        <pc:spChg chg="add mod">
          <ac:chgData name="Mohammed Al-Hosni" userId="904ab02dfe98ac19" providerId="LiveId" clId="{20796749-AF37-4204-9601-F5E92B7738A2}" dt="2022-11-22T17:37:02.274" v="1744" actId="207"/>
          <ac:spMkLst>
            <pc:docMk/>
            <pc:sldMk cId="3369426025" sldId="263"/>
            <ac:spMk id="4" creationId="{BBD970D4-A6B3-A46A-6A2B-EB1E4E510392}"/>
          </ac:spMkLst>
        </pc:spChg>
        <pc:spChg chg="add mod">
          <ac:chgData name="Mohammed Al-Hosni" userId="904ab02dfe98ac19" providerId="LiveId" clId="{20796749-AF37-4204-9601-F5E92B7738A2}" dt="2022-11-22T17:39:08.376" v="1779" actId="14100"/>
          <ac:spMkLst>
            <pc:docMk/>
            <pc:sldMk cId="3369426025" sldId="263"/>
            <ac:spMk id="5" creationId="{3E705F77-78E1-FF97-3DAB-75DEF0E9947F}"/>
          </ac:spMkLst>
        </pc:spChg>
        <pc:spChg chg="add mod">
          <ac:chgData name="Mohammed Al-Hosni" userId="904ab02dfe98ac19" providerId="LiveId" clId="{20796749-AF37-4204-9601-F5E92B7738A2}" dt="2022-11-22T17:42:41.038" v="1804" actId="1582"/>
          <ac:spMkLst>
            <pc:docMk/>
            <pc:sldMk cId="3369426025" sldId="263"/>
            <ac:spMk id="6" creationId="{615F2C2E-B1E8-BEFD-2A09-560771F26287}"/>
          </ac:spMkLst>
        </pc:spChg>
        <pc:spChg chg="add del mod">
          <ac:chgData name="Mohammed Al-Hosni" userId="904ab02dfe98ac19" providerId="LiveId" clId="{20796749-AF37-4204-9601-F5E92B7738A2}" dt="2022-11-22T17:44:20.043" v="1827"/>
          <ac:spMkLst>
            <pc:docMk/>
            <pc:sldMk cId="3369426025" sldId="263"/>
            <ac:spMk id="14" creationId="{DF960AFF-B92B-A33C-0E57-4E6314E2AA92}"/>
          </ac:spMkLst>
        </pc:spChg>
        <pc:spChg chg="add mod">
          <ac:chgData name="Mohammed Al-Hosni" userId="904ab02dfe98ac19" providerId="LiveId" clId="{20796749-AF37-4204-9601-F5E92B7738A2}" dt="2022-11-22T17:48:15.940" v="1858" actId="1076"/>
          <ac:spMkLst>
            <pc:docMk/>
            <pc:sldMk cId="3369426025" sldId="263"/>
            <ac:spMk id="15" creationId="{C38310C1-5F96-DDAA-9B5A-A1DDE1C4E85C}"/>
          </ac:spMkLst>
        </pc:spChg>
        <pc:cxnChg chg="add mod">
          <ac:chgData name="Mohammed Al-Hosni" userId="904ab02dfe98ac19" providerId="LiveId" clId="{20796749-AF37-4204-9601-F5E92B7738A2}" dt="2022-11-22T17:42:53.369" v="1806" actId="14100"/>
          <ac:cxnSpMkLst>
            <pc:docMk/>
            <pc:sldMk cId="3369426025" sldId="263"/>
            <ac:cxnSpMk id="8" creationId="{61521DFF-ECB9-5B83-8DD0-7A27C6B67FEB}"/>
          </ac:cxnSpMkLst>
        </pc:cxnChg>
      </pc:sldChg>
      <pc:sldChg chg="addSp delSp modSp add mod modTransition setBg delAnim modAnim delDesignElem">
        <pc:chgData name="Mohammed Al-Hosni" userId="904ab02dfe98ac19" providerId="LiveId" clId="{20796749-AF37-4204-9601-F5E92B7738A2}" dt="2022-11-24T03:36:39.078" v="7344" actId="255"/>
        <pc:sldMkLst>
          <pc:docMk/>
          <pc:sldMk cId="707953869" sldId="264"/>
        </pc:sldMkLst>
        <pc:spChg chg="add del">
          <ac:chgData name="Mohammed Al-Hosni" userId="904ab02dfe98ac19" providerId="LiveId" clId="{20796749-AF37-4204-9601-F5E92B7738A2}" dt="2022-11-22T18:37:40.283" v="2193" actId="478"/>
          <ac:spMkLst>
            <pc:docMk/>
            <pc:sldMk cId="707953869" sldId="264"/>
            <ac:spMk id="2" creationId="{B5EF61D9-1FD0-C843-7F38-CDF3E62FFEC3}"/>
          </ac:spMkLst>
        </pc:spChg>
        <pc:spChg chg="add del">
          <ac:chgData name="Mohammed Al-Hosni" userId="904ab02dfe98ac19" providerId="LiveId" clId="{20796749-AF37-4204-9601-F5E92B7738A2}" dt="2022-11-22T18:38:15.519" v="2195" actId="478"/>
          <ac:spMkLst>
            <pc:docMk/>
            <pc:sldMk cId="707953869" sldId="264"/>
            <ac:spMk id="3" creationId="{F3A4DD24-6A4F-99F0-0CB4-02633A0C4AED}"/>
          </ac:spMkLst>
        </pc:spChg>
        <pc:spChg chg="del">
          <ac:chgData name="Mohammed Al-Hosni" userId="904ab02dfe98ac19" providerId="LiveId" clId="{20796749-AF37-4204-9601-F5E92B7738A2}" dt="2022-11-22T18:22:49.086" v="2107"/>
          <ac:spMkLst>
            <pc:docMk/>
            <pc:sldMk cId="707953869" sldId="264"/>
            <ac:spMk id="19" creationId="{9617883A-1828-23D7-1755-B11C6E9E9635}"/>
          </ac:spMkLst>
        </pc:spChg>
        <pc:spChg chg="del">
          <ac:chgData name="Mohammed Al-Hosni" userId="904ab02dfe98ac19" providerId="LiveId" clId="{20796749-AF37-4204-9601-F5E92B7738A2}" dt="2022-11-22T18:22:49.086" v="2107"/>
          <ac:spMkLst>
            <pc:docMk/>
            <pc:sldMk cId="707953869" sldId="264"/>
            <ac:spMk id="23" creationId="{D087DB97-BC71-81F4-97AF-E695060F0EB2}"/>
          </ac:spMkLst>
        </pc:spChg>
        <pc:spChg chg="add del">
          <ac:chgData name="Mohammed Al-Hosni" userId="904ab02dfe98ac19" providerId="LiveId" clId="{20796749-AF37-4204-9601-F5E92B7738A2}" dt="2022-11-22T18:38:31.863" v="2197" actId="478"/>
          <ac:spMkLst>
            <pc:docMk/>
            <pc:sldMk cId="707953869" sldId="264"/>
            <ac:spMk id="31" creationId="{BD46C594-E6E6-7BD9-0C80-E850A539AD22}"/>
          </ac:spMkLst>
        </pc:spChg>
        <pc:spChg chg="add mod">
          <ac:chgData name="Mohammed Al-Hosni" userId="904ab02dfe98ac19" providerId="LiveId" clId="{20796749-AF37-4204-9601-F5E92B7738A2}" dt="2022-11-22T18:40:46.391" v="2222" actId="1582"/>
          <ac:spMkLst>
            <pc:docMk/>
            <pc:sldMk cId="707953869" sldId="264"/>
            <ac:spMk id="35" creationId="{EC1B21E7-A288-9C49-2C6B-6FC03E9FFDE0}"/>
          </ac:spMkLst>
        </pc:spChg>
        <pc:spChg chg="mod">
          <ac:chgData name="Mohammed Al-Hosni" userId="904ab02dfe98ac19" providerId="LiveId" clId="{20796749-AF37-4204-9601-F5E92B7738A2}" dt="2022-11-22T18:40:47.912" v="2223"/>
          <ac:spMkLst>
            <pc:docMk/>
            <pc:sldMk cId="707953869" sldId="264"/>
            <ac:spMk id="45" creationId="{70E39CED-098C-1EE1-06E5-DC7D616796E3}"/>
          </ac:spMkLst>
        </pc:spChg>
        <pc:spChg chg="add del">
          <ac:chgData name="Mohammed Al-Hosni" userId="904ab02dfe98ac19" providerId="LiveId" clId="{20796749-AF37-4204-9601-F5E92B7738A2}" dt="2022-11-22T18:48:50.240" v="2229" actId="478"/>
          <ac:spMkLst>
            <pc:docMk/>
            <pc:sldMk cId="707953869" sldId="264"/>
            <ac:spMk id="48" creationId="{DC4E61C1-0C46-8EE8-40AC-CB996B4C48DC}"/>
          </ac:spMkLst>
        </pc:spChg>
        <pc:spChg chg="add mod">
          <ac:chgData name="Mohammed Al-Hosni" userId="904ab02dfe98ac19" providerId="LiveId" clId="{20796749-AF37-4204-9601-F5E92B7738A2}" dt="2022-11-24T03:36:32.251" v="7343" actId="255"/>
          <ac:spMkLst>
            <pc:docMk/>
            <pc:sldMk cId="707953869" sldId="264"/>
            <ac:spMk id="51" creationId="{CDDA33F1-1931-D5A0-025B-DD5E2E86DE4C}"/>
          </ac:spMkLst>
        </pc:spChg>
        <pc:spChg chg="mod">
          <ac:chgData name="Mohammed Al-Hosni" userId="904ab02dfe98ac19" providerId="LiveId" clId="{20796749-AF37-4204-9601-F5E92B7738A2}" dt="2022-11-22T19:13:32.259" v="2834"/>
          <ac:spMkLst>
            <pc:docMk/>
            <pc:sldMk cId="707953869" sldId="264"/>
            <ac:spMk id="61" creationId="{44C5C32A-781B-FEAB-1870-5DD53C4B8876}"/>
          </ac:spMkLst>
        </pc:spChg>
        <pc:spChg chg="add mod ord">
          <ac:chgData name="Mohammed Al-Hosni" userId="904ab02dfe98ac19" providerId="LiveId" clId="{20796749-AF37-4204-9601-F5E92B7738A2}" dt="2022-11-24T03:36:39.078" v="7344" actId="255"/>
          <ac:spMkLst>
            <pc:docMk/>
            <pc:sldMk cId="707953869" sldId="264"/>
            <ac:spMk id="64" creationId="{A2304534-1CDD-13DD-764D-8D2E6D5F2D2F}"/>
          </ac:spMkLst>
        </pc:spChg>
        <pc:spChg chg="del">
          <ac:chgData name="Mohammed Al-Hosni" userId="904ab02dfe98ac19" providerId="LiveId" clId="{20796749-AF37-4204-9601-F5E92B7738A2}" dt="2022-11-22T18:24:08.342" v="2115" actId="478"/>
          <ac:spMkLst>
            <pc:docMk/>
            <pc:sldMk cId="707953869" sldId="264"/>
            <ac:spMk id="94" creationId="{C7DE3106-9DC4-C470-067C-EF09593D0BFC}"/>
          </ac:spMkLst>
        </pc:spChg>
        <pc:spChg chg="mod">
          <ac:chgData name="Mohammed Al-Hosni" userId="904ab02dfe98ac19" providerId="LiveId" clId="{20796749-AF37-4204-9601-F5E92B7738A2}" dt="2022-11-22T18:32:39.947" v="2167" actId="1076"/>
          <ac:spMkLst>
            <pc:docMk/>
            <pc:sldMk cId="707953869" sldId="264"/>
            <ac:spMk id="108" creationId="{683E78E6-6537-8ACD-F310-734DDF7C0207}"/>
          </ac:spMkLst>
        </pc:spChg>
        <pc:spChg chg="add del">
          <ac:chgData name="Mohammed Al-Hosni" userId="904ab02dfe98ac19" providerId="LiveId" clId="{20796749-AF37-4204-9601-F5E92B7738A2}" dt="2022-11-22T18:25:59.114" v="2150" actId="478"/>
          <ac:spMkLst>
            <pc:docMk/>
            <pc:sldMk cId="707953869" sldId="264"/>
            <ac:spMk id="110" creationId="{652E6468-A3B5-993B-AD1E-E6FD50D1011B}"/>
          </ac:spMkLst>
        </pc:spChg>
        <pc:grpChg chg="add mod">
          <ac:chgData name="Mohammed Al-Hosni" userId="904ab02dfe98ac19" providerId="LiveId" clId="{20796749-AF37-4204-9601-F5E92B7738A2}" dt="2022-11-22T19:13:58.955" v="2837" actId="1076"/>
          <ac:grpSpMkLst>
            <pc:docMk/>
            <pc:sldMk cId="707953869" sldId="264"/>
            <ac:grpSpMk id="43" creationId="{38F344D9-71D7-1FD2-EFA1-83361FC6B738}"/>
          </ac:grpSpMkLst>
        </pc:grpChg>
        <pc:grpChg chg="add del mod">
          <ac:chgData name="Mohammed Al-Hosni" userId="904ab02dfe98ac19" providerId="LiveId" clId="{20796749-AF37-4204-9601-F5E92B7738A2}" dt="2022-11-22T18:40:49.448" v="2224" actId="478"/>
          <ac:grpSpMkLst>
            <pc:docMk/>
            <pc:sldMk cId="707953869" sldId="264"/>
            <ac:grpSpMk id="44" creationId="{33363ACF-2159-A8BF-AB01-107D76ECDF13}"/>
          </ac:grpSpMkLst>
        </pc:grpChg>
        <pc:grpChg chg="add mod">
          <ac:chgData name="Mohammed Al-Hosni" userId="904ab02dfe98ac19" providerId="LiveId" clId="{20796749-AF37-4204-9601-F5E92B7738A2}" dt="2022-11-22T19:25:01.972" v="3210" actId="14100"/>
          <ac:grpSpMkLst>
            <pc:docMk/>
            <pc:sldMk cId="707953869" sldId="264"/>
            <ac:grpSpMk id="60" creationId="{6FB10BFB-6A72-70C5-3033-6BC75173CC03}"/>
          </ac:grpSpMkLst>
        </pc:grpChg>
        <pc:grpChg chg="mod">
          <ac:chgData name="Mohammed Al-Hosni" userId="904ab02dfe98ac19" providerId="LiveId" clId="{20796749-AF37-4204-9601-F5E92B7738A2}" dt="2022-11-22T18:32:39.947" v="2167" actId="1076"/>
          <ac:grpSpMkLst>
            <pc:docMk/>
            <pc:sldMk cId="707953869" sldId="264"/>
            <ac:grpSpMk id="115" creationId="{A03EB6BA-29B5-EB7F-9935-160987648EB4}"/>
          </ac:grpSpMkLst>
        </pc:grpChg>
        <pc:grpChg chg="add del">
          <ac:chgData name="Mohammed Al-Hosni" userId="904ab02dfe98ac19" providerId="LiveId" clId="{20796749-AF37-4204-9601-F5E92B7738A2}" dt="2022-11-22T18:25:58.818" v="2149" actId="478"/>
          <ac:grpSpMkLst>
            <pc:docMk/>
            <pc:sldMk cId="707953869" sldId="264"/>
            <ac:grpSpMk id="116" creationId="{7CC2A015-646C-48A9-3334-97002311049C}"/>
          </ac:grpSpMkLst>
        </pc:grpChg>
        <pc:grpChg chg="del">
          <ac:chgData name="Mohammed Al-Hosni" userId="904ab02dfe98ac19" providerId="LiveId" clId="{20796749-AF37-4204-9601-F5E92B7738A2}" dt="2022-11-22T18:24:06.762" v="2114" actId="478"/>
          <ac:grpSpMkLst>
            <pc:docMk/>
            <pc:sldMk cId="707953869" sldId="264"/>
            <ac:grpSpMk id="117" creationId="{FBDFF186-7829-153E-A25F-9818EC11C0B7}"/>
          </ac:grpSpMkLst>
        </pc:grpChg>
        <pc:picChg chg="add mod ord">
          <ac:chgData name="Mohammed Al-Hosni" userId="904ab02dfe98ac19" providerId="LiveId" clId="{20796749-AF37-4204-9601-F5E92B7738A2}" dt="2022-11-22T19:24:36.854" v="3208" actId="167"/>
          <ac:picMkLst>
            <pc:docMk/>
            <pc:sldMk cId="707953869" sldId="264"/>
            <ac:picMk id="50" creationId="{F92A87BB-5737-CA27-9B54-5E93CA366561}"/>
          </ac:picMkLst>
        </pc:picChg>
        <pc:picChg chg="mod">
          <ac:chgData name="Mohammed Al-Hosni" userId="904ab02dfe98ac19" providerId="LiveId" clId="{20796749-AF37-4204-9601-F5E92B7738A2}" dt="2022-11-22T18:32:39.947" v="2167" actId="1076"/>
          <ac:picMkLst>
            <pc:docMk/>
            <pc:sldMk cId="707953869" sldId="264"/>
            <ac:picMk id="2058" creationId="{05BD355C-2107-5E63-C226-F1777AC5C05A}"/>
          </ac:picMkLst>
        </pc:picChg>
        <pc:picChg chg="add mod">
          <ac:chgData name="Mohammed Al-Hosni" userId="904ab02dfe98ac19" providerId="LiveId" clId="{20796749-AF37-4204-9601-F5E92B7738A2}" dt="2022-11-22T19:32:57.209" v="3244" actId="167"/>
          <ac:picMkLst>
            <pc:docMk/>
            <pc:sldMk cId="707953869" sldId="264"/>
            <ac:picMk id="4100" creationId="{661D872A-7A13-5663-4F03-05A41BEAA768}"/>
          </ac:picMkLst>
        </pc:picChg>
        <pc:picChg chg="add mod">
          <ac:chgData name="Mohammed Al-Hosni" userId="904ab02dfe98ac19" providerId="LiveId" clId="{20796749-AF37-4204-9601-F5E92B7738A2}" dt="2022-11-22T19:32:30.930" v="3241" actId="167"/>
          <ac:picMkLst>
            <pc:docMk/>
            <pc:sldMk cId="707953869" sldId="264"/>
            <ac:picMk id="4102" creationId="{C884E725-3D27-1B70-AF1B-60CDCF17EE7C}"/>
          </ac:picMkLst>
        </pc:picChg>
        <pc:picChg chg="add mod">
          <ac:chgData name="Mohammed Al-Hosni" userId="904ab02dfe98ac19" providerId="LiveId" clId="{20796749-AF37-4204-9601-F5E92B7738A2}" dt="2022-11-22T19:32:06.329" v="3238" actId="167"/>
          <ac:picMkLst>
            <pc:docMk/>
            <pc:sldMk cId="707953869" sldId="264"/>
            <ac:picMk id="4104" creationId="{7611CA8E-3166-99F0-01FE-86453A202943}"/>
          </ac:picMkLst>
        </pc:picChg>
        <pc:picChg chg="add mod">
          <ac:chgData name="Mohammed Al-Hosni" userId="904ab02dfe98ac19" providerId="LiveId" clId="{20796749-AF37-4204-9601-F5E92B7738A2}" dt="2022-11-22T19:34:00.603" v="3246" actId="167"/>
          <ac:picMkLst>
            <pc:docMk/>
            <pc:sldMk cId="707953869" sldId="264"/>
            <ac:picMk id="4106" creationId="{1543D5F9-52AB-240C-16FE-1DF479CF0882}"/>
          </ac:picMkLst>
        </pc:picChg>
        <pc:cxnChg chg="add del mod">
          <ac:chgData name="Mohammed Al-Hosni" userId="904ab02dfe98ac19" providerId="LiveId" clId="{20796749-AF37-4204-9601-F5E92B7738A2}" dt="2022-11-22T18:38:42.355" v="2200" actId="478"/>
          <ac:cxnSpMkLst>
            <pc:docMk/>
            <pc:sldMk cId="707953869" sldId="264"/>
            <ac:cxnSpMk id="33" creationId="{03CD811B-C958-AE2B-A5C0-E7EDF76E0814}"/>
          </ac:cxnSpMkLst>
        </pc:cxnChg>
        <pc:cxnChg chg="add mod">
          <ac:chgData name="Mohammed Al-Hosni" userId="904ab02dfe98ac19" providerId="LiveId" clId="{20796749-AF37-4204-9601-F5E92B7738A2}" dt="2022-11-22T18:55:18.816" v="2412" actId="14100"/>
          <ac:cxnSpMkLst>
            <pc:docMk/>
            <pc:sldMk cId="707953869" sldId="264"/>
            <ac:cxnSpMk id="37" creationId="{F0296E95-3F7A-6D28-4D9E-25BAE7F0B720}"/>
          </ac:cxnSpMkLst>
        </pc:cxnChg>
        <pc:cxnChg chg="add del mod">
          <ac:chgData name="Mohammed Al-Hosni" userId="904ab02dfe98ac19" providerId="LiveId" clId="{20796749-AF37-4204-9601-F5E92B7738A2}" dt="2022-11-22T18:40:20.097" v="2218" actId="478"/>
          <ac:cxnSpMkLst>
            <pc:docMk/>
            <pc:sldMk cId="707953869" sldId="264"/>
            <ac:cxnSpMk id="38" creationId="{1EEC7E30-6E45-49C0-93F0-59C0D8D61153}"/>
          </ac:cxnSpMkLst>
        </pc:cxnChg>
        <pc:cxnChg chg="add mod">
          <ac:chgData name="Mohammed Al-Hosni" userId="904ab02dfe98ac19" providerId="LiveId" clId="{20796749-AF37-4204-9601-F5E92B7738A2}" dt="2022-11-22T18:55:36.582" v="2414" actId="14100"/>
          <ac:cxnSpMkLst>
            <pc:docMk/>
            <pc:sldMk cId="707953869" sldId="264"/>
            <ac:cxnSpMk id="42" creationId="{6E8C27DC-07AE-860B-0E26-4A3C635AF5B3}"/>
          </ac:cxnSpMkLst>
        </pc:cxnChg>
        <pc:cxnChg chg="mod">
          <ac:chgData name="Mohammed Al-Hosni" userId="904ab02dfe98ac19" providerId="LiveId" clId="{20796749-AF37-4204-9601-F5E92B7738A2}" dt="2022-11-22T18:40:49.448" v="2224" actId="478"/>
          <ac:cxnSpMkLst>
            <pc:docMk/>
            <pc:sldMk cId="707953869" sldId="264"/>
            <ac:cxnSpMk id="46" creationId="{0557C3F1-02A2-346B-33F1-CC65D2671958}"/>
          </ac:cxnSpMkLst>
        </pc:cxnChg>
        <pc:cxnChg chg="mod">
          <ac:chgData name="Mohammed Al-Hosni" userId="904ab02dfe98ac19" providerId="LiveId" clId="{20796749-AF37-4204-9601-F5E92B7738A2}" dt="2022-11-22T18:40:47.912" v="2223"/>
          <ac:cxnSpMkLst>
            <pc:docMk/>
            <pc:sldMk cId="707953869" sldId="264"/>
            <ac:cxnSpMk id="47" creationId="{867313DA-6DC6-F562-3E85-A2DD131DCCEA}"/>
          </ac:cxnSpMkLst>
        </pc:cxnChg>
        <pc:cxnChg chg="add del mod">
          <ac:chgData name="Mohammed Al-Hosni" userId="904ab02dfe98ac19" providerId="LiveId" clId="{20796749-AF37-4204-9601-F5E92B7738A2}" dt="2022-11-22T18:55:03.192" v="2409" actId="478"/>
          <ac:cxnSpMkLst>
            <pc:docMk/>
            <pc:sldMk cId="707953869" sldId="264"/>
            <ac:cxnSpMk id="53" creationId="{B3D7A022-2B84-F4D9-E413-EA6D0C79FF82}"/>
          </ac:cxnSpMkLst>
        </pc:cxnChg>
        <pc:cxnChg chg="mod">
          <ac:chgData name="Mohammed Al-Hosni" userId="904ab02dfe98ac19" providerId="LiveId" clId="{20796749-AF37-4204-9601-F5E92B7738A2}" dt="2022-11-22T19:13:32.259" v="2834"/>
          <ac:cxnSpMkLst>
            <pc:docMk/>
            <pc:sldMk cId="707953869" sldId="264"/>
            <ac:cxnSpMk id="62" creationId="{0592C61E-5C63-864D-8DF5-28E08BD03AB4}"/>
          </ac:cxnSpMkLst>
        </pc:cxnChg>
        <pc:cxnChg chg="mod">
          <ac:chgData name="Mohammed Al-Hosni" userId="904ab02dfe98ac19" providerId="LiveId" clId="{20796749-AF37-4204-9601-F5E92B7738A2}" dt="2022-11-22T19:13:32.259" v="2834"/>
          <ac:cxnSpMkLst>
            <pc:docMk/>
            <pc:sldMk cId="707953869" sldId="264"/>
            <ac:cxnSpMk id="63" creationId="{759FBC63-84B4-B0D4-7BF8-A33D8597D318}"/>
          </ac:cxnSpMkLst>
        </pc:cxnChg>
      </pc:sldChg>
      <pc:sldChg chg="delSp add del ord modTransition setBg delDesignElem">
        <pc:chgData name="Mohammed Al-Hosni" userId="904ab02dfe98ac19" providerId="LiveId" clId="{20796749-AF37-4204-9601-F5E92B7738A2}" dt="2022-11-22T17:48:46.982" v="1864" actId="47"/>
        <pc:sldMkLst>
          <pc:docMk/>
          <pc:sldMk cId="2059753213" sldId="264"/>
        </pc:sldMkLst>
        <pc:spChg chg="del">
          <ac:chgData name="Mohammed Al-Hosni" userId="904ab02dfe98ac19" providerId="LiveId" clId="{20796749-AF37-4204-9601-F5E92B7738A2}" dt="2022-11-22T17:48:23.756" v="1860"/>
          <ac:spMkLst>
            <pc:docMk/>
            <pc:sldMk cId="2059753213" sldId="264"/>
            <ac:spMk id="75" creationId="{EAB52405-316A-516D-63A9-89D452FAC1AE}"/>
          </ac:spMkLst>
        </pc:spChg>
        <pc:spChg chg="del">
          <ac:chgData name="Mohammed Al-Hosni" userId="904ab02dfe98ac19" providerId="LiveId" clId="{20796749-AF37-4204-9601-F5E92B7738A2}" dt="2022-11-22T17:48:23.756" v="1860"/>
          <ac:spMkLst>
            <pc:docMk/>
            <pc:sldMk cId="2059753213" sldId="264"/>
            <ac:spMk id="79" creationId="{604E6DB8-4B77-51B7-88E9-82FBCDAA6088}"/>
          </ac:spMkLst>
        </pc:spChg>
      </pc:sldChg>
      <pc:sldChg chg="addSp delSp modSp add mod ord modTransition setBg delAnim modAnim delDesignElem">
        <pc:chgData name="Mohammed Al-Hosni" userId="904ab02dfe98ac19" providerId="LiveId" clId="{20796749-AF37-4204-9601-F5E92B7738A2}" dt="2022-11-24T03:36:58.408" v="7348" actId="20577"/>
        <pc:sldMkLst>
          <pc:docMk/>
          <pc:sldMk cId="290862927" sldId="265"/>
        </pc:sldMkLst>
        <pc:spChg chg="add mod">
          <ac:chgData name="Mohammed Al-Hosni" userId="904ab02dfe98ac19" providerId="LiveId" clId="{20796749-AF37-4204-9601-F5E92B7738A2}" dt="2022-11-24T03:36:58.408" v="7348" actId="20577"/>
          <ac:spMkLst>
            <pc:docMk/>
            <pc:sldMk cId="290862927" sldId="265"/>
            <ac:spMk id="2" creationId="{58C34A4D-29E8-3DAA-54FC-9DF0798F7490}"/>
          </ac:spMkLst>
        </pc:spChg>
        <pc:spChg chg="del">
          <ac:chgData name="Mohammed Al-Hosni" userId="904ab02dfe98ac19" providerId="LiveId" clId="{20796749-AF37-4204-9601-F5E92B7738A2}" dt="2022-11-22T19:37:14.102" v="3252"/>
          <ac:spMkLst>
            <pc:docMk/>
            <pc:sldMk cId="290862927" sldId="265"/>
            <ac:spMk id="19" creationId="{9617883A-1828-23D7-1755-B11C6E9E9635}"/>
          </ac:spMkLst>
        </pc:spChg>
        <pc:spChg chg="del">
          <ac:chgData name="Mohammed Al-Hosni" userId="904ab02dfe98ac19" providerId="LiveId" clId="{20796749-AF37-4204-9601-F5E92B7738A2}" dt="2022-11-22T19:37:14.102" v="3252"/>
          <ac:spMkLst>
            <pc:docMk/>
            <pc:sldMk cId="290862927" sldId="265"/>
            <ac:spMk id="23" creationId="{D087DB97-BC71-81F4-97AF-E695060F0EB2}"/>
          </ac:spMkLst>
        </pc:spChg>
        <pc:spChg chg="del">
          <ac:chgData name="Mohammed Al-Hosni" userId="904ab02dfe98ac19" providerId="LiveId" clId="{20796749-AF37-4204-9601-F5E92B7738A2}" dt="2022-11-22T19:37:46.666" v="3259" actId="478"/>
          <ac:spMkLst>
            <pc:docMk/>
            <pc:sldMk cId="290862927" sldId="265"/>
            <ac:spMk id="94" creationId="{C7DE3106-9DC4-C470-067C-EF09593D0BFC}"/>
          </ac:spMkLst>
        </pc:spChg>
        <pc:spChg chg="del">
          <ac:chgData name="Mohammed Al-Hosni" userId="904ab02dfe98ac19" providerId="LiveId" clId="{20796749-AF37-4204-9601-F5E92B7738A2}" dt="2022-11-22T19:37:53.521" v="3261" actId="478"/>
          <ac:spMkLst>
            <pc:docMk/>
            <pc:sldMk cId="290862927" sldId="265"/>
            <ac:spMk id="111" creationId="{EBEEEC4B-75F5-6A09-99E2-4EFFDD25D9D2}"/>
          </ac:spMkLst>
        </pc:spChg>
        <pc:grpChg chg="del">
          <ac:chgData name="Mohammed Al-Hosni" userId="904ab02dfe98ac19" providerId="LiveId" clId="{20796749-AF37-4204-9601-F5E92B7738A2}" dt="2022-11-22T19:37:48.485" v="3260" actId="478"/>
          <ac:grpSpMkLst>
            <pc:docMk/>
            <pc:sldMk cId="290862927" sldId="265"/>
            <ac:grpSpMk id="115" creationId="{A03EB6BA-29B5-EB7F-9935-160987648EB4}"/>
          </ac:grpSpMkLst>
        </pc:grpChg>
        <pc:grpChg chg="del">
          <ac:chgData name="Mohammed Al-Hosni" userId="904ab02dfe98ac19" providerId="LiveId" clId="{20796749-AF37-4204-9601-F5E92B7738A2}" dt="2022-11-22T19:37:45.173" v="3258" actId="478"/>
          <ac:grpSpMkLst>
            <pc:docMk/>
            <pc:sldMk cId="290862927" sldId="265"/>
            <ac:grpSpMk id="117" creationId="{FBDFF186-7829-153E-A25F-9818EC11C0B7}"/>
          </ac:grpSpMkLst>
        </pc:grpChg>
        <pc:picChg chg="add mod">
          <ac:chgData name="Mohammed Al-Hosni" userId="904ab02dfe98ac19" providerId="LiveId" clId="{20796749-AF37-4204-9601-F5E92B7738A2}" dt="2022-11-22T20:32:29.629" v="3878" actId="167"/>
          <ac:picMkLst>
            <pc:docMk/>
            <pc:sldMk cId="290862927" sldId="265"/>
            <ac:picMk id="5122" creationId="{726A39DA-4C8B-3BEE-4EDE-C6C8113CD4BA}"/>
          </ac:picMkLst>
        </pc:picChg>
        <pc:picChg chg="add mod">
          <ac:chgData name="Mohammed Al-Hosni" userId="904ab02dfe98ac19" providerId="LiveId" clId="{20796749-AF37-4204-9601-F5E92B7738A2}" dt="2022-11-22T20:32:27.870" v="3877" actId="167"/>
          <ac:picMkLst>
            <pc:docMk/>
            <pc:sldMk cId="290862927" sldId="265"/>
            <ac:picMk id="5124" creationId="{4FFE69E6-710D-FA07-4030-9D7351889852}"/>
          </ac:picMkLst>
        </pc:picChg>
        <pc:picChg chg="add mod">
          <ac:chgData name="Mohammed Al-Hosni" userId="904ab02dfe98ac19" providerId="LiveId" clId="{20796749-AF37-4204-9601-F5E92B7738A2}" dt="2022-11-22T20:34:39.987" v="3893" actId="167"/>
          <ac:picMkLst>
            <pc:docMk/>
            <pc:sldMk cId="290862927" sldId="265"/>
            <ac:picMk id="5126" creationId="{58A01236-F74C-4F83-D60C-75AA2D0F6C7C}"/>
          </ac:picMkLst>
        </pc:picChg>
        <pc:picChg chg="add mod">
          <ac:chgData name="Mohammed Al-Hosni" userId="904ab02dfe98ac19" providerId="LiveId" clId="{20796749-AF37-4204-9601-F5E92B7738A2}" dt="2022-11-22T20:34:38.099" v="3892" actId="167"/>
          <ac:picMkLst>
            <pc:docMk/>
            <pc:sldMk cId="290862927" sldId="265"/>
            <ac:picMk id="5128" creationId="{19B0D575-4008-7D9F-2ECB-58A51FCE39D7}"/>
          </ac:picMkLst>
        </pc:picChg>
      </pc:sldChg>
      <pc:sldChg chg="addSp delSp modSp add del mod setBg addAnim delAnim modAnim delDesignElem">
        <pc:chgData name="Mohammed Al-Hosni" userId="904ab02dfe98ac19" providerId="LiveId" clId="{20796749-AF37-4204-9601-F5E92B7738A2}" dt="2022-11-24T03:38:36.225" v="7390" actId="20577"/>
        <pc:sldMkLst>
          <pc:docMk/>
          <pc:sldMk cId="999514663" sldId="266"/>
        </pc:sldMkLst>
        <pc:spChg chg="add del">
          <ac:chgData name="Mohammed Al-Hosni" userId="904ab02dfe98ac19" providerId="LiveId" clId="{20796749-AF37-4204-9601-F5E92B7738A2}" dt="2022-11-22T21:13:29.313" v="4534" actId="478"/>
          <ac:spMkLst>
            <pc:docMk/>
            <pc:sldMk cId="999514663" sldId="266"/>
            <ac:spMk id="2" creationId="{E7FFD439-1A95-1DEB-583A-0B78BA4706E4}"/>
          </ac:spMkLst>
        </pc:spChg>
        <pc:spChg chg="add mod">
          <ac:chgData name="Mohammed Al-Hosni" userId="904ab02dfe98ac19" providerId="LiveId" clId="{20796749-AF37-4204-9601-F5E92B7738A2}" dt="2022-11-22T21:45:12.769" v="4560" actId="1076"/>
          <ac:spMkLst>
            <pc:docMk/>
            <pc:sldMk cId="999514663" sldId="266"/>
            <ac:spMk id="3" creationId="{6C9DC599-6A44-A7CB-5EF0-7C6F3524C57E}"/>
          </ac:spMkLst>
        </pc:spChg>
        <pc:spChg chg="del">
          <ac:chgData name="Mohammed Al-Hosni" userId="904ab02dfe98ac19" providerId="LiveId" clId="{20796749-AF37-4204-9601-F5E92B7738A2}" dt="2022-11-22T21:12:11.754" v="4516"/>
          <ac:spMkLst>
            <pc:docMk/>
            <pc:sldMk cId="999514663" sldId="266"/>
            <ac:spMk id="19" creationId="{1FDF6B6F-A16A-023C-F9B0-7175608C885F}"/>
          </ac:spMkLst>
        </pc:spChg>
        <pc:spChg chg="del">
          <ac:chgData name="Mohammed Al-Hosni" userId="904ab02dfe98ac19" providerId="LiveId" clId="{20796749-AF37-4204-9601-F5E92B7738A2}" dt="2022-11-22T21:12:11.754" v="4516"/>
          <ac:spMkLst>
            <pc:docMk/>
            <pc:sldMk cId="999514663" sldId="266"/>
            <ac:spMk id="23" creationId="{4DB127B2-7F07-4B95-255B-5192596368F3}"/>
          </ac:spMkLst>
        </pc:spChg>
        <pc:spChg chg="add del">
          <ac:chgData name="Mohammed Al-Hosni" userId="904ab02dfe98ac19" providerId="LiveId" clId="{20796749-AF37-4204-9601-F5E92B7738A2}" dt="2022-11-22T21:13:27.435" v="4533" actId="478"/>
          <ac:spMkLst>
            <pc:docMk/>
            <pc:sldMk cId="999514663" sldId="266"/>
            <ac:spMk id="31" creationId="{FAC8F6AB-D7AA-4A33-BEED-4D8CE2C909DB}"/>
          </ac:spMkLst>
        </pc:spChg>
        <pc:spChg chg="add mod or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32" creationId="{3FB90DB1-02A5-BACC-B5EE-37CB686BC746}"/>
          </ac:spMkLst>
        </pc:spChg>
        <pc:spChg chg="add del">
          <ac:chgData name="Mohammed Al-Hosni" userId="904ab02dfe98ac19" providerId="LiveId" clId="{20796749-AF37-4204-9601-F5E92B7738A2}" dt="2022-11-22T21:46:23.458" v="4569" actId="478"/>
          <ac:spMkLst>
            <pc:docMk/>
            <pc:sldMk cId="999514663" sldId="266"/>
            <ac:spMk id="33" creationId="{B7C5C5A7-C9AD-67C8-AC37-392D95EDA42A}"/>
          </ac:spMkLst>
        </pc:spChg>
        <pc:spChg chg="add mod ord">
          <ac:chgData name="Mohammed Al-Hosni" userId="904ab02dfe98ac19" providerId="LiveId" clId="{20796749-AF37-4204-9601-F5E92B7738A2}" dt="2022-11-22T22:57:28.904" v="5610" actId="207"/>
          <ac:spMkLst>
            <pc:docMk/>
            <pc:sldMk cId="999514663" sldId="266"/>
            <ac:spMk id="34" creationId="{6D70518A-A12B-6F84-34E4-8E2303C795BA}"/>
          </ac:spMkLst>
        </pc:spChg>
        <pc:spChg chg="add del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40" creationId="{6301E77F-42D4-A9D4-3AA5-5F8BA8A7C2D9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45" creationId="{49276DB7-18C1-A411-A1C1-62FA81FE5317}"/>
          </ac:spMkLst>
        </pc:spChg>
        <pc:spChg chg="add mod">
          <ac:chgData name="Mohammed Al-Hosni" userId="904ab02dfe98ac19" providerId="LiveId" clId="{20796749-AF37-4204-9601-F5E92B7738A2}" dt="2022-11-24T03:38:17.680" v="7355" actId="20577"/>
          <ac:spMkLst>
            <pc:docMk/>
            <pc:sldMk cId="999514663" sldId="266"/>
            <ac:spMk id="51" creationId="{46EAAA6F-972F-F428-D52B-2173A79F17B4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52" creationId="{C50592D9-C805-B68B-C4A6-7ADCA2BA3250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53" creationId="{F704BC55-782D-1D7A-7DAB-3B1F1E6450A6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56" creationId="{09178AC3-341D-FDFE-F535-B538210727EC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60" creationId="{35BC3D54-90EA-6623-F279-8F5457019B4C}"/>
          </ac:spMkLst>
        </pc:spChg>
        <pc:spChg chg="add del mod">
          <ac:chgData name="Mohammed Al-Hosni" userId="904ab02dfe98ac19" providerId="LiveId" clId="{20796749-AF37-4204-9601-F5E92B7738A2}" dt="2022-11-22T22:15:04.527" v="5142" actId="478"/>
          <ac:spMkLst>
            <pc:docMk/>
            <pc:sldMk cId="999514663" sldId="266"/>
            <ac:spMk id="61" creationId="{9F38C3C4-DEF5-DA24-630D-7B3DBA6E7AB6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62" creationId="{83E696DA-23D1-554B-8D4F-3D4126BB6C11}"/>
          </ac:spMkLst>
        </pc:spChg>
        <pc:spChg chg="add mod">
          <ac:chgData name="Mohammed Al-Hosni" userId="904ab02dfe98ac19" providerId="LiveId" clId="{20796749-AF37-4204-9601-F5E92B7738A2}" dt="2022-11-22T22:39:01.003" v="5400" actId="1076"/>
          <ac:spMkLst>
            <pc:docMk/>
            <pc:sldMk cId="999514663" sldId="266"/>
            <ac:spMk id="63" creationId="{A0F57EE5-AC8F-56FA-DB2B-5A2C30A495AD}"/>
          </ac:spMkLst>
        </pc:spChg>
        <pc:spChg chg="add del mod">
          <ac:chgData name="Mohammed Al-Hosni" userId="904ab02dfe98ac19" providerId="LiveId" clId="{20796749-AF37-4204-9601-F5E92B7738A2}" dt="2022-11-24T03:38:36.225" v="7390" actId="20577"/>
          <ac:spMkLst>
            <pc:docMk/>
            <pc:sldMk cId="999514663" sldId="266"/>
            <ac:spMk id="64" creationId="{B616FD6B-D87D-FAF2-3636-3CC02344A3A1}"/>
          </ac:spMkLst>
        </pc:spChg>
        <pc:spChg chg="add del mod">
          <ac:chgData name="Mohammed Al-Hosni" userId="904ab02dfe98ac19" providerId="LiveId" clId="{20796749-AF37-4204-9601-F5E92B7738A2}" dt="2022-11-22T22:54:45.469" v="5603" actId="478"/>
          <ac:spMkLst>
            <pc:docMk/>
            <pc:sldMk cId="999514663" sldId="266"/>
            <ac:spMk id="65" creationId="{81CA5606-ED95-BA68-9529-C35EBD44E0CE}"/>
          </ac:spMkLst>
        </pc:spChg>
        <pc:graphicFrameChg chg="add del modGraphic">
          <ac:chgData name="Mohammed Al-Hosni" userId="904ab02dfe98ac19" providerId="LiveId" clId="{20796749-AF37-4204-9601-F5E92B7738A2}" dt="2022-11-23T09:52:01.882" v="7326" actId="27309"/>
          <ac:graphicFrameMkLst>
            <pc:docMk/>
            <pc:sldMk cId="999514663" sldId="266"/>
            <ac:graphicFrameMk id="19" creationId="{3D4C0956-8DF2-7764-137B-18DBA52CC1A4}"/>
          </ac:graphicFrameMkLst>
        </pc:graphicFrameChg>
        <pc:graphicFrameChg chg="add mod ord modGraphic">
          <ac:chgData name="Mohammed Al-Hosni" userId="904ab02dfe98ac19" providerId="LiveId" clId="{20796749-AF37-4204-9601-F5E92B7738A2}" dt="2022-11-22T22:57:56.865" v="5611" actId="27116"/>
          <ac:graphicFrameMkLst>
            <pc:docMk/>
            <pc:sldMk cId="999514663" sldId="266"/>
            <ac:graphicFrameMk id="58" creationId="{B96349FC-9B0D-375D-000E-842A9BD8F3E6}"/>
          </ac:graphicFrameMkLst>
        </pc:graphicFrameChg>
        <pc:cxnChg chg="add mod">
          <ac:chgData name="Mohammed Al-Hosni" userId="904ab02dfe98ac19" providerId="LiveId" clId="{20796749-AF37-4204-9601-F5E92B7738A2}" dt="2022-11-22T22:39:01.003" v="5400" actId="1076"/>
          <ac:cxnSpMkLst>
            <pc:docMk/>
            <pc:sldMk cId="999514663" sldId="266"/>
            <ac:cxnSpMk id="36" creationId="{9BE31F22-D021-7BEF-4309-EBA783DB7DB2}"/>
          </ac:cxnSpMkLst>
        </pc:cxnChg>
        <pc:cxnChg chg="add mod">
          <ac:chgData name="Mohammed Al-Hosni" userId="904ab02dfe98ac19" providerId="LiveId" clId="{20796749-AF37-4204-9601-F5E92B7738A2}" dt="2022-11-22T22:39:01.003" v="5400" actId="1076"/>
          <ac:cxnSpMkLst>
            <pc:docMk/>
            <pc:sldMk cId="999514663" sldId="266"/>
            <ac:cxnSpMk id="44" creationId="{B4583E78-B0A3-D51C-EC5A-7712FDECE71D}"/>
          </ac:cxnSpMkLst>
        </pc:cxnChg>
        <pc:cxnChg chg="add mod">
          <ac:chgData name="Mohammed Al-Hosni" userId="904ab02dfe98ac19" providerId="LiveId" clId="{20796749-AF37-4204-9601-F5E92B7738A2}" dt="2022-11-22T22:39:01.003" v="5400" actId="1076"/>
          <ac:cxnSpMkLst>
            <pc:docMk/>
            <pc:sldMk cId="999514663" sldId="266"/>
            <ac:cxnSpMk id="55" creationId="{FBF5D99C-5268-8C96-5A8B-E936B5B6EA55}"/>
          </ac:cxnSpMkLst>
        </pc:cxnChg>
      </pc:sldChg>
      <pc:sldChg chg="addSp delSp modSp new mod ord delAnim modAnim">
        <pc:chgData name="Mohammed Al-Hosni" userId="904ab02dfe98ac19" providerId="LiveId" clId="{20796749-AF37-4204-9601-F5E92B7738A2}" dt="2022-11-22T22:54:19.467" v="5602"/>
        <pc:sldMkLst>
          <pc:docMk/>
          <pc:sldMk cId="3263861949" sldId="267"/>
        </pc:sldMkLst>
        <pc:spChg chg="del">
          <ac:chgData name="Mohammed Al-Hosni" userId="904ab02dfe98ac19" providerId="LiveId" clId="{20796749-AF37-4204-9601-F5E92B7738A2}" dt="2022-11-22T21:57:43.743" v="4839" actId="478"/>
          <ac:spMkLst>
            <pc:docMk/>
            <pc:sldMk cId="3263861949" sldId="267"/>
            <ac:spMk id="2" creationId="{FDEC8B98-F850-4166-F525-458DD71542DB}"/>
          </ac:spMkLst>
        </pc:spChg>
        <pc:spChg chg="del">
          <ac:chgData name="Mohammed Al-Hosni" userId="904ab02dfe98ac19" providerId="LiveId" clId="{20796749-AF37-4204-9601-F5E92B7738A2}" dt="2022-11-22T21:57:43.743" v="4839" actId="478"/>
          <ac:spMkLst>
            <pc:docMk/>
            <pc:sldMk cId="3263861949" sldId="267"/>
            <ac:spMk id="3" creationId="{DFBFFB66-BE6D-5179-A6A6-36C9545A3BB2}"/>
          </ac:spMkLst>
        </pc:spChg>
        <pc:spChg chg="add del mod ord">
          <ac:chgData name="Mohammed Al-Hosni" userId="904ab02dfe98ac19" providerId="LiveId" clId="{20796749-AF37-4204-9601-F5E92B7738A2}" dt="2022-11-22T22:10:35.339" v="5049" actId="692"/>
          <ac:spMkLst>
            <pc:docMk/>
            <pc:sldMk cId="3263861949" sldId="267"/>
            <ac:spMk id="4" creationId="{D6027D57-434C-B357-7A7E-5A6E3F87ED61}"/>
          </ac:spMkLst>
        </pc:spChg>
        <pc:spChg chg="add mod ord">
          <ac:chgData name="Mohammed Al-Hosni" userId="904ab02dfe98ac19" providerId="LiveId" clId="{20796749-AF37-4204-9601-F5E92B7738A2}" dt="2022-11-22T22:03:22.120" v="4964" actId="167"/>
          <ac:spMkLst>
            <pc:docMk/>
            <pc:sldMk cId="3263861949" sldId="267"/>
            <ac:spMk id="5" creationId="{EF209A02-B7F9-FF27-7CA1-3306F07EE2BA}"/>
          </ac:spMkLst>
        </pc:spChg>
        <pc:spChg chg="add del mod ord">
          <ac:chgData name="Mohammed Al-Hosni" userId="904ab02dfe98ac19" providerId="LiveId" clId="{20796749-AF37-4204-9601-F5E92B7738A2}" dt="2022-11-22T22:05:43.829" v="4999" actId="478"/>
          <ac:spMkLst>
            <pc:docMk/>
            <pc:sldMk cId="3263861949" sldId="267"/>
            <ac:spMk id="6" creationId="{EE31837B-AA77-5097-223F-F7B431098A67}"/>
          </ac:spMkLst>
        </pc:spChg>
        <pc:spChg chg="add del mod">
          <ac:chgData name="Mohammed Al-Hosni" userId="904ab02dfe98ac19" providerId="LiveId" clId="{20796749-AF37-4204-9601-F5E92B7738A2}" dt="2022-11-22T22:05:45.409" v="5000" actId="478"/>
          <ac:spMkLst>
            <pc:docMk/>
            <pc:sldMk cId="3263861949" sldId="267"/>
            <ac:spMk id="7" creationId="{FF11199F-ABD0-2A89-4BF3-2ECF58BED801}"/>
          </ac:spMkLst>
        </pc:spChg>
        <pc:spChg chg="add del mod">
          <ac:chgData name="Mohammed Al-Hosni" userId="904ab02dfe98ac19" providerId="LiveId" clId="{20796749-AF37-4204-9601-F5E92B7738A2}" dt="2022-11-22T22:05:46.011" v="5001" actId="478"/>
          <ac:spMkLst>
            <pc:docMk/>
            <pc:sldMk cId="3263861949" sldId="267"/>
            <ac:spMk id="8" creationId="{1F86B067-8BAB-94DC-7E32-B37269367138}"/>
          </ac:spMkLst>
        </pc:spChg>
        <pc:spChg chg="add mod ord">
          <ac:chgData name="Mohammed Al-Hosni" userId="904ab02dfe98ac19" providerId="LiveId" clId="{20796749-AF37-4204-9601-F5E92B7738A2}" dt="2022-11-22T22:13:49.889" v="5118" actId="14100"/>
          <ac:spMkLst>
            <pc:docMk/>
            <pc:sldMk cId="3263861949" sldId="267"/>
            <ac:spMk id="9" creationId="{E2F9E95F-91BA-7334-E2B6-B70372AB1CC2}"/>
          </ac:spMkLst>
        </pc:spChg>
        <pc:spChg chg="add mod">
          <ac:chgData name="Mohammed Al-Hosni" userId="904ab02dfe98ac19" providerId="LiveId" clId="{20796749-AF37-4204-9601-F5E92B7738A2}" dt="2022-11-22T22:11:04.283" v="5052" actId="14100"/>
          <ac:spMkLst>
            <pc:docMk/>
            <pc:sldMk cId="3263861949" sldId="267"/>
            <ac:spMk id="10" creationId="{7C7333DF-CB05-0F52-29D8-D06EA4538880}"/>
          </ac:spMkLst>
        </pc:spChg>
        <pc:spChg chg="add del mod">
          <ac:chgData name="Mohammed Al-Hosni" userId="904ab02dfe98ac19" providerId="LiveId" clId="{20796749-AF37-4204-9601-F5E92B7738A2}" dt="2022-11-22T22:11:20.449" v="5059" actId="478"/>
          <ac:spMkLst>
            <pc:docMk/>
            <pc:sldMk cId="3263861949" sldId="267"/>
            <ac:spMk id="11" creationId="{8DECED88-54CD-05D4-EB19-4747CE7D9012}"/>
          </ac:spMkLst>
        </pc:spChg>
        <pc:spChg chg="add mod">
          <ac:chgData name="Mohammed Al-Hosni" userId="904ab02dfe98ac19" providerId="LiveId" clId="{20796749-AF37-4204-9601-F5E92B7738A2}" dt="2022-11-22T22:13:37.212" v="5111" actId="2085"/>
          <ac:spMkLst>
            <pc:docMk/>
            <pc:sldMk cId="3263861949" sldId="267"/>
            <ac:spMk id="12" creationId="{D598C870-8C62-813C-D250-17D0BADAE370}"/>
          </ac:spMkLst>
        </pc:spChg>
        <pc:picChg chg="add mod">
          <ac:chgData name="Mohammed Al-Hosni" userId="904ab02dfe98ac19" providerId="LiveId" clId="{20796749-AF37-4204-9601-F5E92B7738A2}" dt="2022-11-22T22:03:16.795" v="4962" actId="167"/>
          <ac:picMkLst>
            <pc:docMk/>
            <pc:sldMk cId="3263861949" sldId="267"/>
            <ac:picMk id="6146" creationId="{8A7CCF64-6026-129C-88F1-973602B89F9F}"/>
          </ac:picMkLst>
        </pc:picChg>
        <pc:picChg chg="add mod">
          <ac:chgData name="Mohammed Al-Hosni" userId="904ab02dfe98ac19" providerId="LiveId" clId="{20796749-AF37-4204-9601-F5E92B7738A2}" dt="2022-11-22T22:03:18.336" v="4963" actId="167"/>
          <ac:picMkLst>
            <pc:docMk/>
            <pc:sldMk cId="3263861949" sldId="267"/>
            <ac:picMk id="6148" creationId="{897CC1C7-4B56-B7DA-188D-6F3DBBBFB50F}"/>
          </ac:picMkLst>
        </pc:picChg>
      </pc:sldChg>
      <pc:sldChg chg="addSp delSp modSp add mod ord modTransition addAnim delAnim modAnim">
        <pc:chgData name="Mohammed Al-Hosni" userId="904ab02dfe98ac19" providerId="LiveId" clId="{20796749-AF37-4204-9601-F5E92B7738A2}" dt="2022-11-22T23:21:21.080" v="5863" actId="1076"/>
        <pc:sldMkLst>
          <pc:docMk/>
          <pc:sldMk cId="42755018" sldId="268"/>
        </pc:sldMkLst>
        <pc:spChg chg="del">
          <ac:chgData name="Mohammed Al-Hosni" userId="904ab02dfe98ac19" providerId="LiveId" clId="{20796749-AF37-4204-9601-F5E92B7738A2}" dt="2022-11-22T22:52:38.869" v="5585" actId="478"/>
          <ac:spMkLst>
            <pc:docMk/>
            <pc:sldMk cId="42755018" sldId="268"/>
            <ac:spMk id="2" creationId="{E7FFD439-1A95-1DEB-583A-0B78BA4706E4}"/>
          </ac:spMkLst>
        </pc:spChg>
        <pc:spChg chg="add del mod">
          <ac:chgData name="Mohammed Al-Hosni" userId="904ab02dfe98ac19" providerId="LiveId" clId="{20796749-AF37-4204-9601-F5E92B7738A2}" dt="2022-11-22T22:53:25.782" v="5595" actId="478"/>
          <ac:spMkLst>
            <pc:docMk/>
            <pc:sldMk cId="42755018" sldId="268"/>
            <ac:spMk id="3" creationId="{EAE8E6C8-D245-F882-A795-AED6298E1029}"/>
          </ac:spMkLst>
        </pc:spChg>
        <pc:spChg chg="del">
          <ac:chgData name="Mohammed Al-Hosni" userId="904ab02dfe98ac19" providerId="LiveId" clId="{20796749-AF37-4204-9601-F5E92B7738A2}" dt="2022-11-22T22:52:40.917" v="5586" actId="478"/>
          <ac:spMkLst>
            <pc:docMk/>
            <pc:sldMk cId="42755018" sldId="268"/>
            <ac:spMk id="31" creationId="{FAC8F6AB-D7AA-4A33-BEED-4D8CE2C909DB}"/>
          </ac:spMkLst>
        </pc:spChg>
        <pc:spChg chg="add mod ord">
          <ac:chgData name="Mohammed Al-Hosni" userId="904ab02dfe98ac19" providerId="LiveId" clId="{20796749-AF37-4204-9601-F5E92B7738A2}" dt="2022-11-22T23:14:41.571" v="5828" actId="171"/>
          <ac:spMkLst>
            <pc:docMk/>
            <pc:sldMk cId="42755018" sldId="268"/>
            <ac:spMk id="32" creationId="{4FA8DDDA-C9FE-A8E0-509D-8470CCD7CE67}"/>
          </ac:spMkLst>
        </pc:spChg>
        <pc:spChg chg="add mod ord">
          <ac:chgData name="Mohammed Al-Hosni" userId="904ab02dfe98ac19" providerId="LiveId" clId="{20796749-AF37-4204-9601-F5E92B7738A2}" dt="2022-11-22T23:14:33.883" v="5825" actId="171"/>
          <ac:spMkLst>
            <pc:docMk/>
            <pc:sldMk cId="42755018" sldId="268"/>
            <ac:spMk id="33" creationId="{7B0CD7EE-C888-4712-91A5-1A884C796B6D}"/>
          </ac:spMkLst>
        </pc:spChg>
        <pc:spChg chg="add mod ord">
          <ac:chgData name="Mohammed Al-Hosni" userId="904ab02dfe98ac19" providerId="LiveId" clId="{20796749-AF37-4204-9601-F5E92B7738A2}" dt="2022-11-22T23:14:47.128" v="5832" actId="170"/>
          <ac:spMkLst>
            <pc:docMk/>
            <pc:sldMk cId="42755018" sldId="268"/>
            <ac:spMk id="34" creationId="{E321B7A2-B9BA-BECE-9BAD-BB7B134F316F}"/>
          </ac:spMkLst>
        </pc:spChg>
        <pc:spChg chg="add mod">
          <ac:chgData name="Mohammed Al-Hosni" userId="904ab02dfe98ac19" providerId="LiveId" clId="{20796749-AF37-4204-9601-F5E92B7738A2}" dt="2022-11-22T23:06:43.737" v="5695" actId="20577"/>
          <ac:spMkLst>
            <pc:docMk/>
            <pc:sldMk cId="42755018" sldId="268"/>
            <ac:spMk id="39" creationId="{A140AC43-9950-12B0-EA9E-7CACC9FF7826}"/>
          </ac:spMkLst>
        </pc:spChg>
        <pc:spChg chg="add mod">
          <ac:chgData name="Mohammed Al-Hosni" userId="904ab02dfe98ac19" providerId="LiveId" clId="{20796749-AF37-4204-9601-F5E92B7738A2}" dt="2022-11-22T23:06:22.775" v="5681" actId="465"/>
          <ac:spMkLst>
            <pc:docMk/>
            <pc:sldMk cId="42755018" sldId="268"/>
            <ac:spMk id="40" creationId="{D0E0166E-BC85-3A21-326E-6B2D22867BCE}"/>
          </ac:spMkLst>
        </pc:spChg>
        <pc:spChg chg="add mod">
          <ac:chgData name="Mohammed Al-Hosni" userId="904ab02dfe98ac19" providerId="LiveId" clId="{20796749-AF37-4204-9601-F5E92B7738A2}" dt="2022-11-22T23:08:33.272" v="5778" actId="20577"/>
          <ac:spMkLst>
            <pc:docMk/>
            <pc:sldMk cId="42755018" sldId="268"/>
            <ac:spMk id="41" creationId="{6D0858CB-3AEE-EE94-CDC8-B6FA362DE578}"/>
          </ac:spMkLst>
        </pc:spChg>
        <pc:picChg chg="add mod">
          <ac:chgData name="Mohammed Al-Hosni" userId="904ab02dfe98ac19" providerId="LiveId" clId="{20796749-AF37-4204-9601-F5E92B7738A2}" dt="2022-11-22T23:21:21.080" v="5863" actId="1076"/>
          <ac:picMkLst>
            <pc:docMk/>
            <pc:sldMk cId="42755018" sldId="268"/>
            <ac:picMk id="7170" creationId="{886E1D64-4AD8-F95E-E634-BA00641BE717}"/>
          </ac:picMkLst>
        </pc:picChg>
        <pc:picChg chg="add mod">
          <ac:chgData name="Mohammed Al-Hosni" userId="904ab02dfe98ac19" providerId="LiveId" clId="{20796749-AF37-4204-9601-F5E92B7738A2}" dt="2022-11-22T23:15:17.990" v="5835" actId="1076"/>
          <ac:picMkLst>
            <pc:docMk/>
            <pc:sldMk cId="42755018" sldId="268"/>
            <ac:picMk id="7172" creationId="{88998756-2372-819C-3620-61F027BE8029}"/>
          </ac:picMkLst>
        </pc:picChg>
        <pc:picChg chg="add mod">
          <ac:chgData name="Mohammed Al-Hosni" userId="904ab02dfe98ac19" providerId="LiveId" clId="{20796749-AF37-4204-9601-F5E92B7738A2}" dt="2022-11-22T23:14:18.533" v="5823" actId="171"/>
          <ac:picMkLst>
            <pc:docMk/>
            <pc:sldMk cId="42755018" sldId="268"/>
            <ac:picMk id="7174" creationId="{D4937631-C9C2-A6B9-0E89-FCFC4A340D4A}"/>
          </ac:picMkLst>
        </pc:picChg>
        <pc:cxnChg chg="add mod">
          <ac:chgData name="Mohammed Al-Hosni" userId="904ab02dfe98ac19" providerId="LiveId" clId="{20796749-AF37-4204-9601-F5E92B7738A2}" dt="2022-11-22T23:03:47.216" v="5627" actId="1582"/>
          <ac:cxnSpMkLst>
            <pc:docMk/>
            <pc:sldMk cId="42755018" sldId="268"/>
            <ac:cxnSpMk id="36" creationId="{33C1E07D-9134-8641-4EBE-66A30ADD5958}"/>
          </ac:cxnSpMkLst>
        </pc:cxnChg>
        <pc:cxnChg chg="add mod">
          <ac:chgData name="Mohammed Al-Hosni" userId="904ab02dfe98ac19" providerId="LiveId" clId="{20796749-AF37-4204-9601-F5E92B7738A2}" dt="2022-11-22T23:03:51.500" v="5629" actId="1076"/>
          <ac:cxnSpMkLst>
            <pc:docMk/>
            <pc:sldMk cId="42755018" sldId="268"/>
            <ac:cxnSpMk id="37" creationId="{00825D86-2C6B-37F5-4F87-576767F9D182}"/>
          </ac:cxnSpMkLst>
        </pc:cxnChg>
        <pc:cxnChg chg="add mod">
          <ac:chgData name="Mohammed Al-Hosni" userId="904ab02dfe98ac19" providerId="LiveId" clId="{20796749-AF37-4204-9601-F5E92B7738A2}" dt="2022-11-22T23:03:56.199" v="5631" actId="1076"/>
          <ac:cxnSpMkLst>
            <pc:docMk/>
            <pc:sldMk cId="42755018" sldId="268"/>
            <ac:cxnSpMk id="38" creationId="{7781093F-0326-5FB4-B1D3-B46EC56B42AF}"/>
          </ac:cxnSpMkLst>
        </pc:cxnChg>
      </pc:sldChg>
      <pc:sldChg chg="new del">
        <pc:chgData name="Mohammed Al-Hosni" userId="904ab02dfe98ac19" providerId="LiveId" clId="{20796749-AF37-4204-9601-F5E92B7738A2}" dt="2022-11-22T22:52:24.254" v="5581" actId="680"/>
        <pc:sldMkLst>
          <pc:docMk/>
          <pc:sldMk cId="1354923777" sldId="268"/>
        </pc:sldMkLst>
      </pc:sldChg>
      <pc:sldChg chg="add del modTransition modAnim">
        <pc:chgData name="Mohammed Al-Hosni" userId="904ab02dfe98ac19" providerId="LiveId" clId="{20796749-AF37-4204-9601-F5E92B7738A2}" dt="2022-11-22T22:27:43.838" v="5303" actId="47"/>
        <pc:sldMkLst>
          <pc:docMk/>
          <pc:sldMk cId="1643533817" sldId="268"/>
        </pc:sldMkLst>
      </pc:sldChg>
      <pc:sldChg chg="addSp delSp modSp new add del mod modTransition setBg modAnim">
        <pc:chgData name="Mohammed Al-Hosni" userId="904ab02dfe98ac19" providerId="LiveId" clId="{20796749-AF37-4204-9601-F5E92B7738A2}" dt="2022-11-22T22:32:57.026" v="5380" actId="47"/>
        <pc:sldMkLst>
          <pc:docMk/>
          <pc:sldMk cId="2918023069" sldId="268"/>
        </pc:sldMkLst>
        <pc:spChg chg="del">
          <ac:chgData name="Mohammed Al-Hosni" userId="904ab02dfe98ac19" providerId="LiveId" clId="{20796749-AF37-4204-9601-F5E92B7738A2}" dt="2022-11-22T22:30:33.277" v="5313" actId="478"/>
          <ac:spMkLst>
            <pc:docMk/>
            <pc:sldMk cId="2918023069" sldId="268"/>
            <ac:spMk id="2" creationId="{F34A2229-6CF7-157B-78C8-686FC76D74D4}"/>
          </ac:spMkLst>
        </pc:spChg>
        <pc:spChg chg="del">
          <ac:chgData name="Mohammed Al-Hosni" userId="904ab02dfe98ac19" providerId="LiveId" clId="{20796749-AF37-4204-9601-F5E92B7738A2}" dt="2022-11-22T22:30:33.277" v="5313" actId="478"/>
          <ac:spMkLst>
            <pc:docMk/>
            <pc:sldMk cId="2918023069" sldId="268"/>
            <ac:spMk id="3" creationId="{BBB0C4F6-781B-8180-03A6-315B9836742C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4" creationId="{4CF20A62-87F4-E492-860A-7FF841AE1180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7" creationId="{03E0C703-00D6-8B0C-B1A9-D13F618EA30A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10" creationId="{156F86C0-FC41-73BE-208B-87972078DFE7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13" creationId="{ADCA7878-7AB2-D587-A763-E0E8ADAFEB79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16" creationId="{53CC6E5B-0A4E-C2CB-EBEA-7893697D9A53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19" creationId="{D4152F29-8F45-372E-588C-C332366A7952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21" creationId="{F7C906A8-5108-B11D-4B17-1B30D3A11A07}"/>
          </ac:spMkLst>
        </pc:spChg>
        <pc:spChg chg="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29" creationId="{024D2222-163B-53DA-AF02-0BD6EB9B8273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1" creationId="{E2ACB81D-7D2D-A133-6B2A-F2A4C0FD95BA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2" creationId="{83FAF826-9AB8-6F0F-06CF-38C14493D44D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4" creationId="{D2297986-DBF5-1C8D-8A57-D230C22012B8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6" creationId="{599C9248-0699-8159-6813-D54CD983CEFC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7" creationId="{FFA0AF0B-A2FB-C8AC-4997-39D173F58B64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8" creationId="{136FF3A7-9EEF-F1A9-5851-81BC9211838F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39" creationId="{06DED7F3-0811-885A-7EA8-D13564F80198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41" creationId="{AC2B3362-D9B9-E2B9-7978-1B280A88C91A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42" creationId="{21A13EEB-ED2E-D2A3-7DAE-B948341316F7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43" creationId="{45717CBA-F3DD-3242-09B6-A73619FBFCAF}"/>
          </ac:spMkLst>
        </pc:spChg>
        <pc:spChg chg="add mod">
          <ac:chgData name="Mohammed Al-Hosni" userId="904ab02dfe98ac19" providerId="LiveId" clId="{20796749-AF37-4204-9601-F5E92B7738A2}" dt="2022-11-22T22:30:34.178" v="5314"/>
          <ac:spMkLst>
            <pc:docMk/>
            <pc:sldMk cId="2918023069" sldId="268"/>
            <ac:spMk id="44" creationId="{D085DAB7-FEB8-FDCD-E514-E0CE83A550C2}"/>
          </ac:spMkLst>
        </pc:s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6" creationId="{1FF64526-A676-AD52-5179-1149C8C294CC}"/>
          </ac:grpSpMkLst>
        </pc:gr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9" creationId="{1CA41CFA-CFEE-7CE4-1787-A1EA311DFDFF}"/>
          </ac:grpSpMkLst>
        </pc:gr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12" creationId="{58E24063-7CB2-3237-DE41-BBDA9CFDF82E}"/>
          </ac:grpSpMkLst>
        </pc:gr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15" creationId="{D5711337-6CF3-812C-62E8-DCB3F7C9E21D}"/>
          </ac:grpSpMkLst>
        </pc:gr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18" creationId="{A72E965D-C758-35E1-F321-F8325569060D}"/>
          </ac:grpSpMkLst>
        </pc:grpChg>
        <pc:grpChg chg="add mod">
          <ac:chgData name="Mohammed Al-Hosni" userId="904ab02dfe98ac19" providerId="LiveId" clId="{20796749-AF37-4204-9601-F5E92B7738A2}" dt="2022-11-22T22:30:34.178" v="5314"/>
          <ac:grpSpMkLst>
            <pc:docMk/>
            <pc:sldMk cId="2918023069" sldId="268"/>
            <ac:grpSpMk id="28" creationId="{8F5CD5B7-00AD-160D-DD5E-6B6908FCA65E}"/>
          </ac:grpSpMkLst>
        </pc:grpChg>
        <pc:graphicFrameChg chg="add mod">
          <ac:chgData name="Mohammed Al-Hosni" userId="904ab02dfe98ac19" providerId="LiveId" clId="{20796749-AF37-4204-9601-F5E92B7738A2}" dt="2022-11-22T22:30:34.178" v="5314"/>
          <ac:graphicFrameMkLst>
            <pc:docMk/>
            <pc:sldMk cId="2918023069" sldId="268"/>
            <ac:graphicFrameMk id="5" creationId="{C56647CB-B43D-B02A-0283-0ADBEFD6CD33}"/>
          </ac:graphicFrameMkLst>
        </pc:graphicFrame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8" creationId="{8B1D272B-676C-8915-4EA6-8EBD7B1D5EEA}"/>
          </ac:picMkLst>
        </pc:pic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11" creationId="{14628D64-A890-D68B-5725-CF738AEFD5AE}"/>
          </ac:picMkLst>
        </pc:pic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14" creationId="{71179FCA-A4C3-82F2-990D-FF9045E77883}"/>
          </ac:picMkLst>
        </pc:pic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17" creationId="{58E3D885-5290-4CC7-B79A-16A30E416C17}"/>
          </ac:picMkLst>
        </pc:pic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0" creationId="{2DFA358C-0FE2-6054-9765-7BD52B83F1D9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2" creationId="{9C947A21-D182-ADAE-5ECA-0EF1AB006719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3" creationId="{0070BDAC-8A18-F8E5-C5BA-BC1008CD0C96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4" creationId="{1C25BE9F-6539-7D5D-9C7C-14208D10BE01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5" creationId="{0776D36F-85EB-28FA-3E98-2D4719C457C7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6" creationId="{595409E5-42A2-D887-946C-E57C0C2ADDD8}"/>
          </ac:picMkLst>
        </pc:picChg>
        <pc:picChg chg="add 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27" creationId="{2CFA9AA0-AAC2-3479-9078-D143E02F2357}"/>
          </ac:picMkLst>
        </pc:picChg>
        <pc:picChg chg="mod">
          <ac:chgData name="Mohammed Al-Hosni" userId="904ab02dfe98ac19" providerId="LiveId" clId="{20796749-AF37-4204-9601-F5E92B7738A2}" dt="2022-11-22T22:30:34.178" v="5314"/>
          <ac:picMkLst>
            <pc:docMk/>
            <pc:sldMk cId="2918023069" sldId="268"/>
            <ac:picMk id="30" creationId="{A8D98CF5-BB29-C07C-41DF-964893808216}"/>
          </ac:picMkLst>
        </pc:picChg>
        <pc:cxnChg chg="add mod">
          <ac:chgData name="Mohammed Al-Hosni" userId="904ab02dfe98ac19" providerId="LiveId" clId="{20796749-AF37-4204-9601-F5E92B7738A2}" dt="2022-11-22T22:30:34.178" v="5314"/>
          <ac:cxnSpMkLst>
            <pc:docMk/>
            <pc:sldMk cId="2918023069" sldId="268"/>
            <ac:cxnSpMk id="33" creationId="{2ECACCF9-10E9-7D3E-AD5F-F0318B6FE5ED}"/>
          </ac:cxnSpMkLst>
        </pc:cxnChg>
        <pc:cxnChg chg="add mod">
          <ac:chgData name="Mohammed Al-Hosni" userId="904ab02dfe98ac19" providerId="LiveId" clId="{20796749-AF37-4204-9601-F5E92B7738A2}" dt="2022-11-22T22:30:34.178" v="5314"/>
          <ac:cxnSpMkLst>
            <pc:docMk/>
            <pc:sldMk cId="2918023069" sldId="268"/>
            <ac:cxnSpMk id="35" creationId="{1F634CC0-EFC3-1EAC-33F6-A6387F240844}"/>
          </ac:cxnSpMkLst>
        </pc:cxnChg>
        <pc:cxnChg chg="add mod">
          <ac:chgData name="Mohammed Al-Hosni" userId="904ab02dfe98ac19" providerId="LiveId" clId="{20796749-AF37-4204-9601-F5E92B7738A2}" dt="2022-11-22T22:30:34.178" v="5314"/>
          <ac:cxnSpMkLst>
            <pc:docMk/>
            <pc:sldMk cId="2918023069" sldId="268"/>
            <ac:cxnSpMk id="40" creationId="{D657CC43-D4AD-BD0D-5C73-4178B109F4B6}"/>
          </ac:cxnSpMkLst>
        </pc:cxnChg>
      </pc:sldChg>
      <pc:sldChg chg="delSp modSp add del mod modTransition delAnim modAnim">
        <pc:chgData name="Mohammed Al-Hosni" userId="904ab02dfe98ac19" providerId="LiveId" clId="{20796749-AF37-4204-9601-F5E92B7738A2}" dt="2022-11-22T22:36:21.095" v="5398" actId="47"/>
        <pc:sldMkLst>
          <pc:docMk/>
          <pc:sldMk cId="3479045595" sldId="268"/>
        </pc:sldMkLst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32" creationId="{3FB90DB1-02A5-BACC-B5EE-37CB686BC746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34" creationId="{6D70518A-A12B-6F84-34E4-8E2303C795BA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40" creationId="{6301E77F-42D4-A9D4-3AA5-5F8BA8A7C2D9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45" creationId="{49276DB7-18C1-A411-A1C1-62FA81FE5317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51" creationId="{46EAAA6F-972F-F428-D52B-2173A79F17B4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52" creationId="{C50592D9-C805-B68B-C4A6-7ADCA2BA3250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53" creationId="{F704BC55-782D-1D7A-7DAB-3B1F1E6450A6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56" creationId="{09178AC3-341D-FDFE-F535-B538210727EC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60" creationId="{35BC3D54-90EA-6623-F279-8F5457019B4C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62" creationId="{83E696DA-23D1-554B-8D4F-3D4126BB6C11}"/>
          </ac:spMkLst>
        </pc:spChg>
        <pc:spChg chg="mod">
          <ac:chgData name="Mohammed Al-Hosni" userId="904ab02dfe98ac19" providerId="LiveId" clId="{20796749-AF37-4204-9601-F5E92B7738A2}" dt="2022-11-22T22:36:02.766" v="5395" actId="1076"/>
          <ac:spMkLst>
            <pc:docMk/>
            <pc:sldMk cId="3479045595" sldId="268"/>
            <ac:spMk id="63" creationId="{A0F57EE5-AC8F-56FA-DB2B-5A2C30A495AD}"/>
          </ac:spMkLst>
        </pc:spChg>
        <pc:graphicFrameChg chg="del">
          <ac:chgData name="Mohammed Al-Hosni" userId="904ab02dfe98ac19" providerId="LiveId" clId="{20796749-AF37-4204-9601-F5E92B7738A2}" dt="2022-11-22T22:33:50.827" v="5383" actId="478"/>
          <ac:graphicFrameMkLst>
            <pc:docMk/>
            <pc:sldMk cId="3479045595" sldId="268"/>
            <ac:graphicFrameMk id="58" creationId="{B96349FC-9B0D-375D-000E-842A9BD8F3E6}"/>
          </ac:graphicFrameMkLst>
        </pc:graphicFrameChg>
        <pc:cxnChg chg="mod">
          <ac:chgData name="Mohammed Al-Hosni" userId="904ab02dfe98ac19" providerId="LiveId" clId="{20796749-AF37-4204-9601-F5E92B7738A2}" dt="2022-11-22T22:36:02.766" v="5395" actId="1076"/>
          <ac:cxnSpMkLst>
            <pc:docMk/>
            <pc:sldMk cId="3479045595" sldId="268"/>
            <ac:cxnSpMk id="36" creationId="{9BE31F22-D021-7BEF-4309-EBA783DB7DB2}"/>
          </ac:cxnSpMkLst>
        </pc:cxnChg>
        <pc:cxnChg chg="mod">
          <ac:chgData name="Mohammed Al-Hosni" userId="904ab02dfe98ac19" providerId="LiveId" clId="{20796749-AF37-4204-9601-F5E92B7738A2}" dt="2022-11-22T22:36:02.766" v="5395" actId="1076"/>
          <ac:cxnSpMkLst>
            <pc:docMk/>
            <pc:sldMk cId="3479045595" sldId="268"/>
            <ac:cxnSpMk id="44" creationId="{B4583E78-B0A3-D51C-EC5A-7712FDECE71D}"/>
          </ac:cxnSpMkLst>
        </pc:cxnChg>
        <pc:cxnChg chg="mod">
          <ac:chgData name="Mohammed Al-Hosni" userId="904ab02dfe98ac19" providerId="LiveId" clId="{20796749-AF37-4204-9601-F5E92B7738A2}" dt="2022-11-22T22:36:02.766" v="5395" actId="1076"/>
          <ac:cxnSpMkLst>
            <pc:docMk/>
            <pc:sldMk cId="3479045595" sldId="268"/>
            <ac:cxnSpMk id="55" creationId="{FBF5D99C-5268-8C96-5A8B-E936B5B6EA55}"/>
          </ac:cxnSpMkLst>
        </pc:cxnChg>
      </pc:sldChg>
      <pc:sldChg chg="addSp delSp modSp add del modAnim">
        <pc:chgData name="Mohammed Al-Hosni" userId="904ab02dfe98ac19" providerId="LiveId" clId="{20796749-AF37-4204-9601-F5E92B7738A2}" dt="2022-11-22T23:53:26.052" v="6103" actId="47"/>
        <pc:sldMkLst>
          <pc:docMk/>
          <pc:sldMk cId="560152831" sldId="269"/>
        </pc:sldMkLst>
        <pc:spChg chg="del">
          <ac:chgData name="Mohammed Al-Hosni" userId="904ab02dfe98ac19" providerId="LiveId" clId="{20796749-AF37-4204-9601-F5E92B7738A2}" dt="2022-11-22T23:48:44.256" v="5926" actId="478"/>
          <ac:spMkLst>
            <pc:docMk/>
            <pc:sldMk cId="560152831" sldId="269"/>
            <ac:spMk id="2" creationId="{1CE06651-EDF0-81BB-F48F-DCF01F08ACD3}"/>
          </ac:spMkLst>
        </pc:spChg>
        <pc:picChg chg="del">
          <ac:chgData name="Mohammed Al-Hosni" userId="904ab02dfe98ac19" providerId="LiveId" clId="{20796749-AF37-4204-9601-F5E92B7738A2}" dt="2022-11-22T23:48:44.256" v="5926" actId="478"/>
          <ac:picMkLst>
            <pc:docMk/>
            <pc:sldMk cId="560152831" sldId="269"/>
            <ac:picMk id="8194" creationId="{F2A934E5-F044-C816-D6C4-6831370AFE77}"/>
          </ac:picMkLst>
        </pc:picChg>
        <pc:picChg chg="del">
          <ac:chgData name="Mohammed Al-Hosni" userId="904ab02dfe98ac19" providerId="LiveId" clId="{20796749-AF37-4204-9601-F5E92B7738A2}" dt="2022-11-22T23:48:44.256" v="5926" actId="478"/>
          <ac:picMkLst>
            <pc:docMk/>
            <pc:sldMk cId="560152831" sldId="269"/>
            <ac:picMk id="8196" creationId="{0BC4C6B9-53B9-45E2-9322-7F404DA5CB06}"/>
          </ac:picMkLst>
        </pc:picChg>
        <pc:picChg chg="add mod">
          <ac:chgData name="Mohammed Al-Hosni" userId="904ab02dfe98ac19" providerId="LiveId" clId="{20796749-AF37-4204-9601-F5E92B7738A2}" dt="2022-11-22T23:51:05.634" v="5991" actId="1076"/>
          <ac:picMkLst>
            <pc:docMk/>
            <pc:sldMk cId="560152831" sldId="269"/>
            <ac:picMk id="9218" creationId="{F1D0A98E-7859-A6B4-CA24-FB709D50CC6E}"/>
          </ac:picMkLst>
        </pc:picChg>
        <pc:picChg chg="add mod">
          <ac:chgData name="Mohammed Al-Hosni" userId="904ab02dfe98ac19" providerId="LiveId" clId="{20796749-AF37-4204-9601-F5E92B7738A2}" dt="2022-11-22T23:51:13.863" v="5993" actId="1076"/>
          <ac:picMkLst>
            <pc:docMk/>
            <pc:sldMk cId="560152831" sldId="269"/>
            <ac:picMk id="9220" creationId="{A1B20C1F-4330-E628-785B-65248529EA72}"/>
          </ac:picMkLst>
        </pc:picChg>
      </pc:sldChg>
      <pc:sldChg chg="addSp delSp modSp add mod modTransition modAnim">
        <pc:chgData name="Mohammed Al-Hosni" userId="904ab02dfe98ac19" providerId="LiveId" clId="{20796749-AF37-4204-9601-F5E92B7738A2}" dt="2022-11-23T00:01:07.809" v="6397"/>
        <pc:sldMkLst>
          <pc:docMk/>
          <pc:sldMk cId="550880786" sldId="270"/>
        </pc:sldMkLst>
        <pc:spChg chg="mod">
          <ac:chgData name="Mohammed Al-Hosni" userId="904ab02dfe98ac19" providerId="LiveId" clId="{20796749-AF37-4204-9601-F5E92B7738A2}" dt="2022-11-22T23:55:03.037" v="6175" actId="1076"/>
          <ac:spMkLst>
            <pc:docMk/>
            <pc:sldMk cId="550880786" sldId="270"/>
            <ac:spMk id="2" creationId="{1CE06651-EDF0-81BB-F48F-DCF01F08ACD3}"/>
          </ac:spMkLst>
        </pc:spChg>
        <pc:spChg chg="mod">
          <ac:chgData name="Mohammed Al-Hosni" userId="904ab02dfe98ac19" providerId="LiveId" clId="{20796749-AF37-4204-9601-F5E92B7738A2}" dt="2022-11-22T23:52:35.366" v="6098" actId="1076"/>
          <ac:spMkLst>
            <pc:docMk/>
            <pc:sldMk cId="550880786" sldId="270"/>
            <ac:spMk id="3" creationId="{C6A7C116-2F3C-C4E2-303D-D4B9376CDFFE}"/>
          </ac:spMkLst>
        </pc:spChg>
        <pc:picChg chg="add mod">
          <ac:chgData name="Mohammed Al-Hosni" userId="904ab02dfe98ac19" providerId="LiveId" clId="{20796749-AF37-4204-9601-F5E92B7738A2}" dt="2022-11-22T23:51:28.119" v="5999" actId="166"/>
          <ac:picMkLst>
            <pc:docMk/>
            <pc:sldMk cId="550880786" sldId="270"/>
            <ac:picMk id="4" creationId="{EF2E0627-9407-AF73-6787-72D23BE3604C}"/>
          </ac:picMkLst>
        </pc:picChg>
        <pc:picChg chg="add mod">
          <ac:chgData name="Mohammed Al-Hosni" userId="904ab02dfe98ac19" providerId="LiveId" clId="{20796749-AF37-4204-9601-F5E92B7738A2}" dt="2022-11-22T23:51:47.376" v="6007" actId="166"/>
          <ac:picMkLst>
            <pc:docMk/>
            <pc:sldMk cId="550880786" sldId="270"/>
            <ac:picMk id="5" creationId="{13C77A9F-61B5-4E81-320E-F1F9D6BCCA56}"/>
          </ac:picMkLst>
        </pc:picChg>
        <pc:picChg chg="del">
          <ac:chgData name="Mohammed Al-Hosni" userId="904ab02dfe98ac19" providerId="LiveId" clId="{20796749-AF37-4204-9601-F5E92B7738A2}" dt="2022-11-22T23:51:45.431" v="6006" actId="478"/>
          <ac:picMkLst>
            <pc:docMk/>
            <pc:sldMk cId="550880786" sldId="270"/>
            <ac:picMk id="8194" creationId="{F2A934E5-F044-C816-D6C4-6831370AFE77}"/>
          </ac:picMkLst>
        </pc:picChg>
        <pc:picChg chg="del">
          <ac:chgData name="Mohammed Al-Hosni" userId="904ab02dfe98ac19" providerId="LiveId" clId="{20796749-AF37-4204-9601-F5E92B7738A2}" dt="2022-11-22T23:51:25.559" v="5998" actId="478"/>
          <ac:picMkLst>
            <pc:docMk/>
            <pc:sldMk cId="550880786" sldId="270"/>
            <ac:picMk id="8196" creationId="{0BC4C6B9-53B9-45E2-9322-7F404DA5CB06}"/>
          </ac:picMkLst>
        </pc:picChg>
      </pc:sldChg>
      <pc:sldChg chg="addSp delSp modSp add mod modTransition modAnim">
        <pc:chgData name="Mohammed Al-Hosni" userId="904ab02dfe98ac19" providerId="LiveId" clId="{20796749-AF37-4204-9601-F5E92B7738A2}" dt="2022-11-24T03:38:59.555" v="7398" actId="20577"/>
        <pc:sldMkLst>
          <pc:docMk/>
          <pc:sldMk cId="1548327005" sldId="271"/>
        </pc:sldMkLst>
        <pc:spChg chg="mod">
          <ac:chgData name="Mohammed Al-Hosni" userId="904ab02dfe98ac19" providerId="LiveId" clId="{20796749-AF37-4204-9601-F5E92B7738A2}" dt="2022-11-22T23:54:58.739" v="6174" actId="1076"/>
          <ac:spMkLst>
            <pc:docMk/>
            <pc:sldMk cId="1548327005" sldId="271"/>
            <ac:spMk id="2" creationId="{1CE06651-EDF0-81BB-F48F-DCF01F08ACD3}"/>
          </ac:spMkLst>
        </pc:spChg>
        <pc:spChg chg="mod">
          <ac:chgData name="Mohammed Al-Hosni" userId="904ab02dfe98ac19" providerId="LiveId" clId="{20796749-AF37-4204-9601-F5E92B7738A2}" dt="2022-11-24T03:38:59.555" v="7398" actId="20577"/>
          <ac:spMkLst>
            <pc:docMk/>
            <pc:sldMk cId="1548327005" sldId="271"/>
            <ac:spMk id="3" creationId="{C6A7C116-2F3C-C4E2-303D-D4B9376CDFFE}"/>
          </ac:spMkLst>
        </pc:spChg>
        <pc:picChg chg="del mod">
          <ac:chgData name="Mohammed Al-Hosni" userId="904ab02dfe98ac19" providerId="LiveId" clId="{20796749-AF37-4204-9601-F5E92B7738A2}" dt="2022-11-22T23:54:36.020" v="6146" actId="478"/>
          <ac:picMkLst>
            <pc:docMk/>
            <pc:sldMk cId="1548327005" sldId="271"/>
            <ac:picMk id="4" creationId="{EF2E0627-9407-AF73-6787-72D23BE3604C}"/>
          </ac:picMkLst>
        </pc:picChg>
        <pc:picChg chg="del">
          <ac:chgData name="Mohammed Al-Hosni" userId="904ab02dfe98ac19" providerId="LiveId" clId="{20796749-AF37-4204-9601-F5E92B7738A2}" dt="2022-11-22T23:53:47.752" v="6107" actId="478"/>
          <ac:picMkLst>
            <pc:docMk/>
            <pc:sldMk cId="1548327005" sldId="271"/>
            <ac:picMk id="5" creationId="{13C77A9F-61B5-4E81-320E-F1F9D6BCCA56}"/>
          </ac:picMkLst>
        </pc:picChg>
        <pc:picChg chg="add mod">
          <ac:chgData name="Mohammed Al-Hosni" userId="904ab02dfe98ac19" providerId="LiveId" clId="{20796749-AF37-4204-9601-F5E92B7738A2}" dt="2022-11-22T23:54:56.240" v="6173" actId="1076"/>
          <ac:picMkLst>
            <pc:docMk/>
            <pc:sldMk cId="1548327005" sldId="271"/>
            <ac:picMk id="10242" creationId="{7A3E2FC4-F289-E51B-995B-586CAD68EC83}"/>
          </ac:picMkLst>
        </pc:picChg>
      </pc:sldChg>
      <pc:sldChg chg="addSp delSp modSp add mod modTransition delAnim modAnim">
        <pc:chgData name="Mohammed Al-Hosni" userId="904ab02dfe98ac19" providerId="LiveId" clId="{20796749-AF37-4204-9601-F5E92B7738A2}" dt="2022-11-23T00:21:03.101" v="6411" actId="21"/>
        <pc:sldMkLst>
          <pc:docMk/>
          <pc:sldMk cId="207983398" sldId="272"/>
        </pc:sldMkLst>
        <pc:spChg chg="del">
          <ac:chgData name="Mohammed Al-Hosni" userId="904ab02dfe98ac19" providerId="LiveId" clId="{20796749-AF37-4204-9601-F5E92B7738A2}" dt="2022-11-22T23:55:16.307" v="6177" actId="478"/>
          <ac:spMkLst>
            <pc:docMk/>
            <pc:sldMk cId="207983398" sldId="272"/>
            <ac:spMk id="2" creationId="{1CE06651-EDF0-81BB-F48F-DCF01F08ACD3}"/>
          </ac:spMkLst>
        </pc:spChg>
        <pc:spChg chg="del">
          <ac:chgData name="Mohammed Al-Hosni" userId="904ab02dfe98ac19" providerId="LiveId" clId="{20796749-AF37-4204-9601-F5E92B7738A2}" dt="2022-11-22T23:55:16.307" v="6177" actId="478"/>
          <ac:spMkLst>
            <pc:docMk/>
            <pc:sldMk cId="207983398" sldId="272"/>
            <ac:spMk id="3" creationId="{C6A7C116-2F3C-C4E2-303D-D4B9376CDFFE}"/>
          </ac:spMkLst>
        </pc:spChg>
        <pc:spChg chg="add mod">
          <ac:chgData name="Mohammed Al-Hosni" userId="904ab02dfe98ac19" providerId="LiveId" clId="{20796749-AF37-4204-9601-F5E92B7738A2}" dt="2022-11-22T23:57:36.450" v="6247" actId="1076"/>
          <ac:spMkLst>
            <pc:docMk/>
            <pc:sldMk cId="207983398" sldId="272"/>
            <ac:spMk id="4" creationId="{D7473473-A908-4FB9-B6C9-A213F727433F}"/>
          </ac:spMkLst>
        </pc:spChg>
        <pc:spChg chg="add mod ord">
          <ac:chgData name="Mohammed Al-Hosni" userId="904ab02dfe98ac19" providerId="LiveId" clId="{20796749-AF37-4204-9601-F5E92B7738A2}" dt="2022-11-23T00:01:50.686" v="6401" actId="20577"/>
          <ac:spMkLst>
            <pc:docMk/>
            <pc:sldMk cId="207983398" sldId="272"/>
            <ac:spMk id="5" creationId="{DF278F96-C7E5-746C-DF97-A2DF5E1B8D74}"/>
          </ac:spMkLst>
        </pc:spChg>
        <pc:picChg chg="add del mod">
          <ac:chgData name="Mohammed Al-Hosni" userId="904ab02dfe98ac19" providerId="LiveId" clId="{20796749-AF37-4204-9601-F5E92B7738A2}" dt="2022-11-23T00:21:03.101" v="6411" actId="21"/>
          <ac:picMkLst>
            <pc:docMk/>
            <pc:sldMk cId="207983398" sldId="272"/>
            <ac:picMk id="6" creationId="{1D633D72-6052-7B35-8414-728FF49943CB}"/>
          </ac:picMkLst>
        </pc:picChg>
        <pc:picChg chg="del">
          <ac:chgData name="Mohammed Al-Hosni" userId="904ab02dfe98ac19" providerId="LiveId" clId="{20796749-AF37-4204-9601-F5E92B7738A2}" dt="2022-11-22T23:55:16.307" v="6177" actId="478"/>
          <ac:picMkLst>
            <pc:docMk/>
            <pc:sldMk cId="207983398" sldId="272"/>
            <ac:picMk id="10242" creationId="{7A3E2FC4-F289-E51B-995B-586CAD68EC83}"/>
          </ac:picMkLst>
        </pc:picChg>
      </pc:sldChg>
      <pc:sldChg chg="addSp delSp modSp new add del mod delAnim modAnim">
        <pc:chgData name="Mohammed Al-Hosni" userId="904ab02dfe98ac19" providerId="LiveId" clId="{20796749-AF37-4204-9601-F5E92B7738A2}" dt="2022-11-23T00:36:22.999" v="6437" actId="47"/>
        <pc:sldMkLst>
          <pc:docMk/>
          <pc:sldMk cId="360516173" sldId="273"/>
        </pc:sldMkLst>
        <pc:spChg chg="del">
          <ac:chgData name="Mohammed Al-Hosni" userId="904ab02dfe98ac19" providerId="LiveId" clId="{20796749-AF37-4204-9601-F5E92B7738A2}" dt="2022-11-23T00:19:39.940" v="6404" actId="478"/>
          <ac:spMkLst>
            <pc:docMk/>
            <pc:sldMk cId="360516173" sldId="273"/>
            <ac:spMk id="2" creationId="{A738D5C8-450A-B116-8E0D-1B33BE2D8AEF}"/>
          </ac:spMkLst>
        </pc:spChg>
        <pc:spChg chg="del">
          <ac:chgData name="Mohammed Al-Hosni" userId="904ab02dfe98ac19" providerId="LiveId" clId="{20796749-AF37-4204-9601-F5E92B7738A2}" dt="2022-11-23T00:19:39.940" v="6404" actId="478"/>
          <ac:spMkLst>
            <pc:docMk/>
            <pc:sldMk cId="360516173" sldId="273"/>
            <ac:spMk id="3" creationId="{26E205CA-1A2F-6BFF-2496-1AC878094713}"/>
          </ac:spMkLst>
        </pc:spChg>
        <pc:picChg chg="add del mod">
          <ac:chgData name="Mohammed Al-Hosni" userId="904ab02dfe98ac19" providerId="LiveId" clId="{20796749-AF37-4204-9601-F5E92B7738A2}" dt="2022-11-23T00:36:18.437" v="6436" actId="478"/>
          <ac:picMkLst>
            <pc:docMk/>
            <pc:sldMk cId="360516173" sldId="273"/>
            <ac:picMk id="4" creationId="{F8713F71-D885-220E-8B1F-2AAC31464AD6}"/>
          </ac:picMkLst>
        </pc:picChg>
      </pc:sldChg>
      <pc:sldChg chg="addSp delSp modSp new mod setBg delAnim modAnim">
        <pc:chgData name="Mohammed Al-Hosni" userId="904ab02dfe98ac19" providerId="LiveId" clId="{20796749-AF37-4204-9601-F5E92B7738A2}" dt="2022-11-23T05:02:12.431" v="6848"/>
        <pc:sldMkLst>
          <pc:docMk/>
          <pc:sldMk cId="4292793204" sldId="274"/>
        </pc:sldMkLst>
        <pc:spChg chg="del">
          <ac:chgData name="Mohammed Al-Hosni" userId="904ab02dfe98ac19" providerId="LiveId" clId="{20796749-AF37-4204-9601-F5E92B7738A2}" dt="2022-11-23T00:21:10.626" v="6413" actId="478"/>
          <ac:spMkLst>
            <pc:docMk/>
            <pc:sldMk cId="4292793204" sldId="274"/>
            <ac:spMk id="2" creationId="{140810FF-3F17-9FDC-5E6C-377BC6AC7B88}"/>
          </ac:spMkLst>
        </pc:spChg>
        <pc:spChg chg="del">
          <ac:chgData name="Mohammed Al-Hosni" userId="904ab02dfe98ac19" providerId="LiveId" clId="{20796749-AF37-4204-9601-F5E92B7738A2}" dt="2022-11-23T00:21:10.626" v="6413" actId="478"/>
          <ac:spMkLst>
            <pc:docMk/>
            <pc:sldMk cId="4292793204" sldId="274"/>
            <ac:spMk id="3" creationId="{632D94AF-041C-1CA1-21EF-79B33E1D40E3}"/>
          </ac:spMkLst>
        </pc:spChg>
        <pc:picChg chg="add del mod">
          <ac:chgData name="Mohammed Al-Hosni" userId="904ab02dfe98ac19" providerId="LiveId" clId="{20796749-AF37-4204-9601-F5E92B7738A2}" dt="2022-11-23T00:31:42.359" v="6426" actId="478"/>
          <ac:picMkLst>
            <pc:docMk/>
            <pc:sldMk cId="4292793204" sldId="274"/>
            <ac:picMk id="4" creationId="{E34017D4-5FBD-F228-95EB-26E2BD053300}"/>
          </ac:picMkLst>
        </pc:picChg>
        <pc:picChg chg="add del mod">
          <ac:chgData name="Mohammed Al-Hosni" userId="904ab02dfe98ac19" providerId="LiveId" clId="{20796749-AF37-4204-9601-F5E92B7738A2}" dt="2022-11-23T00:34:05.364" v="6430" actId="478"/>
          <ac:picMkLst>
            <pc:docMk/>
            <pc:sldMk cId="4292793204" sldId="274"/>
            <ac:picMk id="5" creationId="{9C5E4BCB-A5DB-0DF5-EEF2-18422A3A7FA3}"/>
          </ac:picMkLst>
        </pc:picChg>
        <pc:picChg chg="add mod">
          <ac:chgData name="Mohammed Al-Hosni" userId="904ab02dfe98ac19" providerId="LiveId" clId="{20796749-AF37-4204-9601-F5E92B7738A2}" dt="2022-11-23T00:34:15.297" v="6433" actId="14100"/>
          <ac:picMkLst>
            <pc:docMk/>
            <pc:sldMk cId="4292793204" sldId="274"/>
            <ac:picMk id="6" creationId="{6DBB3EE2-ED09-0CD3-7EF0-A0A408BDF042}"/>
          </ac:picMkLst>
        </pc:picChg>
      </pc:sldChg>
      <pc:sldChg chg="addSp delSp modSp new mod setBg delAnim modAnim">
        <pc:chgData name="Mohammed Al-Hosni" userId="904ab02dfe98ac19" providerId="LiveId" clId="{20796749-AF37-4204-9601-F5E92B7738A2}" dt="2022-11-24T03:39:17.791" v="7400" actId="20577"/>
        <pc:sldMkLst>
          <pc:docMk/>
          <pc:sldMk cId="1052623625" sldId="275"/>
        </pc:sldMkLst>
        <pc:spChg chg="del">
          <ac:chgData name="Mohammed Al-Hosni" userId="904ab02dfe98ac19" providerId="LiveId" clId="{20796749-AF37-4204-9601-F5E92B7738A2}" dt="2022-11-23T05:13:56.369" v="6857" actId="478"/>
          <ac:spMkLst>
            <pc:docMk/>
            <pc:sldMk cId="1052623625" sldId="275"/>
            <ac:spMk id="2" creationId="{A50997A7-7839-BE0D-CF6E-5A4554E221E9}"/>
          </ac:spMkLst>
        </pc:spChg>
        <pc:spChg chg="del">
          <ac:chgData name="Mohammed Al-Hosni" userId="904ab02dfe98ac19" providerId="LiveId" clId="{20796749-AF37-4204-9601-F5E92B7738A2}" dt="2022-11-23T05:13:56.369" v="6857" actId="478"/>
          <ac:spMkLst>
            <pc:docMk/>
            <pc:sldMk cId="1052623625" sldId="275"/>
            <ac:spMk id="3" creationId="{44127917-B2E0-5EB6-4362-E413551DD4D1}"/>
          </ac:spMkLst>
        </pc:spChg>
        <pc:spChg chg="add del mod">
          <ac:chgData name="Mohammed Al-Hosni" userId="904ab02dfe98ac19" providerId="LiveId" clId="{20796749-AF37-4204-9601-F5E92B7738A2}" dt="2022-11-23T05:20:51.678" v="6938" actId="478"/>
          <ac:spMkLst>
            <pc:docMk/>
            <pc:sldMk cId="1052623625" sldId="275"/>
            <ac:spMk id="6" creationId="{9EF6B13E-4CF1-2BA0-27A2-E787EBDC154D}"/>
          </ac:spMkLst>
        </pc:spChg>
        <pc:spChg chg="add del mod">
          <ac:chgData name="Mohammed Al-Hosni" userId="904ab02dfe98ac19" providerId="LiveId" clId="{20796749-AF37-4204-9601-F5E92B7738A2}" dt="2022-11-24T03:39:17.791" v="7400" actId="20577"/>
          <ac:spMkLst>
            <pc:docMk/>
            <pc:sldMk cId="1052623625" sldId="275"/>
            <ac:spMk id="11" creationId="{67102FC5-156F-DF44-5671-6C2FAA2DCB53}"/>
          </ac:spMkLst>
        </pc:spChg>
        <pc:spChg chg="add del">
          <ac:chgData name="Mohammed Al-Hosni" userId="904ab02dfe98ac19" providerId="LiveId" clId="{20796749-AF37-4204-9601-F5E92B7738A2}" dt="2022-11-23T05:22:41.402" v="6964" actId="26606"/>
          <ac:spMkLst>
            <pc:docMk/>
            <pc:sldMk cId="1052623625" sldId="275"/>
            <ac:spMk id="12" creationId="{3B432D73-5C38-474F-AF96-A3228731BF36}"/>
          </ac:spMkLst>
        </pc:spChg>
        <pc:spChg chg="add">
          <ac:chgData name="Mohammed Al-Hosni" userId="904ab02dfe98ac19" providerId="LiveId" clId="{20796749-AF37-4204-9601-F5E92B7738A2}" dt="2022-11-23T05:22:41.402" v="6964" actId="26606"/>
          <ac:spMkLst>
            <pc:docMk/>
            <pc:sldMk cId="1052623625" sldId="275"/>
            <ac:spMk id="17" creationId="{3B432D73-5C38-474F-AF96-A3228731BF36}"/>
          </ac:spMkLst>
        </pc:spChg>
        <pc:picChg chg="add del mod">
          <ac:chgData name="Mohammed Al-Hosni" userId="904ab02dfe98ac19" providerId="LiveId" clId="{20796749-AF37-4204-9601-F5E92B7738A2}" dt="2022-11-23T05:17:00.675" v="6863" actId="478"/>
          <ac:picMkLst>
            <pc:docMk/>
            <pc:sldMk cId="1052623625" sldId="275"/>
            <ac:picMk id="5" creationId="{EF8FCF65-7EB1-679D-2A8B-824267AD16D0}"/>
          </ac:picMkLst>
        </pc:picChg>
        <pc:picChg chg="add del mod">
          <ac:chgData name="Mohammed Al-Hosni" userId="904ab02dfe98ac19" providerId="LiveId" clId="{20796749-AF37-4204-9601-F5E92B7738A2}" dt="2022-11-23T05:33:56.268" v="7091"/>
          <ac:picMkLst>
            <pc:docMk/>
            <pc:sldMk cId="1052623625" sldId="275"/>
            <ac:picMk id="7" creationId="{4AC78C37-0EB5-2918-DB40-3421567C58A3}"/>
          </ac:picMkLst>
        </pc:picChg>
        <pc:picChg chg="add del">
          <ac:chgData name="Mohammed Al-Hosni" userId="904ab02dfe98ac19" providerId="LiveId" clId="{20796749-AF37-4204-9601-F5E92B7738A2}" dt="2022-11-23T05:17:05.562" v="6865" actId="478"/>
          <ac:picMkLst>
            <pc:docMk/>
            <pc:sldMk cId="1052623625" sldId="275"/>
            <ac:picMk id="1026" creationId="{D26941AD-313C-027C-3918-8EC1EEFBC133}"/>
          </ac:picMkLst>
        </pc:picChg>
        <pc:cxnChg chg="add del mod">
          <ac:chgData name="Mohammed Al-Hosni" userId="904ab02dfe98ac19" providerId="LiveId" clId="{20796749-AF37-4204-9601-F5E92B7738A2}" dt="2022-11-23T05:33:45.696" v="7089" actId="1076"/>
          <ac:cxnSpMkLst>
            <pc:docMk/>
            <pc:sldMk cId="1052623625" sldId="275"/>
            <ac:cxnSpMk id="9" creationId="{6F587F9A-3AFE-D737-7EBD-30341FD1F51D}"/>
          </ac:cxnSpMkLst>
        </pc:cxnChg>
      </pc:sldChg>
      <pc:sldChg chg="addSp delSp modSp add mod ord modAnim">
        <pc:chgData name="Mohammed Al-Hosni" userId="904ab02dfe98ac19" providerId="LiveId" clId="{20796749-AF37-4204-9601-F5E92B7738A2}" dt="2022-11-23T09:40:48.091" v="7254"/>
        <pc:sldMkLst>
          <pc:docMk/>
          <pc:sldMk cId="3644737293" sldId="276"/>
        </pc:sldMkLst>
        <pc:spChg chg="del">
          <ac:chgData name="Mohammed Al-Hosni" userId="904ab02dfe98ac19" providerId="LiveId" clId="{20796749-AF37-4204-9601-F5E92B7738A2}" dt="2022-11-23T09:32:27.823" v="7156" actId="478"/>
          <ac:spMkLst>
            <pc:docMk/>
            <pc:sldMk cId="3644737293" sldId="276"/>
            <ac:spMk id="2" creationId="{244C3D8E-BB25-12CF-1F77-0268570FCBF1}"/>
          </ac:spMkLst>
        </pc:spChg>
        <pc:spChg chg="add del mod">
          <ac:chgData name="Mohammed Al-Hosni" userId="904ab02dfe98ac19" providerId="LiveId" clId="{20796749-AF37-4204-9601-F5E92B7738A2}" dt="2022-11-23T09:38:06.506" v="7238" actId="21"/>
          <ac:spMkLst>
            <pc:docMk/>
            <pc:sldMk cId="3644737293" sldId="276"/>
            <ac:spMk id="3" creationId="{B4AB6B8E-650A-8239-CC35-39A05E0DED27}"/>
          </ac:spMkLst>
        </pc:spChg>
        <pc:spChg chg="add del mod">
          <ac:chgData name="Mohammed Al-Hosni" userId="904ab02dfe98ac19" providerId="LiveId" clId="{20796749-AF37-4204-9601-F5E92B7738A2}" dt="2022-11-23T09:38:06.506" v="7238" actId="21"/>
          <ac:spMkLst>
            <pc:docMk/>
            <pc:sldMk cId="3644737293" sldId="276"/>
            <ac:spMk id="4" creationId="{14F23E8D-4AC1-30FD-42A4-603EE61DACB4}"/>
          </ac:spMkLst>
        </pc:spChg>
        <pc:spChg chg="add del mod">
          <ac:chgData name="Mohammed Al-Hosni" userId="904ab02dfe98ac19" providerId="LiveId" clId="{20796749-AF37-4204-9601-F5E92B7738A2}" dt="2022-11-23T09:38:06.506" v="7238" actId="21"/>
          <ac:spMkLst>
            <pc:docMk/>
            <pc:sldMk cId="3644737293" sldId="276"/>
            <ac:spMk id="5" creationId="{2FDC902B-31D9-6831-DB8A-31273456C589}"/>
          </ac:spMkLst>
        </pc:spChg>
        <pc:spChg chg="add del mod">
          <ac:chgData name="Mohammed Al-Hosni" userId="904ab02dfe98ac19" providerId="LiveId" clId="{20796749-AF37-4204-9601-F5E92B7738A2}" dt="2022-11-23T09:38:44.919" v="7249" actId="21"/>
          <ac:spMkLst>
            <pc:docMk/>
            <pc:sldMk cId="3644737293" sldId="276"/>
            <ac:spMk id="6" creationId="{222C3EBA-EEC6-4C83-7606-267DE1313C13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8" creationId="{93617C3C-847A-5989-DF5A-92945C8DD09A}"/>
          </ac:spMkLst>
        </pc:spChg>
        <pc:spChg chg="add del">
          <ac:chgData name="Mohammed Al-Hosni" userId="904ab02dfe98ac19" providerId="LiveId" clId="{20796749-AF37-4204-9601-F5E92B7738A2}" dt="2022-11-23T09:37:57.102" v="7234" actId="478"/>
          <ac:spMkLst>
            <pc:docMk/>
            <pc:sldMk cId="3644737293" sldId="276"/>
            <ac:spMk id="29" creationId="{84A4A8E8-578E-F122-4184-C45CBD7E3083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38" creationId="{FD951971-8ABF-132F-121D-B51AE1D22B8E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41" creationId="{E5B46CE3-F919-5AFC-107A-46630DC221C1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44" creationId="{97776BC0-2149-A97F-4DBA-F3AFECE05D70}"/>
          </ac:spMkLst>
        </pc:spChg>
        <pc:spChg chg="add del mod">
          <ac:chgData name="Mohammed Al-Hosni" userId="904ab02dfe98ac19" providerId="LiveId" clId="{20796749-AF37-4204-9601-F5E92B7738A2}" dt="2022-11-23T09:36:59.744" v="7224"/>
          <ac:spMkLst>
            <pc:docMk/>
            <pc:sldMk cId="3644737293" sldId="276"/>
            <ac:spMk id="46" creationId="{7A0BFD66-1AC5-D733-3C0C-0410520E265A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48" creationId="{4F0D60E3-7AF8-6199-7130-570B3BE07356}"/>
          </ac:spMkLst>
        </pc:spChg>
        <pc:spChg chg="add del mod">
          <ac:chgData name="Mohammed Al-Hosni" userId="904ab02dfe98ac19" providerId="LiveId" clId="{20796749-AF37-4204-9601-F5E92B7738A2}" dt="2022-11-23T09:36:59.744" v="7224"/>
          <ac:spMkLst>
            <pc:docMk/>
            <pc:sldMk cId="3644737293" sldId="276"/>
            <ac:spMk id="50" creationId="{A4F9FA19-4BA0-B742-BA63-3A455E43DB19}"/>
          </ac:spMkLst>
        </pc:spChg>
        <pc:spChg chg="add del mod">
          <ac:chgData name="Mohammed Al-Hosni" userId="904ab02dfe98ac19" providerId="LiveId" clId="{20796749-AF37-4204-9601-F5E92B7738A2}" dt="2022-11-23T09:36:59.744" v="7224"/>
          <ac:spMkLst>
            <pc:docMk/>
            <pc:sldMk cId="3644737293" sldId="276"/>
            <ac:spMk id="51" creationId="{B58A25B7-BD8A-8E17-1B84-2927076CDDE4}"/>
          </ac:spMkLst>
        </pc:spChg>
        <pc:spChg chg="mod">
          <ac:chgData name="Mohammed Al-Hosni" userId="904ab02dfe98ac19" providerId="LiveId" clId="{20796749-AF37-4204-9601-F5E92B7738A2}" dt="2022-11-23T09:36:48.303" v="7222"/>
          <ac:spMkLst>
            <pc:docMk/>
            <pc:sldMk cId="3644737293" sldId="276"/>
            <ac:spMk id="59" creationId="{ECB0246E-76DF-31A8-43EC-0A81B8FB39AD}"/>
          </ac:spMkLst>
        </pc:spChg>
        <pc:spChg chg="add del mod">
          <ac:chgData name="Mohammed Al-Hosni" userId="904ab02dfe98ac19" providerId="LiveId" clId="{20796749-AF37-4204-9601-F5E92B7738A2}" dt="2022-11-23T09:36:59.744" v="7224"/>
          <ac:spMkLst>
            <pc:docMk/>
            <pc:sldMk cId="3644737293" sldId="276"/>
            <ac:spMk id="63" creationId="{CF8F0203-CB90-E67C-4B9D-2F17D8D9CDAA}"/>
          </ac:spMkLst>
        </pc:spChg>
        <pc:spChg chg="add mod">
          <ac:chgData name="Mohammed Al-Hosni" userId="904ab02dfe98ac19" providerId="LiveId" clId="{20796749-AF37-4204-9601-F5E92B7738A2}" dt="2022-11-23T09:38:14.555" v="7240"/>
          <ac:spMkLst>
            <pc:docMk/>
            <pc:sldMk cId="3644737293" sldId="276"/>
            <ac:spMk id="2049" creationId="{3E63AD76-F846-8275-996C-3DF7486F5848}"/>
          </ac:spMkLst>
        </pc:s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7" creationId="{8AB2E499-8A84-8795-4BC0-2A7C24755D6D}"/>
          </ac:grpSpMkLst>
        </pc:grpChg>
        <pc:grpChg chg="add del">
          <ac:chgData name="Mohammed Al-Hosni" userId="904ab02dfe98ac19" providerId="LiveId" clId="{20796749-AF37-4204-9601-F5E92B7738A2}" dt="2022-11-23T09:37:57.464" v="7235" actId="478"/>
          <ac:grpSpMkLst>
            <pc:docMk/>
            <pc:sldMk cId="3644737293" sldId="276"/>
            <ac:grpSpMk id="9" creationId="{38521574-17DE-F155-AEC9-A3242A35DA9D}"/>
          </ac:grpSpMkLst>
        </pc:grpChg>
        <pc:grpChg chg="add del">
          <ac:chgData name="Mohammed Al-Hosni" userId="904ab02dfe98ac19" providerId="LiveId" clId="{20796749-AF37-4204-9601-F5E92B7738A2}" dt="2022-11-23T09:37:56.775" v="7233" actId="478"/>
          <ac:grpSpMkLst>
            <pc:docMk/>
            <pc:sldMk cId="3644737293" sldId="276"/>
            <ac:grpSpMk id="12" creationId="{446C4F10-517B-8CFB-D6E1-BCF1096832DA}"/>
          </ac:grpSpMkLst>
        </pc:grpChg>
        <pc:grpChg chg="add del">
          <ac:chgData name="Mohammed Al-Hosni" userId="904ab02dfe98ac19" providerId="LiveId" clId="{20796749-AF37-4204-9601-F5E92B7738A2}" dt="2022-11-23T09:37:57.464" v="7235" actId="478"/>
          <ac:grpSpMkLst>
            <pc:docMk/>
            <pc:sldMk cId="3644737293" sldId="276"/>
            <ac:grpSpMk id="15" creationId="{BB2163FC-E8D0-5A1C-4080-0251972723AE}"/>
          </ac:grpSpMkLst>
        </pc:grpChg>
        <pc:grpChg chg="add del">
          <ac:chgData name="Mohammed Al-Hosni" userId="904ab02dfe98ac19" providerId="LiveId" clId="{20796749-AF37-4204-9601-F5E92B7738A2}" dt="2022-11-23T09:37:57.464" v="7235" actId="478"/>
          <ac:grpSpMkLst>
            <pc:docMk/>
            <pc:sldMk cId="3644737293" sldId="276"/>
            <ac:grpSpMk id="18" creationId="{41250827-1717-B971-AB65-56E90182E2E4}"/>
          </ac:grpSpMkLst>
        </pc:grpChg>
        <pc:grpChg chg="add del">
          <ac:chgData name="Mohammed Al-Hosni" userId="904ab02dfe98ac19" providerId="LiveId" clId="{20796749-AF37-4204-9601-F5E92B7738A2}" dt="2022-11-23T09:37:57.464" v="7235" actId="478"/>
          <ac:grpSpMkLst>
            <pc:docMk/>
            <pc:sldMk cId="3644737293" sldId="276"/>
            <ac:grpSpMk id="21" creationId="{FE3164EF-56AD-D40F-5A63-A24ADCB33BDC}"/>
          </ac:grpSpMkLst>
        </pc:grpChg>
        <pc:grpChg chg="add del">
          <ac:chgData name="Mohammed Al-Hosni" userId="904ab02dfe98ac19" providerId="LiveId" clId="{20796749-AF37-4204-9601-F5E92B7738A2}" dt="2022-11-23T09:37:57.464" v="7235" actId="478"/>
          <ac:grpSpMkLst>
            <pc:docMk/>
            <pc:sldMk cId="3644737293" sldId="276"/>
            <ac:grpSpMk id="25" creationId="{B94BDE7D-D52C-C4E9-F73C-EED2919F9645}"/>
          </ac:grpSpMkLst>
        </pc:gr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37" creationId="{4B9583E4-AFAA-28B7-B7B1-716123E72386}"/>
          </ac:grpSpMkLst>
        </pc:gr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40" creationId="{D2B963CB-0B66-CDA0-50B6-CC585CEF6E5B}"/>
          </ac:grpSpMkLst>
        </pc:gr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43" creationId="{C5737F59-F467-564E-92DF-4BD9DA2CB7B5}"/>
          </ac:grpSpMkLst>
        </pc:gr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47" creationId="{C183DB1D-3005-769C-F045-2B75524217C5}"/>
          </ac:grpSpMkLst>
        </pc:grpChg>
        <pc:grpChg chg="add del mod">
          <ac:chgData name="Mohammed Al-Hosni" userId="904ab02dfe98ac19" providerId="LiveId" clId="{20796749-AF37-4204-9601-F5E92B7738A2}" dt="2022-11-23T09:36:59.744" v="7224"/>
          <ac:grpSpMkLst>
            <pc:docMk/>
            <pc:sldMk cId="3644737293" sldId="276"/>
            <ac:grpSpMk id="58" creationId="{BF7B5B7A-5D76-B0F6-3F65-6705603ACCA8}"/>
          </ac:grpSpMkLst>
        </pc:grpChg>
        <pc:picChg chg="add del">
          <ac:chgData name="Mohammed Al-Hosni" userId="904ab02dfe98ac19" providerId="LiveId" clId="{20796749-AF37-4204-9601-F5E92B7738A2}" dt="2022-11-23T09:37:56.775" v="7233" actId="478"/>
          <ac:picMkLst>
            <pc:docMk/>
            <pc:sldMk cId="3644737293" sldId="276"/>
            <ac:picMk id="30" creationId="{514E89F4-B012-C6A9-DB15-258269DD313B}"/>
          </ac:picMkLst>
        </pc:picChg>
        <pc:picChg chg="add del">
          <ac:chgData name="Mohammed Al-Hosni" userId="904ab02dfe98ac19" providerId="LiveId" clId="{20796749-AF37-4204-9601-F5E92B7738A2}" dt="2022-11-23T09:37:57.464" v="7235" actId="478"/>
          <ac:picMkLst>
            <pc:docMk/>
            <pc:sldMk cId="3644737293" sldId="276"/>
            <ac:picMk id="31" creationId="{53E87537-5B9B-F0EB-7741-1E37C7E85BC8}"/>
          </ac:picMkLst>
        </pc:picChg>
        <pc:picChg chg="add del">
          <ac:chgData name="Mohammed Al-Hosni" userId="904ab02dfe98ac19" providerId="LiveId" clId="{20796749-AF37-4204-9601-F5E92B7738A2}" dt="2022-11-23T09:37:57.464" v="7235" actId="478"/>
          <ac:picMkLst>
            <pc:docMk/>
            <pc:sldMk cId="3644737293" sldId="276"/>
            <ac:picMk id="32" creationId="{255AA4EF-DEFF-3A36-29DF-26E10343FB79}"/>
          </ac:picMkLst>
        </pc:picChg>
        <pc:picChg chg="add del">
          <ac:chgData name="Mohammed Al-Hosni" userId="904ab02dfe98ac19" providerId="LiveId" clId="{20796749-AF37-4204-9601-F5E92B7738A2}" dt="2022-11-23T09:37:57.464" v="7235" actId="478"/>
          <ac:picMkLst>
            <pc:docMk/>
            <pc:sldMk cId="3644737293" sldId="276"/>
            <ac:picMk id="33" creationId="{FEC0700D-88D8-03C0-DC65-BBA89575A668}"/>
          </ac:picMkLst>
        </pc:picChg>
        <pc:picChg chg="add del">
          <ac:chgData name="Mohammed Al-Hosni" userId="904ab02dfe98ac19" providerId="LiveId" clId="{20796749-AF37-4204-9601-F5E92B7738A2}" dt="2022-11-23T09:37:57.464" v="7235" actId="478"/>
          <ac:picMkLst>
            <pc:docMk/>
            <pc:sldMk cId="3644737293" sldId="276"/>
            <ac:picMk id="34" creationId="{B87E38E3-577D-7470-70B0-48A1D8AABAE0}"/>
          </ac:picMkLst>
        </pc:picChg>
        <pc:picChg chg="add del">
          <ac:chgData name="Mohammed Al-Hosni" userId="904ab02dfe98ac19" providerId="LiveId" clId="{20796749-AF37-4204-9601-F5E92B7738A2}" dt="2022-11-23T09:37:57.464" v="7235" actId="478"/>
          <ac:picMkLst>
            <pc:docMk/>
            <pc:sldMk cId="3644737293" sldId="276"/>
            <ac:picMk id="35" creationId="{EDEDC7D6-9C9D-78A2-DCAC-2F40A66D24A1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36" creationId="{4FA0F3F0-7CF5-B898-79B6-08AB47FE5FCE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39" creationId="{072EDCE9-FE0F-2CBE-DFA2-9185575B95B7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42" creationId="{78BFA83C-F1C1-5503-02EA-7AA11D910971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45" creationId="{A07AF6CA-5313-1039-741F-98FE81E01DF4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49" creationId="{C8A1567E-6EFD-A005-54E3-42ABC6F20EFB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2" creationId="{BD15B71B-BC78-54ED-8A18-4A359944BEE6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3" creationId="{0B96CF78-9942-9C9E-8CC1-DE3157D7AC7B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4" creationId="{5D019A1F-2194-DDC1-F3CB-1F747F762B70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5" creationId="{58975FA1-4D39-B2A5-31DB-66D986FCECAE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6" creationId="{E9C355E8-6AA0-256E-2B8F-15D94CA1B105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57" creationId="{246C8E96-3CCA-696F-F81F-B3FF15594D82}"/>
          </ac:picMkLst>
        </pc:picChg>
        <pc:picChg chg="mod">
          <ac:chgData name="Mohammed Al-Hosni" userId="904ab02dfe98ac19" providerId="LiveId" clId="{20796749-AF37-4204-9601-F5E92B7738A2}" dt="2022-11-23T09:36:48.303" v="7222"/>
          <ac:picMkLst>
            <pc:docMk/>
            <pc:sldMk cId="3644737293" sldId="276"/>
            <ac:picMk id="60" creationId="{F9EB9A49-CE7C-39FA-0DC5-A69BC081A3C1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61" creationId="{DD8FEAFD-2879-B323-4C1C-CAB3086F0EAB}"/>
          </ac:picMkLst>
        </pc:picChg>
        <pc:picChg chg="add del mod">
          <ac:chgData name="Mohammed Al-Hosni" userId="904ab02dfe98ac19" providerId="LiveId" clId="{20796749-AF37-4204-9601-F5E92B7738A2}" dt="2022-11-23T09:36:59.744" v="7224"/>
          <ac:picMkLst>
            <pc:docMk/>
            <pc:sldMk cId="3644737293" sldId="276"/>
            <ac:picMk id="62" creationId="{2DEE089C-7F58-6B3E-CCB3-4493DA706239}"/>
          </ac:picMkLst>
        </pc:picChg>
        <pc:picChg chg="add mod">
          <ac:chgData name="Mohammed Al-Hosni" userId="904ab02dfe98ac19" providerId="LiveId" clId="{20796749-AF37-4204-9601-F5E92B7738A2}" dt="2022-11-23T09:38:14.555" v="7240"/>
          <ac:picMkLst>
            <pc:docMk/>
            <pc:sldMk cId="3644737293" sldId="276"/>
            <ac:picMk id="2048" creationId="{508BDA5C-1FCB-09EF-BB82-5695FCA5B934}"/>
          </ac:picMkLst>
        </pc:picChg>
        <pc:picChg chg="del">
          <ac:chgData name="Mohammed Al-Hosni" userId="904ab02dfe98ac19" providerId="LiveId" clId="{20796749-AF37-4204-9601-F5E92B7738A2}" dt="2022-11-23T09:32:31.548" v="7157" actId="478"/>
          <ac:picMkLst>
            <pc:docMk/>
            <pc:sldMk cId="3644737293" sldId="276"/>
            <ac:picMk id="2050" creationId="{7924DE2D-DC9F-25CC-DE2E-BA93D6AD271B}"/>
          </ac:picMkLst>
        </pc:picChg>
        <pc:picChg chg="add del mod">
          <ac:chgData name="Mohammed Al-Hosni" userId="904ab02dfe98ac19" providerId="LiveId" clId="{20796749-AF37-4204-9601-F5E92B7738A2}" dt="2022-11-23T09:38:21.511" v="7242"/>
          <ac:picMkLst>
            <pc:docMk/>
            <pc:sldMk cId="3644737293" sldId="276"/>
            <ac:picMk id="2051" creationId="{FB28EB5D-3898-8E94-98F0-1228169447B7}"/>
          </ac:picMkLst>
        </pc:picChg>
        <pc:picChg chg="del">
          <ac:chgData name="Mohammed Al-Hosni" userId="904ab02dfe98ac19" providerId="LiveId" clId="{20796749-AF37-4204-9601-F5E92B7738A2}" dt="2022-11-23T09:32:32.678" v="7158" actId="478"/>
          <ac:picMkLst>
            <pc:docMk/>
            <pc:sldMk cId="3644737293" sldId="276"/>
            <ac:picMk id="2052" creationId="{A2B37032-5598-14AA-6CD4-16EA477DE5D2}"/>
          </ac:picMkLst>
        </pc:picChg>
        <pc:picChg chg="add mod">
          <ac:chgData name="Mohammed Al-Hosni" userId="904ab02dfe98ac19" providerId="LiveId" clId="{20796749-AF37-4204-9601-F5E92B7738A2}" dt="2022-11-23T09:38:39.482" v="7248" actId="171"/>
          <ac:picMkLst>
            <pc:docMk/>
            <pc:sldMk cId="3644737293" sldId="276"/>
            <ac:picMk id="2053" creationId="{2F8B906A-2EF7-2869-E5FB-E727EFC4EC90}"/>
          </ac:picMkLst>
        </pc:picChg>
      </pc:sldChg>
      <pc:sldChg chg="addSp delSp modSp new mod modTransition setBg">
        <pc:chgData name="Mohammed Al-Hosni" userId="904ab02dfe98ac19" providerId="LiveId" clId="{20796749-AF37-4204-9601-F5E92B7738A2}" dt="2022-11-24T03:37:31.982" v="7350" actId="20577"/>
        <pc:sldMkLst>
          <pc:docMk/>
          <pc:sldMk cId="1279332135" sldId="277"/>
        </pc:sldMkLst>
        <pc:spChg chg="del">
          <ac:chgData name="Mohammed Al-Hosni" userId="904ab02dfe98ac19" providerId="LiveId" clId="{20796749-AF37-4204-9601-F5E92B7738A2}" dt="2022-11-23T09:47:35.427" v="7299" actId="478"/>
          <ac:spMkLst>
            <pc:docMk/>
            <pc:sldMk cId="1279332135" sldId="277"/>
            <ac:spMk id="2" creationId="{0C9FF7C6-5B6A-167F-2044-8E615EFA7DAA}"/>
          </ac:spMkLst>
        </pc:spChg>
        <pc:spChg chg="del">
          <ac:chgData name="Mohammed Al-Hosni" userId="904ab02dfe98ac19" providerId="LiveId" clId="{20796749-AF37-4204-9601-F5E92B7738A2}" dt="2022-11-23T09:47:35.427" v="7299" actId="478"/>
          <ac:spMkLst>
            <pc:docMk/>
            <pc:sldMk cId="1279332135" sldId="277"/>
            <ac:spMk id="3" creationId="{7EA01B9E-EB83-0F33-B583-F238B3226A9A}"/>
          </ac:spMkLst>
        </pc:spChg>
        <pc:spChg chg="add mod">
          <ac:chgData name="Mohammed Al-Hosni" userId="904ab02dfe98ac19" providerId="LiveId" clId="{20796749-AF37-4204-9601-F5E92B7738A2}" dt="2022-11-23T09:48:32.423" v="7307" actId="1076"/>
          <ac:spMkLst>
            <pc:docMk/>
            <pc:sldMk cId="1279332135" sldId="277"/>
            <ac:spMk id="5" creationId="{013F2352-F009-203C-AFF8-49526BC2AE6E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7" creationId="{B8618CC9-FCF7-3F51-DEDD-5691B249CB13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10" creationId="{B5736D50-3EF6-3EF6-106D-C857C13B9028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13" creationId="{1C446F48-4270-41C1-24F6-D058EA908A5C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16" creationId="{69723C7F-FC17-9DF5-5CDF-95359681F084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19" creationId="{3562A063-5A58-A1F5-7DE6-84F5C8E334F0}"/>
          </ac:spMkLst>
        </pc:spChg>
        <pc:spChg chg="add 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21" creationId="{3839560D-5D70-8043-62E5-96F64BE950F3}"/>
          </ac:spMkLst>
        </pc:spChg>
        <pc:spChg chg="mod">
          <ac:chgData name="Mohammed Al-Hosni" userId="904ab02dfe98ac19" providerId="LiveId" clId="{20796749-AF37-4204-9601-F5E92B7738A2}" dt="2022-11-23T09:52:45.117" v="7328"/>
          <ac:spMkLst>
            <pc:docMk/>
            <pc:sldMk cId="1279332135" sldId="277"/>
            <ac:spMk id="29" creationId="{BAD499CC-5407-FD3A-F5AB-7E330E6FC444}"/>
          </ac:spMkLst>
        </pc:spChg>
        <pc:spChg chg="mod">
          <ac:chgData name="Mohammed Al-Hosni" userId="904ab02dfe98ac19" providerId="LiveId" clId="{20796749-AF37-4204-9601-F5E92B7738A2}" dt="2022-11-24T03:37:31.982" v="7350" actId="20577"/>
          <ac:spMkLst>
            <pc:docMk/>
            <pc:sldMk cId="1279332135" sldId="277"/>
            <ac:spMk id="34" creationId="{9D09DB3B-9B9F-DFB8-A3A8-372F15C7ED7A}"/>
          </ac:spMkLst>
        </pc:s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6" creationId="{1AECFA9A-E51D-434E-AFB6-5A6E627A8030}"/>
          </ac:grpSpMkLst>
        </pc:gr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9" creationId="{EFB2909C-E946-BD36-9303-92EADBEB3AD8}"/>
          </ac:grpSpMkLst>
        </pc:gr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12" creationId="{8DFFB955-2679-C0E1-688E-B9F5C326398E}"/>
          </ac:grpSpMkLst>
        </pc:gr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15" creationId="{FA23C0D8-3D3E-E872-BDE4-18B48C831F9D}"/>
          </ac:grpSpMkLst>
        </pc:gr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18" creationId="{4BB35E99-C68E-20F1-9E7F-D8FA5CB9A0B4}"/>
          </ac:grpSpMkLst>
        </pc:grpChg>
        <pc:grpChg chg="add mod">
          <ac:chgData name="Mohammed Al-Hosni" userId="904ab02dfe98ac19" providerId="LiveId" clId="{20796749-AF37-4204-9601-F5E92B7738A2}" dt="2022-11-23T09:52:45.117" v="7328"/>
          <ac:grpSpMkLst>
            <pc:docMk/>
            <pc:sldMk cId="1279332135" sldId="277"/>
            <ac:grpSpMk id="28" creationId="{B8B15E60-FE84-BC70-08C0-B5996EB2B3C9}"/>
          </ac:grpSpMkLst>
        </pc:grpChg>
        <pc:picChg chg="add mod">
          <ac:chgData name="Mohammed Al-Hosni" userId="904ab02dfe98ac19" providerId="LiveId" clId="{20796749-AF37-4204-9601-F5E92B7738A2}" dt="2022-11-23T09:48:32.423" v="7307" actId="1076"/>
          <ac:picMkLst>
            <pc:docMk/>
            <pc:sldMk cId="1279332135" sldId="277"/>
            <ac:picMk id="4" creationId="{5B767157-93A9-6FE6-A9A2-7130ED67C551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8" creationId="{970BCE12-4979-743F-1428-C29341A27E35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11" creationId="{6D64C561-6C96-77CA-7C3F-9FA265A96042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14" creationId="{B3570220-4AB4-C4EA-5AD8-56B7B5C22AD6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17" creationId="{0D7D4883-8916-9B49-0E6C-394B1D6CEA1C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0" creationId="{86AACF1F-0B99-D3BD-12C4-0139462A0453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2" creationId="{CBBF635A-F057-BD12-D6A9-922D18DE8073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3" creationId="{81F5D186-6A2E-765C-2D83-F9591C4FA735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4" creationId="{CF5E9944-B4ED-7192-D981-825801B60E3C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5" creationId="{601595FF-643F-E31A-BE23-57569385855D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6" creationId="{17854ED5-2CA0-3A5B-10DA-30737FC82661}"/>
          </ac:picMkLst>
        </pc:picChg>
        <pc:picChg chg="add 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27" creationId="{69AFF1E3-C85D-6647-0CA1-51DF2798E679}"/>
          </ac:picMkLst>
        </pc:picChg>
        <pc:picChg chg="mod">
          <ac:chgData name="Mohammed Al-Hosni" userId="904ab02dfe98ac19" providerId="LiveId" clId="{20796749-AF37-4204-9601-F5E92B7738A2}" dt="2022-11-23T09:52:45.117" v="7328"/>
          <ac:picMkLst>
            <pc:docMk/>
            <pc:sldMk cId="1279332135" sldId="277"/>
            <ac:picMk id="30" creationId="{2139C63F-DFDA-B149-1187-A112DDFD4520}"/>
          </ac:picMkLst>
        </pc:picChg>
      </pc:sldChg>
      <pc:sldChg chg="addSp delSp modSp new mod modTransition setBg">
        <pc:chgData name="Mohammed Al-Hosni" userId="904ab02dfe98ac19" providerId="LiveId" clId="{20796749-AF37-4204-9601-F5E92B7738A2}" dt="2022-11-23T09:52:48.909" v="7329"/>
        <pc:sldMkLst>
          <pc:docMk/>
          <pc:sldMk cId="2023435251" sldId="278"/>
        </pc:sldMkLst>
        <pc:spChg chg="del">
          <ac:chgData name="Mohammed Al-Hosni" userId="904ab02dfe98ac19" providerId="LiveId" clId="{20796749-AF37-4204-9601-F5E92B7738A2}" dt="2022-11-23T09:46:19.363" v="7291" actId="478"/>
          <ac:spMkLst>
            <pc:docMk/>
            <pc:sldMk cId="2023435251" sldId="278"/>
            <ac:spMk id="2" creationId="{85B03429-345A-19DF-6051-D42EF727B98E}"/>
          </ac:spMkLst>
        </pc:spChg>
        <pc:spChg chg="del">
          <ac:chgData name="Mohammed Al-Hosni" userId="904ab02dfe98ac19" providerId="LiveId" clId="{20796749-AF37-4204-9601-F5E92B7738A2}" dt="2022-11-23T09:46:19.363" v="7291" actId="478"/>
          <ac:spMkLst>
            <pc:docMk/>
            <pc:sldMk cId="2023435251" sldId="278"/>
            <ac:spMk id="3" creationId="{CEF714FB-68F5-811D-C9B2-0BC1F8989709}"/>
          </ac:spMkLst>
        </pc:spChg>
        <pc:spChg chg="add mod">
          <ac:chgData name="Mohammed Al-Hosni" userId="904ab02dfe98ac19" providerId="LiveId" clId="{20796749-AF37-4204-9601-F5E92B7738A2}" dt="2022-11-23T09:49:28.045" v="7317" actId="1076"/>
          <ac:spMkLst>
            <pc:docMk/>
            <pc:sldMk cId="2023435251" sldId="278"/>
            <ac:spMk id="5" creationId="{B4EEF255-6263-D040-DB16-422BBC7368C7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7" creationId="{9F04409A-498F-A994-0C03-D5656952E983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10" creationId="{C1390A32-52E9-4551-B1FD-7ABC1A1D59B2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13" creationId="{F4DE4930-04FF-D707-E2C8-7FF5445BB426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16" creationId="{48DCB7E0-D01A-12F0-8091-90764F792612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19" creationId="{FA1606BE-5BD5-9E18-8F0B-862266146F4D}"/>
          </ac:spMkLst>
        </pc:spChg>
        <pc:spChg chg="add 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21" creationId="{0EF5EE17-9454-2B3A-2D45-BDE3FCF2F1EC}"/>
          </ac:spMkLst>
        </pc:spChg>
        <pc:spChg chg="mod">
          <ac:chgData name="Mohammed Al-Hosni" userId="904ab02dfe98ac19" providerId="LiveId" clId="{20796749-AF37-4204-9601-F5E92B7738A2}" dt="2022-11-23T09:52:48.909" v="7329"/>
          <ac:spMkLst>
            <pc:docMk/>
            <pc:sldMk cId="2023435251" sldId="278"/>
            <ac:spMk id="29" creationId="{3BD49D07-62C3-02D7-4F75-89727F4DFB07}"/>
          </ac:spMkLst>
        </pc:s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6" creationId="{927AE0CA-686D-9224-53D1-D3BCD3E2D897}"/>
          </ac:grpSpMkLst>
        </pc:gr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9" creationId="{2794C772-07B4-75CD-15AE-18A7B3866F52}"/>
          </ac:grpSpMkLst>
        </pc:gr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12" creationId="{F1B105D5-5990-8367-1749-473C35E5CD35}"/>
          </ac:grpSpMkLst>
        </pc:gr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15" creationId="{94C86A0D-C5F4-4C7C-F163-4076182C44E9}"/>
          </ac:grpSpMkLst>
        </pc:gr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18" creationId="{381E6AD1-8E43-12BA-9B2A-BB0CFAC1A9D2}"/>
          </ac:grpSpMkLst>
        </pc:grpChg>
        <pc:grpChg chg="add mod">
          <ac:chgData name="Mohammed Al-Hosni" userId="904ab02dfe98ac19" providerId="LiveId" clId="{20796749-AF37-4204-9601-F5E92B7738A2}" dt="2022-11-23T09:52:48.909" v="7329"/>
          <ac:grpSpMkLst>
            <pc:docMk/>
            <pc:sldMk cId="2023435251" sldId="278"/>
            <ac:grpSpMk id="28" creationId="{2B9A8CB8-4EE2-1C71-4B55-5AE15C808D08}"/>
          </ac:grpSpMkLst>
        </pc:grpChg>
        <pc:picChg chg="add mod">
          <ac:chgData name="Mohammed Al-Hosni" userId="904ab02dfe98ac19" providerId="LiveId" clId="{20796749-AF37-4204-9601-F5E92B7738A2}" dt="2022-11-23T09:49:36.165" v="7318" actId="14100"/>
          <ac:picMkLst>
            <pc:docMk/>
            <pc:sldMk cId="2023435251" sldId="278"/>
            <ac:picMk id="4" creationId="{98FFAFD7-E594-D84B-608A-A062FA6F29CA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8" creationId="{72FCFB0D-5EC3-D78A-C614-E06FFFE0F5DE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11" creationId="{39D71D5B-4B24-46B8-C9B2-1BC8B2A69E56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14" creationId="{DF202068-3FE1-6020-BE9F-7433BABABD94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17" creationId="{0CB11251-C410-1F0D-0312-55F404920CCF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0" creationId="{FA0C7517-B46F-1048-0A2C-B4A5C4B9FF62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2" creationId="{A0F4B690-CCFD-B75A-096C-9277498C5E05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3" creationId="{06DB40A3-EAFE-6BE5-150B-569AE05175C8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4" creationId="{B770555F-85A3-25DC-6474-3CF1DCDD00C3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5" creationId="{C4BFB881-0575-A384-829E-2512CA3071EA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6" creationId="{C48F2842-1C6A-76EC-BF18-4FC057057C85}"/>
          </ac:picMkLst>
        </pc:picChg>
        <pc:picChg chg="add 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27" creationId="{F43ACD64-F5AE-5BEF-AA1D-7DCBA3EFEF95}"/>
          </ac:picMkLst>
        </pc:picChg>
        <pc:picChg chg="mod">
          <ac:chgData name="Mohammed Al-Hosni" userId="904ab02dfe98ac19" providerId="LiveId" clId="{20796749-AF37-4204-9601-F5E92B7738A2}" dt="2022-11-23T09:52:48.909" v="7329"/>
          <ac:picMkLst>
            <pc:docMk/>
            <pc:sldMk cId="2023435251" sldId="278"/>
            <ac:picMk id="30" creationId="{DB292FA4-E947-0623-E043-E491E46A7A12}"/>
          </ac:picMkLst>
        </pc:picChg>
      </pc:sldChg>
    </pc:docChg>
  </pc:docChgLst>
  <pc:docChgLst>
    <pc:chgData name="Mohammed Al-Hosni" userId="904ab02dfe98ac19" providerId="LiveId" clId="{8158ABEB-B3F6-48BB-A73A-C9375ACE7A5D}"/>
    <pc:docChg chg="undo custSel addSld delSld modSld modSection">
      <pc:chgData name="Mohammed Al-Hosni" userId="904ab02dfe98ac19" providerId="LiveId" clId="{8158ABEB-B3F6-48BB-A73A-C9375ACE7A5D}" dt="2022-11-25T08:14:56.610" v="189"/>
      <pc:docMkLst>
        <pc:docMk/>
      </pc:docMkLst>
      <pc:sldChg chg="modSp">
        <pc:chgData name="Mohammed Al-Hosni" userId="904ab02dfe98ac19" providerId="LiveId" clId="{8158ABEB-B3F6-48BB-A73A-C9375ACE7A5D}" dt="2022-11-25T08:07:25.105" v="88" actId="20577"/>
        <pc:sldMkLst>
          <pc:docMk/>
          <pc:sldMk cId="325526935" sldId="261"/>
        </pc:sldMkLst>
        <pc:spChg chg="mod">
          <ac:chgData name="Mohammed Al-Hosni" userId="904ab02dfe98ac19" providerId="LiveId" clId="{8158ABEB-B3F6-48BB-A73A-C9375ACE7A5D}" dt="2022-11-25T08:07:25.105" v="88" actId="20577"/>
          <ac:spMkLst>
            <pc:docMk/>
            <pc:sldMk cId="325526935" sldId="261"/>
            <ac:spMk id="3" creationId="{C6A7C116-2F3C-C4E2-303D-D4B9376CDFFE}"/>
          </ac:spMkLst>
        </pc:spChg>
      </pc:sldChg>
      <pc:sldChg chg="addSp delSp modSp mod delAnim modAnim">
        <pc:chgData name="Mohammed Al-Hosni" userId="904ab02dfe98ac19" providerId="LiveId" clId="{8158ABEB-B3F6-48BB-A73A-C9375ACE7A5D}" dt="2022-11-25T07:12:35.386" v="19"/>
        <pc:sldMkLst>
          <pc:docMk/>
          <pc:sldMk cId="4292793204" sldId="274"/>
        </pc:sldMkLst>
        <pc:picChg chg="add mod">
          <ac:chgData name="Mohammed Al-Hosni" userId="904ab02dfe98ac19" providerId="LiveId" clId="{8158ABEB-B3F6-48BB-A73A-C9375ACE7A5D}" dt="2022-11-25T07:12:35.386" v="19"/>
          <ac:picMkLst>
            <pc:docMk/>
            <pc:sldMk cId="4292793204" sldId="274"/>
            <ac:picMk id="2" creationId="{FC199AC9-1C36-8B2E-81F6-1A8DB9D65EA6}"/>
          </ac:picMkLst>
        </pc:picChg>
        <pc:picChg chg="del">
          <ac:chgData name="Mohammed Al-Hosni" userId="904ab02dfe98ac19" providerId="LiveId" clId="{8158ABEB-B3F6-48BB-A73A-C9375ACE7A5D}" dt="2022-11-25T07:10:45.156" v="0" actId="478"/>
          <ac:picMkLst>
            <pc:docMk/>
            <pc:sldMk cId="4292793204" sldId="274"/>
            <ac:picMk id="6" creationId="{6DBB3EE2-ED09-0CD3-7EF0-A0A408BDF042}"/>
          </ac:picMkLst>
        </pc:picChg>
      </pc:sldChg>
      <pc:sldChg chg="addSp delSp modSp add mod modTransition modAnim">
        <pc:chgData name="Mohammed Al-Hosni" userId="904ab02dfe98ac19" providerId="LiveId" clId="{8158ABEB-B3F6-48BB-A73A-C9375ACE7A5D}" dt="2022-11-25T08:14:56.610" v="189"/>
        <pc:sldMkLst>
          <pc:docMk/>
          <pc:sldMk cId="1132933585" sldId="279"/>
        </pc:sldMkLst>
        <pc:spChg chg="mod">
          <ac:chgData name="Mohammed Al-Hosni" userId="904ab02dfe98ac19" providerId="LiveId" clId="{8158ABEB-B3F6-48BB-A73A-C9375ACE7A5D}" dt="2022-11-25T08:12:30.673" v="134" actId="1076"/>
          <ac:spMkLst>
            <pc:docMk/>
            <pc:sldMk cId="1132933585" sldId="279"/>
            <ac:spMk id="2" creationId="{1CE06651-EDF0-81BB-F48F-DCF01F08ACD3}"/>
          </ac:spMkLst>
        </pc:spChg>
        <pc:spChg chg="mod">
          <ac:chgData name="Mohammed Al-Hosni" userId="904ab02dfe98ac19" providerId="LiveId" clId="{8158ABEB-B3F6-48BB-A73A-C9375ACE7A5D}" dt="2022-11-25T08:07:07.391" v="50" actId="20577"/>
          <ac:spMkLst>
            <pc:docMk/>
            <pc:sldMk cId="1132933585" sldId="279"/>
            <ac:spMk id="3" creationId="{C6A7C116-2F3C-C4E2-303D-D4B9376CDFFE}"/>
          </ac:spMkLst>
        </pc:spChg>
        <pc:spChg chg="add mod">
          <ac:chgData name="Mohammed Al-Hosni" userId="904ab02dfe98ac19" providerId="LiveId" clId="{8158ABEB-B3F6-48BB-A73A-C9375ACE7A5D}" dt="2022-11-25T08:14:33.766" v="185" actId="1076"/>
          <ac:spMkLst>
            <pc:docMk/>
            <pc:sldMk cId="1132933585" sldId="279"/>
            <ac:spMk id="6" creationId="{1C4046FC-BD8B-418B-3360-1A23FAE2F5A6}"/>
          </ac:spMkLst>
        </pc:spChg>
        <pc:spChg chg="add del mod">
          <ac:chgData name="Mohammed Al-Hosni" userId="904ab02dfe98ac19" providerId="LiveId" clId="{8158ABEB-B3F6-48BB-A73A-C9375ACE7A5D}" dt="2022-11-25T08:12:51.122" v="138"/>
          <ac:spMkLst>
            <pc:docMk/>
            <pc:sldMk cId="1132933585" sldId="279"/>
            <ac:spMk id="7" creationId="{7E50B42A-E997-D03E-3AE6-F5E03FCF6808}"/>
          </ac:spMkLst>
        </pc:spChg>
        <pc:spChg chg="add del mod">
          <ac:chgData name="Mohammed Al-Hosni" userId="904ab02dfe98ac19" providerId="LiveId" clId="{8158ABEB-B3F6-48BB-A73A-C9375ACE7A5D}" dt="2022-11-25T08:12:55.865" v="140"/>
          <ac:spMkLst>
            <pc:docMk/>
            <pc:sldMk cId="1132933585" sldId="279"/>
            <ac:spMk id="8" creationId="{89F8BF12-2FD8-EE98-4631-4717A75A4037}"/>
          </ac:spMkLst>
        </pc:spChg>
        <pc:picChg chg="add del mod">
          <ac:chgData name="Mohammed Al-Hosni" userId="904ab02dfe98ac19" providerId="LiveId" clId="{8158ABEB-B3F6-48BB-A73A-C9375ACE7A5D}" dt="2022-11-25T08:13:23.440" v="146" actId="478"/>
          <ac:picMkLst>
            <pc:docMk/>
            <pc:sldMk cId="1132933585" sldId="279"/>
            <ac:picMk id="4" creationId="{995581E0-CB47-5163-7822-1E3C3357C4F1}"/>
          </ac:picMkLst>
        </pc:picChg>
        <pc:picChg chg="add del mod">
          <ac:chgData name="Mohammed Al-Hosni" userId="904ab02dfe98ac19" providerId="LiveId" clId="{8158ABEB-B3F6-48BB-A73A-C9375ACE7A5D}" dt="2022-11-25T08:08:51.120" v="127" actId="478"/>
          <ac:picMkLst>
            <pc:docMk/>
            <pc:sldMk cId="1132933585" sldId="279"/>
            <ac:picMk id="5" creationId="{A76A2E49-60A7-A5D6-DDA8-3D34FF61D39D}"/>
          </ac:picMkLst>
        </pc:picChg>
        <pc:picChg chg="add mod">
          <ac:chgData name="Mohammed Al-Hosni" userId="904ab02dfe98ac19" providerId="LiveId" clId="{8158ABEB-B3F6-48BB-A73A-C9375ACE7A5D}" dt="2022-11-25T08:08:52.726" v="128" actId="166"/>
          <ac:picMkLst>
            <pc:docMk/>
            <pc:sldMk cId="1132933585" sldId="279"/>
            <ac:picMk id="1026" creationId="{2690D607-F16C-D369-A197-D32B8C775B6B}"/>
          </ac:picMkLst>
        </pc:picChg>
        <pc:picChg chg="add mod">
          <ac:chgData name="Mohammed Al-Hosni" userId="904ab02dfe98ac19" providerId="LiveId" clId="{8158ABEB-B3F6-48BB-A73A-C9375ACE7A5D}" dt="2022-11-25T08:13:32.348" v="149" actId="14861"/>
          <ac:picMkLst>
            <pc:docMk/>
            <pc:sldMk cId="1132933585" sldId="279"/>
            <ac:picMk id="1028" creationId="{F38BEE2D-8E11-1076-881D-0146E17C7BF0}"/>
          </ac:picMkLst>
        </pc:picChg>
        <pc:picChg chg="del">
          <ac:chgData name="Mohammed Al-Hosni" userId="904ab02dfe98ac19" providerId="LiveId" clId="{8158ABEB-B3F6-48BB-A73A-C9375ACE7A5D}" dt="2022-11-25T08:06:49.783" v="25" actId="478"/>
          <ac:picMkLst>
            <pc:docMk/>
            <pc:sldMk cId="1132933585" sldId="279"/>
            <ac:picMk id="8194" creationId="{F2A934E5-F044-C816-D6C4-6831370AFE77}"/>
          </ac:picMkLst>
        </pc:picChg>
        <pc:picChg chg="del">
          <ac:chgData name="Mohammed Al-Hosni" userId="904ab02dfe98ac19" providerId="LiveId" clId="{8158ABEB-B3F6-48BB-A73A-C9375ACE7A5D}" dt="2022-11-25T08:06:49.783" v="25" actId="478"/>
          <ac:picMkLst>
            <pc:docMk/>
            <pc:sldMk cId="1132933585" sldId="279"/>
            <ac:picMk id="8196" creationId="{0BC4C6B9-53B9-45E2-9322-7F404DA5CB06}"/>
          </ac:picMkLst>
        </pc:picChg>
      </pc:sldChg>
      <pc:sldChg chg="addSp delSp new del mod">
        <pc:chgData name="Mohammed Al-Hosni" userId="904ab02dfe98ac19" providerId="LiveId" clId="{8158ABEB-B3F6-48BB-A73A-C9375ACE7A5D}" dt="2022-11-25T08:06:35.653" v="23" actId="680"/>
        <pc:sldMkLst>
          <pc:docMk/>
          <pc:sldMk cId="1784671004" sldId="279"/>
        </pc:sldMkLst>
        <pc:spChg chg="add del">
          <ac:chgData name="Mohammed Al-Hosni" userId="904ab02dfe98ac19" providerId="LiveId" clId="{8158ABEB-B3F6-48BB-A73A-C9375ACE7A5D}" dt="2022-11-25T08:06:35.275" v="22" actId="478"/>
          <ac:spMkLst>
            <pc:docMk/>
            <pc:sldMk cId="1784671004" sldId="279"/>
            <ac:spMk id="2" creationId="{08F4A6B8-E55B-F342-22DF-6CB9D97CB5EA}"/>
          </ac:spMkLst>
        </pc:spChg>
        <pc:spChg chg="add del">
          <ac:chgData name="Mohammed Al-Hosni" userId="904ab02dfe98ac19" providerId="LiveId" clId="{8158ABEB-B3F6-48BB-A73A-C9375ACE7A5D}" dt="2022-11-25T08:06:35.275" v="22" actId="478"/>
          <ac:spMkLst>
            <pc:docMk/>
            <pc:sldMk cId="1784671004" sldId="279"/>
            <ac:spMk id="3" creationId="{5B935FD4-DCCE-4F0E-7A15-2D0AF5690C7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4C37A-ADB9-8CFA-0636-14CB8126A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3F433-29C6-7D78-3C22-29EA696667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EE18D-4C81-5DA0-C92C-23AF00A09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1121C-CEF0-4CAC-D6CE-080BAA3AC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7FF72-10CD-576D-68C9-250E2062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98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B51E9-3C6C-E3AE-BB88-CD8FB2BB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562248-C1A8-4643-0407-59328F999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F1486-8191-2644-0321-D2A42E6ED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319D3-D285-6FD6-63EE-532432049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C5FAD-A0A2-5536-BA9E-A05BF6984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6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CACAB2-9A06-5275-9AF8-1F52BC5D03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B363EB-2463-369F-0DEF-F73BAC766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8765A-8827-D7BE-15A0-CB919F2B9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934A0-29B8-C7B7-F307-27331C2E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F08E9-3FE8-C9C6-BFCD-2DD32B41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3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CFF66-0F32-AE72-7AAA-0190FD3D5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F1EF2-ACBD-2738-29BA-2CF1805E5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96953-DF88-CD3B-8F78-B354EC3B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802F1-E807-028A-2D03-8AB56FB0E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16228-B102-001B-8379-7230A777E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18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AD37-88F0-4D2B-74C8-5CEE213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F8AAB-EC09-CD77-A777-C91867F06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FB271-CA9F-4BCF-4383-8A6FE50D3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56E6C-3127-B3EA-FB0B-70EE5B6F8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BD950-CF1E-CFC0-127E-C1281E12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16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EF284-0081-29E1-770D-09648640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633BC-027F-4F63-9DEC-61BBA95DEE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2A4236-F578-AD3D-6F21-B65515535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667B7-8BD2-FEE2-37D3-77C6991E5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EE684-14E0-65BA-B6BA-F1202AE28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D5913-C41C-1072-CEF9-5C1EE30B3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8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58259-E3EA-F280-451E-87575AA7E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7E905-CFD3-D387-B36E-F526F7885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4866DC-B137-D53D-77A4-8129A7F89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8763A8-E787-8C74-521D-08842782FF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D2C13B-B9A3-FE7D-3C9C-6B64DE0F40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1891D9-0FAF-6ACE-8D35-174C23406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94E6C9-9C1B-DCA4-DAB9-9A97AF58E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6FF95-7E4B-E856-C9E8-7D8A91E2D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1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57114-37DC-55FF-7612-824E1EDE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1EEC0-F293-87C5-3F9D-CD7FFE673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3AB6F-BA5D-A67E-60BE-78D72EDDA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6E08F-7645-8968-51B2-1B7EC7C4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9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9C6F55-FFAB-25E4-B85E-5478210F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4BF5E-F21D-D319-7674-3F7570406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99ED4-2A41-91FF-5B21-A5307902B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85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E357B-BE97-0853-04F2-240D12478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8A71C-7CC6-3706-768D-BA5C2802A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CECFF-983D-8680-5ADD-392E7AA7A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383D5-7A4E-B3DA-8AE8-B0224E4F4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B83FA-5683-9C59-45D5-A04BDA0AD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A6370-EA87-8E9F-4B15-D74DB16A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1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3D668-B3D5-D188-B4E2-72212C237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8F3B93-1B7A-8483-651B-677338F07E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3E347-19C9-7341-26C9-1550F43AD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46740-7A3D-C164-C1CF-24C52C8E8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60F13-F4A5-52FF-73A6-1B2A7A4AA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D5263-4DCE-27AD-D1DF-703FF90E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42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6AB72A-D806-58C2-5AF1-E00CC2165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E7ABF-C55A-D3D1-168B-0B070B3D5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85EFF-AFAF-BBC1-05B6-C9CB1AF1A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DEEFC-9A0C-41DA-82BB-A91559104872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DCCB6-38E8-15AA-7A63-8D175E5F8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E2229-ADBA-C4F9-54B6-3CF1AE0760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6DBE6-45F1-49A1-A6C3-A607240CE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1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27.png"/><Relationship Id="rId16" Type="http://schemas.openxmlformats.org/officeDocument/2006/relationships/image" Target="../media/image3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image" Target="../media/image4.png"/><Relationship Id="rId15" Type="http://schemas.openxmlformats.org/officeDocument/2006/relationships/slide" Target="slide10.xml"/><Relationship Id="rId10" Type="http://schemas.openxmlformats.org/officeDocument/2006/relationships/slide" Target="slide9.xml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2.xml"/><Relationship Id="rId3" Type="http://schemas.openxmlformats.org/officeDocument/2006/relationships/image" Target="../media/image30.png"/><Relationship Id="rId7" Type="http://schemas.openxmlformats.org/officeDocument/2006/relationships/image" Target="../media/image6.png"/><Relationship Id="rId12" Type="http://schemas.openxmlformats.org/officeDocument/2006/relationships/image" Target="../media/image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slide" Target="slide9.xml"/><Relationship Id="rId5" Type="http://schemas.openxmlformats.org/officeDocument/2006/relationships/image" Target="../media/image3.png"/><Relationship Id="rId15" Type="http://schemas.openxmlformats.org/officeDocument/2006/relationships/slide" Target="slide4.xml"/><Relationship Id="rId10" Type="http://schemas.openxmlformats.org/officeDocument/2006/relationships/slide" Target="slide12.xml"/><Relationship Id="rId4" Type="http://schemas.openxmlformats.org/officeDocument/2006/relationships/image" Target="../media/image8.png"/><Relationship Id="rId9" Type="http://schemas.openxmlformats.org/officeDocument/2006/relationships/slide" Target="slide16.xml"/><Relationship Id="rId14" Type="http://schemas.openxmlformats.org/officeDocument/2006/relationships/slide" Target="slide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slide" Target="slide8.xml"/><Relationship Id="rId3" Type="http://schemas.openxmlformats.org/officeDocument/2006/relationships/image" Target="../media/image33.png"/><Relationship Id="rId7" Type="http://schemas.openxmlformats.org/officeDocument/2006/relationships/image" Target="../media/image5.png"/><Relationship Id="rId12" Type="http://schemas.openxmlformats.org/officeDocument/2006/relationships/image" Target="../media/image4.png"/><Relationship Id="rId2" Type="http://schemas.openxmlformats.org/officeDocument/2006/relationships/image" Target="../media/image32.png"/><Relationship Id="rId16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2.xml"/><Relationship Id="rId5" Type="http://schemas.openxmlformats.org/officeDocument/2006/relationships/image" Target="../media/image8.png"/><Relationship Id="rId15" Type="http://schemas.openxmlformats.org/officeDocument/2006/relationships/slide" Target="slide7.xml"/><Relationship Id="rId10" Type="http://schemas.openxmlformats.org/officeDocument/2006/relationships/slide" Target="slide16.xml"/><Relationship Id="rId4" Type="http://schemas.openxmlformats.org/officeDocument/2006/relationships/image" Target="../media/image33.png"/><Relationship Id="rId9" Type="http://schemas.openxmlformats.org/officeDocument/2006/relationships/image" Target="../media/image7.png"/><Relationship Id="rId1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17" Type="http://schemas.openxmlformats.org/officeDocument/2006/relationships/image" Target="../media/image37.jpeg"/><Relationship Id="rId2" Type="http://schemas.openxmlformats.org/officeDocument/2006/relationships/image" Target="../media/image32.png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5" Type="http://schemas.openxmlformats.org/officeDocument/2006/relationships/image" Target="../media/image36.jpe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8.png"/><Relationship Id="rId16" Type="http://schemas.openxmlformats.org/officeDocument/2006/relationships/image" Target="../media/image4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5" Type="http://schemas.openxmlformats.org/officeDocument/2006/relationships/image" Target="../media/image39.jpeg"/><Relationship Id="rId10" Type="http://schemas.openxmlformats.org/officeDocument/2006/relationships/slide" Target="slide12.xml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14" Type="http://schemas.openxmlformats.org/officeDocument/2006/relationships/slide" Target="slide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8.png"/><Relationship Id="rId16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5" Type="http://schemas.openxmlformats.org/officeDocument/2006/relationships/image" Target="../media/image41.jpeg"/><Relationship Id="rId10" Type="http://schemas.openxmlformats.org/officeDocument/2006/relationships/slide" Target="slide12.xml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14" Type="http://schemas.openxmlformats.org/officeDocument/2006/relationships/slide" Target="slide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8.png"/><Relationship Id="rId16" Type="http://schemas.openxmlformats.org/officeDocument/2006/relationships/image" Target="../media/image4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5" Type="http://schemas.openxmlformats.org/officeDocument/2006/relationships/image" Target="../media/image43.jpeg"/><Relationship Id="rId10" Type="http://schemas.openxmlformats.org/officeDocument/2006/relationships/slide" Target="slide12.xml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14" Type="http://schemas.openxmlformats.org/officeDocument/2006/relationships/slide" Target="slide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5" Type="http://schemas.openxmlformats.org/officeDocument/2006/relationships/image" Target="../media/image45.jpeg"/><Relationship Id="rId10" Type="http://schemas.openxmlformats.org/officeDocument/2006/relationships/slide" Target="slide12.xml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1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8.png"/><Relationship Id="rId17" Type="http://schemas.openxmlformats.org/officeDocument/2006/relationships/image" Target="../media/image10.png"/><Relationship Id="rId2" Type="http://schemas.openxmlformats.org/officeDocument/2006/relationships/image" Target="../media/image2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slide" Target="slide2.xml"/><Relationship Id="rId5" Type="http://schemas.openxmlformats.org/officeDocument/2006/relationships/image" Target="../media/image5.png"/><Relationship Id="rId15" Type="http://schemas.openxmlformats.org/officeDocument/2006/relationships/image" Target="../media/image9.jpeg"/><Relationship Id="rId10" Type="http://schemas.openxmlformats.org/officeDocument/2006/relationships/slide" Target="slide8.xml"/><Relationship Id="rId4" Type="http://schemas.openxmlformats.org/officeDocument/2006/relationships/image" Target="../media/image4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slide" Target="slide8.xml"/><Relationship Id="rId5" Type="http://schemas.openxmlformats.org/officeDocument/2006/relationships/image" Target="../media/image5.png"/><Relationship Id="rId10" Type="http://schemas.openxmlformats.org/officeDocument/2006/relationships/slide" Target="slide12.xml"/><Relationship Id="rId4" Type="http://schemas.openxmlformats.org/officeDocument/2006/relationships/image" Target="../media/image4.png"/><Relationship Id="rId9" Type="http://schemas.openxmlformats.org/officeDocument/2006/relationships/image" Target="../media/image3.png"/><Relationship Id="rId14" Type="http://schemas.openxmlformats.org/officeDocument/2006/relationships/slide" Target="slid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4.xml"/><Relationship Id="rId1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7.xml"/><Relationship Id="rId17" Type="http://schemas.openxmlformats.org/officeDocument/2006/relationships/slide" Target="slide6.xml"/><Relationship Id="rId2" Type="http://schemas.openxmlformats.org/officeDocument/2006/relationships/image" Target="../media/image11.png"/><Relationship Id="rId16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2.xml"/><Relationship Id="rId5" Type="http://schemas.openxmlformats.org/officeDocument/2006/relationships/image" Target="../media/image4.png"/><Relationship Id="rId15" Type="http://schemas.openxmlformats.org/officeDocument/2006/relationships/slide" Target="slide5.xml"/><Relationship Id="rId10" Type="http://schemas.openxmlformats.org/officeDocument/2006/relationships/slide" Target="slide8.xml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slide" Target="slide16.xml"/><Relationship Id="rId18" Type="http://schemas.openxmlformats.org/officeDocument/2006/relationships/slide" Target="slide4.xml"/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12" Type="http://schemas.openxmlformats.org/officeDocument/2006/relationships/image" Target="../media/image7.png"/><Relationship Id="rId17" Type="http://schemas.openxmlformats.org/officeDocument/2006/relationships/slide" Target="slide7.xml"/><Relationship Id="rId2" Type="http://schemas.openxmlformats.org/officeDocument/2006/relationships/image" Target="../media/image11.png"/><Relationship Id="rId16" Type="http://schemas.openxmlformats.org/officeDocument/2006/relationships/slide" Target="slide2.xml"/><Relationship Id="rId20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11" Type="http://schemas.openxmlformats.org/officeDocument/2006/relationships/image" Target="../media/image5.png"/><Relationship Id="rId5" Type="http://schemas.openxmlformats.org/officeDocument/2006/relationships/image" Target="../media/image16.jpeg"/><Relationship Id="rId15" Type="http://schemas.openxmlformats.org/officeDocument/2006/relationships/slide" Target="slide8.xml"/><Relationship Id="rId10" Type="http://schemas.openxmlformats.org/officeDocument/2006/relationships/image" Target="../media/image4.png"/><Relationship Id="rId19" Type="http://schemas.openxmlformats.org/officeDocument/2006/relationships/image" Target="../media/image6.png"/><Relationship Id="rId4" Type="http://schemas.openxmlformats.org/officeDocument/2006/relationships/image" Target="../media/image15.jpeg"/><Relationship Id="rId9" Type="http://schemas.openxmlformats.org/officeDocument/2006/relationships/image" Target="../media/image3.png"/><Relationship Id="rId14" Type="http://schemas.openxmlformats.org/officeDocument/2006/relationships/slide" Target="slide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slide" Target="slide12.xml"/><Relationship Id="rId18" Type="http://schemas.openxmlformats.org/officeDocument/2006/relationships/image" Target="../media/image6.png"/><Relationship Id="rId3" Type="http://schemas.openxmlformats.org/officeDocument/2006/relationships/image" Target="../media/image19.jpeg"/><Relationship Id="rId7" Type="http://schemas.openxmlformats.org/officeDocument/2006/relationships/image" Target="../media/image8.png"/><Relationship Id="rId12" Type="http://schemas.openxmlformats.org/officeDocument/2006/relationships/slide" Target="slide16.xml"/><Relationship Id="rId17" Type="http://schemas.openxmlformats.org/officeDocument/2006/relationships/slide" Target="slide4.xml"/><Relationship Id="rId2" Type="http://schemas.openxmlformats.org/officeDocument/2006/relationships/image" Target="../media/image11.png"/><Relationship Id="rId16" Type="http://schemas.openxmlformats.org/officeDocument/2006/relationships/slide" Target="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7.png"/><Relationship Id="rId5" Type="http://schemas.openxmlformats.org/officeDocument/2006/relationships/image" Target="../media/image21.jpeg"/><Relationship Id="rId15" Type="http://schemas.openxmlformats.org/officeDocument/2006/relationships/slide" Target="slide2.xml"/><Relationship Id="rId10" Type="http://schemas.openxmlformats.org/officeDocument/2006/relationships/image" Target="../media/image5.png"/><Relationship Id="rId19" Type="http://schemas.openxmlformats.org/officeDocument/2006/relationships/image" Target="../media/image13.jpeg"/><Relationship Id="rId4" Type="http://schemas.openxmlformats.org/officeDocument/2006/relationships/image" Target="../media/image20.jpeg"/><Relationship Id="rId9" Type="http://schemas.openxmlformats.org/officeDocument/2006/relationships/image" Target="../media/image4.png"/><Relationship Id="rId1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12" Type="http://schemas.openxmlformats.org/officeDocument/2006/relationships/slide" Target="slide2.xml"/><Relationship Id="rId17" Type="http://schemas.openxmlformats.org/officeDocument/2006/relationships/image" Target="../media/image26.png"/><Relationship Id="rId2" Type="http://schemas.openxmlformats.org/officeDocument/2006/relationships/image" Target="../media/image23.png"/><Relationship Id="rId16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slide" Target="slide8.xml"/><Relationship Id="rId5" Type="http://schemas.openxmlformats.org/officeDocument/2006/relationships/image" Target="../media/image4.png"/><Relationship Id="rId15" Type="http://schemas.openxmlformats.org/officeDocument/2006/relationships/image" Target="../media/image24.jpeg"/><Relationship Id="rId10" Type="http://schemas.openxmlformats.org/officeDocument/2006/relationships/slide" Target="slide12.xml"/><Relationship Id="rId4" Type="http://schemas.openxmlformats.org/officeDocument/2006/relationships/image" Target="../media/image3.png"/><Relationship Id="rId9" Type="http://schemas.openxmlformats.org/officeDocument/2006/relationships/slide" Target="slide16.xml"/><Relationship Id="rId14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2" Type="http://schemas.openxmlformats.org/officeDocument/2006/relationships/image" Target="../media/image27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image" Target="../media/image4.png"/><Relationship Id="rId15" Type="http://schemas.openxmlformats.org/officeDocument/2006/relationships/image" Target="../media/image28.jpeg"/><Relationship Id="rId10" Type="http://schemas.openxmlformats.org/officeDocument/2006/relationships/slide" Target="slide8.xml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7.xml"/><Relationship Id="rId18" Type="http://schemas.openxmlformats.org/officeDocument/2006/relationships/image" Target="../media/image31.jpe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12" Type="http://schemas.openxmlformats.org/officeDocument/2006/relationships/slide" Target="slide2.xml"/><Relationship Id="rId17" Type="http://schemas.openxmlformats.org/officeDocument/2006/relationships/slide" Target="slide10.xml"/><Relationship Id="rId2" Type="http://schemas.openxmlformats.org/officeDocument/2006/relationships/image" Target="../media/image27.png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image" Target="../media/image4.png"/><Relationship Id="rId15" Type="http://schemas.openxmlformats.org/officeDocument/2006/relationships/slide" Target="slide11.xml"/><Relationship Id="rId10" Type="http://schemas.openxmlformats.org/officeDocument/2006/relationships/slide" Target="slide8.xml"/><Relationship Id="rId4" Type="http://schemas.openxmlformats.org/officeDocument/2006/relationships/image" Target="../media/image3.png"/><Relationship Id="rId9" Type="http://schemas.openxmlformats.org/officeDocument/2006/relationships/slide" Target="slide12.xml"/><Relationship Id="rId14" Type="http://schemas.openxmlformats.org/officeDocument/2006/relationships/slide" Target="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Author Says a Whole Culture—Not a Single 'Homer'—Wrote 'Iliad,' 'Odyssey'">
            <a:extLst>
              <a:ext uri="{FF2B5EF4-FFF2-40B4-BE49-F238E27FC236}">
                <a16:creationId xmlns:a16="http://schemas.microsoft.com/office/drawing/2014/main" id="{4AC78C37-0EB5-2918-DB40-3421567C58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9" b="32256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87F9A-3AFE-D737-7EBD-30341FD1F51D}"/>
              </a:ext>
            </a:extLst>
          </p:cNvPr>
          <p:cNvCxnSpPr>
            <a:cxnSpLocks/>
          </p:cNvCxnSpPr>
          <p:nvPr/>
        </p:nvCxnSpPr>
        <p:spPr>
          <a:xfrm flipH="1">
            <a:off x="6419849" y="3219450"/>
            <a:ext cx="5543550" cy="0"/>
          </a:xfrm>
          <a:prstGeom prst="line">
            <a:avLst/>
          </a:prstGeom>
          <a:ln w="57150">
            <a:solidFill>
              <a:srgbClr val="B263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102FC5-156F-DF44-5671-6C2FAA2DCB53}"/>
              </a:ext>
            </a:extLst>
          </p:cNvPr>
          <p:cNvSpPr txBox="1"/>
          <p:nvPr/>
        </p:nvSpPr>
        <p:spPr>
          <a:xfrm>
            <a:off x="4867274" y="1968580"/>
            <a:ext cx="7096125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 rtl="1"/>
            <a:r>
              <a:rPr lang="ar-OM" b="1" dirty="0">
                <a:solidFill>
                  <a:srgbClr val="B2634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أسطورة الشاعر الاعمى:</a:t>
            </a:r>
            <a:endParaRPr lang="ar-OM" dirty="0">
              <a:solidFill>
                <a:srgbClr val="B2634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r>
              <a:rPr lang="ar-OM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هوميروس</a:t>
            </a:r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6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ECFA9A-E51D-434E-AFB6-5A6E627A8030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8618CC9-FCF7-3F51-DEDD-5691B249CB1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70BCE12-4979-743F-1428-C29341A27E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FB2909C-E946-BD36-9303-92EADBEB3AD8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5736D50-3EF6-3EF6-106D-C857C13B9028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D64C561-6C96-77CA-7C3F-9FA265A96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FFB955-2679-C0E1-688E-B9F5C326398E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446F48-4270-41C1-24F6-D058EA908A5C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3570220-4AB4-C4EA-5AD8-56B7B5C22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A23C0D8-3D3E-E872-BDE4-18B48C831F9D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9723C7F-FC17-9DF5-5CDF-95359681F084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D7D4883-8916-9B49-0E6C-394B1D6CE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BB35E99-C68E-20F1-9E7F-D8FA5CB9A0B4}"/>
              </a:ext>
            </a:extLst>
          </p:cNvPr>
          <p:cNvGrpSpPr/>
          <p:nvPr/>
        </p:nvGrpSpPr>
        <p:grpSpPr>
          <a:xfrm>
            <a:off x="12250192" y="2546997"/>
            <a:ext cx="822960" cy="822960"/>
            <a:chOff x="12192000" y="2514306"/>
            <a:chExt cx="82296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562A063-5A58-A1F5-7DE6-84F5C8E334F0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6AACF1F-0B99-D3BD-12C4-0139462A0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839560D-5D70-8043-62E5-96F64BE950F3}"/>
              </a:ext>
            </a:extLst>
          </p:cNvPr>
          <p:cNvSpPr/>
          <p:nvPr/>
        </p:nvSpPr>
        <p:spPr>
          <a:xfrm rot="10800000">
            <a:off x="11152327" y="-7181109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Picture 21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CBBF635A-F057-BD12-D6A9-922D18DE807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81F5D186-6A2E-765C-2D83-F9591C4FA73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CF5E9944-B4ED-7192-D981-825801B60E3C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601595FF-643F-E31A-BE23-5756938585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17854ED5-2CA0-3A5B-10DA-30737FC8266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69AFF1E3-C85D-6647-0CA1-51DF2798E67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pic>
        <p:nvPicPr>
          <p:cNvPr id="39" name="Picture 4" descr="Stoicism - Wikipedia">
            <a:hlinkClick r:id="rId15" action="ppaction://hlinksldjump"/>
            <a:extLst>
              <a:ext uri="{FF2B5EF4-FFF2-40B4-BE49-F238E27FC236}">
                <a16:creationId xmlns:a16="http://schemas.microsoft.com/office/drawing/2014/main" id="{A36B4414-6FBC-BDEC-1292-FD9331426378}"/>
              </a:ext>
            </a:extLst>
          </p:cNvPr>
          <p:cNvPicPr>
            <a:picLocks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428" y="1294379"/>
            <a:ext cx="3931920" cy="39319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8B15E60-FE84-BC70-08C0-B5996EB2B3C9}"/>
              </a:ext>
            </a:extLst>
          </p:cNvPr>
          <p:cNvGrpSpPr/>
          <p:nvPr/>
        </p:nvGrpSpPr>
        <p:grpSpPr>
          <a:xfrm>
            <a:off x="10797312" y="3587325"/>
            <a:ext cx="822960" cy="822960"/>
            <a:chOff x="12192000" y="3593211"/>
            <a:chExt cx="822960" cy="82296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AD499CC-5407-FD3A-F5AB-7E330E6FC444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0" name="Picture 2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139C63F-DFDA-B149-1187-A112DDFD4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7F821A01-585A-9D74-BDF0-53DE556F8B6E}"/>
              </a:ext>
            </a:extLst>
          </p:cNvPr>
          <p:cNvSpPr/>
          <p:nvPr/>
        </p:nvSpPr>
        <p:spPr>
          <a:xfrm>
            <a:off x="4114427" y="1295704"/>
            <a:ext cx="3931920" cy="393192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7B2972A3-E3A5-C1C8-4158-ADE130402A59}"/>
              </a:ext>
            </a:extLst>
          </p:cNvPr>
          <p:cNvCxnSpPr>
            <a:cxnSpLocks/>
          </p:cNvCxnSpPr>
          <p:nvPr/>
        </p:nvCxnSpPr>
        <p:spPr>
          <a:xfrm>
            <a:off x="2814221" y="825623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EA3E103-208C-CDD4-A8D9-9010DD85C5E9}"/>
              </a:ext>
            </a:extLst>
          </p:cNvPr>
          <p:cNvSpPr txBox="1"/>
          <p:nvPr/>
        </p:nvSpPr>
        <p:spPr>
          <a:xfrm>
            <a:off x="-257452" y="562250"/>
            <a:ext cx="3489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المتعة الشخصية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0E243081-6E4F-1B9E-3D21-AA744469C28F}"/>
              </a:ext>
            </a:extLst>
          </p:cNvPr>
          <p:cNvCxnSpPr>
            <a:cxnSpLocks/>
          </p:cNvCxnSpPr>
          <p:nvPr/>
        </p:nvCxnSpPr>
        <p:spPr>
          <a:xfrm flipH="1">
            <a:off x="7257636" y="825623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D09DB3B-9B9F-DFB8-A3A8-372F15C7ED7A}"/>
              </a:ext>
            </a:extLst>
          </p:cNvPr>
          <p:cNvSpPr txBox="1"/>
          <p:nvPr/>
        </p:nvSpPr>
        <p:spPr>
          <a:xfrm flipH="1">
            <a:off x="9209304" y="426767"/>
            <a:ext cx="207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تطوير الأدب و الشعر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B5F77E8-BBFC-BC99-C625-BA8463AEC5E3}"/>
              </a:ext>
            </a:extLst>
          </p:cNvPr>
          <p:cNvCxnSpPr>
            <a:stCxn id="3" idx="4"/>
          </p:cNvCxnSpPr>
          <p:nvPr/>
        </p:nvCxnSpPr>
        <p:spPr>
          <a:xfrm>
            <a:off x="6080387" y="5227624"/>
            <a:ext cx="0" cy="693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BF2F558-FAD8-E897-B4EC-13ABA4C4F5BB}"/>
              </a:ext>
            </a:extLst>
          </p:cNvPr>
          <p:cNvSpPr txBox="1"/>
          <p:nvPr/>
        </p:nvSpPr>
        <p:spPr>
          <a:xfrm flipH="1">
            <a:off x="4414605" y="5894773"/>
            <a:ext cx="33940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بحث </a:t>
            </a:r>
            <a:r>
              <a:rPr lang="ar-OM" sz="2000" dirty="0" err="1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الروقيوون</a:t>
            </a:r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عن حكم مخفية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33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istory (HIST) – College of Alameda">
            <a:extLst>
              <a:ext uri="{FF2B5EF4-FFF2-40B4-BE49-F238E27FC236}">
                <a16:creationId xmlns:a16="http://schemas.microsoft.com/office/drawing/2014/main" id="{98FFAFD7-E594-D84B-608A-A062FA6F29CA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040" y="1295704"/>
            <a:ext cx="3931920" cy="3946856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4EEF255-6263-D040-DB16-422BBC7368C7}"/>
              </a:ext>
            </a:extLst>
          </p:cNvPr>
          <p:cNvSpPr/>
          <p:nvPr/>
        </p:nvSpPr>
        <p:spPr>
          <a:xfrm>
            <a:off x="4114427" y="1295704"/>
            <a:ext cx="3931920" cy="393192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7AE0CA-686D-9224-53D1-D3BCD3E2D897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F04409A-498F-A994-0C03-D5656952E98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2FCFB0D-5EC3-D78A-C614-E06FFFE0F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794C772-07B4-75CD-15AE-18A7B3866F52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1390A32-52E9-4551-B1FD-7ABC1A1D59B2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39D71D5B-4B24-46B8-C9B2-1BC8B2A69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1B105D5-5990-8367-1749-473C35E5CD35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4DE4930-04FF-D707-E2C8-7FF5445BB426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F202068-3FE1-6020-BE9F-7433BABABD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4C86A0D-C5F4-4C7C-F163-4076182C44E9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8DCB7E0-D01A-12F0-8091-90764F792612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CB11251-C410-1F0D-0312-55F404920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81E6AD1-8E43-12BA-9B2A-BB0CFAC1A9D2}"/>
              </a:ext>
            </a:extLst>
          </p:cNvPr>
          <p:cNvGrpSpPr/>
          <p:nvPr/>
        </p:nvGrpSpPr>
        <p:grpSpPr>
          <a:xfrm>
            <a:off x="12250192" y="2546997"/>
            <a:ext cx="822960" cy="822960"/>
            <a:chOff x="12192000" y="2514306"/>
            <a:chExt cx="82296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A1606BE-5BD5-9E18-8F0B-862266146F4D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A0C7517-B46F-1048-0A2C-B4A5C4B9F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EF5EE17-9454-2B3A-2D45-BDE3FCF2F1EC}"/>
              </a:ext>
            </a:extLst>
          </p:cNvPr>
          <p:cNvSpPr/>
          <p:nvPr/>
        </p:nvSpPr>
        <p:spPr>
          <a:xfrm rot="10800000">
            <a:off x="11152327" y="-7181109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Picture 21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A0F4B690-CCFD-B75A-096C-9277498C5E0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3" name="Picture 22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06DB40A3-EAFE-6BE5-150B-569AE05175C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B770555F-85A3-25DC-6474-3CF1DCDD00C3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5" name="Picture 24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C4BFB881-0575-A384-829E-2512CA3071E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C48F2842-1C6A-76EC-BF18-4FC057057C8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5" action="ppaction://hlinksldjump"/>
            <a:extLst>
              <a:ext uri="{FF2B5EF4-FFF2-40B4-BE49-F238E27FC236}">
                <a16:creationId xmlns:a16="http://schemas.microsoft.com/office/drawing/2014/main" id="{F43ACD64-F5AE-5BEF-AA1D-7DCBA3EFEF9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2B9A8CB8-4EE2-1C71-4B55-5AE15C808D08}"/>
              </a:ext>
            </a:extLst>
          </p:cNvPr>
          <p:cNvGrpSpPr/>
          <p:nvPr/>
        </p:nvGrpSpPr>
        <p:grpSpPr>
          <a:xfrm>
            <a:off x="10797312" y="3587325"/>
            <a:ext cx="822960" cy="822960"/>
            <a:chOff x="12192000" y="3593211"/>
            <a:chExt cx="822960" cy="82296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BD49D07-62C3-02D7-4F75-89727F4DFB07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0" name="Picture 2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B292FA4-E947-0623-E043-E491E46A7A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69E2C052-70E1-07D2-29C1-A105E9B54DE1}"/>
              </a:ext>
            </a:extLst>
          </p:cNvPr>
          <p:cNvCxnSpPr>
            <a:cxnSpLocks/>
          </p:cNvCxnSpPr>
          <p:nvPr/>
        </p:nvCxnSpPr>
        <p:spPr>
          <a:xfrm>
            <a:off x="2814221" y="825623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94EE061-EF63-6A08-C0A0-59E07068002D}"/>
              </a:ext>
            </a:extLst>
          </p:cNvPr>
          <p:cNvSpPr txBox="1"/>
          <p:nvPr/>
        </p:nvSpPr>
        <p:spPr>
          <a:xfrm>
            <a:off x="-257452" y="562250"/>
            <a:ext cx="3489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دراسة حرب الطروادة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EDF3AFCB-43DD-C0DE-8BB8-B0FD4EE47086}"/>
              </a:ext>
            </a:extLst>
          </p:cNvPr>
          <p:cNvCxnSpPr>
            <a:cxnSpLocks/>
          </p:cNvCxnSpPr>
          <p:nvPr/>
        </p:nvCxnSpPr>
        <p:spPr>
          <a:xfrm flipH="1">
            <a:off x="7257636" y="825623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4F8A42A-FDC4-374B-62DE-57E30970D532}"/>
              </a:ext>
            </a:extLst>
          </p:cNvPr>
          <p:cNvSpPr txBox="1"/>
          <p:nvPr/>
        </p:nvSpPr>
        <p:spPr>
          <a:xfrm flipH="1">
            <a:off x="8314715" y="598163"/>
            <a:ext cx="3911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دراسة الزمن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F4E73734-7946-BF0D-6E89-9D30B6149429}"/>
              </a:ext>
            </a:extLst>
          </p:cNvPr>
          <p:cNvCxnSpPr>
            <a:cxnSpLocks/>
          </p:cNvCxnSpPr>
          <p:nvPr/>
        </p:nvCxnSpPr>
        <p:spPr>
          <a:xfrm flipV="1">
            <a:off x="2814220" y="4861880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2EB5501-ACEE-8545-115C-6FF4F3E4A950}"/>
              </a:ext>
            </a:extLst>
          </p:cNvPr>
          <p:cNvSpPr txBox="1"/>
          <p:nvPr/>
        </p:nvSpPr>
        <p:spPr>
          <a:xfrm>
            <a:off x="-158318" y="5452684"/>
            <a:ext cx="3489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دراسة الأسلحة و دروع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55FF051A-4B19-6C46-D295-8365C2F40A3F}"/>
              </a:ext>
            </a:extLst>
          </p:cNvPr>
          <p:cNvCxnSpPr>
            <a:cxnSpLocks/>
          </p:cNvCxnSpPr>
          <p:nvPr/>
        </p:nvCxnSpPr>
        <p:spPr>
          <a:xfrm flipH="1" flipV="1">
            <a:off x="7248876" y="4861879"/>
            <a:ext cx="2090075" cy="834501"/>
          </a:xfrm>
          <a:prstGeom prst="bentConnector3">
            <a:avLst>
              <a:gd name="adj1" fmla="val 1009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ECB8CFD-53BC-8FF5-D1BF-51AF9D446008}"/>
              </a:ext>
            </a:extLst>
          </p:cNvPr>
          <p:cNvSpPr txBox="1"/>
          <p:nvPr/>
        </p:nvSpPr>
        <p:spPr>
          <a:xfrm flipH="1">
            <a:off x="9180103" y="5297656"/>
            <a:ext cx="2131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0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دراسة الأساطير اليونانية</a:t>
            </a:r>
            <a:endParaRPr lang="en-US" sz="20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43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8" grpId="0"/>
      <p:bldP spid="40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9FAF083-1B5F-D410-A7A4-65DF0166399E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5676A1F-1851-1FBF-F1D9-33C8F81B59A9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1B68903-7A64-3AD4-0449-9A70A939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0F5069-BEE0-6E44-0695-AF8426B0B80F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490446D-A164-351C-C1AF-C6F12BC4AC9F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DAC738D-5322-0FCF-AB27-0414F2A86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DC192D-ED81-A3F9-A468-AB6FDDA68F7A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E133AE2-389B-450F-88C0-2A5F7C9D5044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9AABEF7-DE06-3251-FE6A-5C233D68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F7D264-3676-7763-FED3-82A8A95117C7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0EAF49-30DE-5017-9E9C-BA82688369F9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171A1F3-A636-192A-CED4-550CBC49B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FDF6B6F-A16A-023C-F9B0-7175608C8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408BEE-810C-B303-AB67-038F85B1FAC2}"/>
              </a:ext>
            </a:extLst>
          </p:cNvPr>
          <p:cNvGrpSpPr/>
          <p:nvPr/>
        </p:nvGrpSpPr>
        <p:grpSpPr>
          <a:xfrm>
            <a:off x="12306300" y="2451071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C6EC67-F984-EE36-D24D-D6D26A557CDD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8162DD2-B2CE-B495-4AB4-54CA51544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DB127B2-7F07-4B95-255B-519259636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1F1FDF9-5B98-1BB9-EA2F-E924E4006F3B}"/>
              </a:ext>
            </a:extLst>
          </p:cNvPr>
          <p:cNvSpPr/>
          <p:nvPr/>
        </p:nvSpPr>
        <p:spPr>
          <a:xfrm rot="10800000">
            <a:off x="11152327" y="-6113662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16B2583A-1A2A-B376-A2F0-17F0732B928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703D4F26-D07B-D661-D206-3441C78BC77B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74F6E352-A842-6810-18AE-FF12AB0E3D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293D00C2-DC95-036E-19D9-76FB036E14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19B8B1A7-CD1E-B766-ED48-DC933FAA6B5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8DF59D11-7540-4E2B-CAF6-6EE874716AA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964C981-6698-5277-8B17-3FFACB189EB0}"/>
              </a:ext>
            </a:extLst>
          </p:cNvPr>
          <p:cNvGrpSpPr/>
          <p:nvPr/>
        </p:nvGrpSpPr>
        <p:grpSpPr>
          <a:xfrm>
            <a:off x="10787785" y="4662795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4216F1-AB4B-E8C7-BD55-A265C0CE0E53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386CB0B-DB64-3451-B801-2A8D8B22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7FFD439-1A95-1DEB-583A-0B78BA4706E4}"/>
              </a:ext>
            </a:extLst>
          </p:cNvPr>
          <p:cNvSpPr txBox="1"/>
          <p:nvPr/>
        </p:nvSpPr>
        <p:spPr>
          <a:xfrm>
            <a:off x="213360" y="1251284"/>
            <a:ext cx="1082466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4000" dirty="0">
                <a:solidFill>
                  <a:srgbClr val="0039A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ما هو السؤال </a:t>
            </a:r>
            <a:r>
              <a:rPr lang="ar-OM" sz="4000" dirty="0" err="1">
                <a:solidFill>
                  <a:srgbClr val="0039A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الهوميري</a:t>
            </a:r>
            <a:r>
              <a:rPr lang="ar-OM" sz="4000" dirty="0">
                <a:solidFill>
                  <a:srgbClr val="0039A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؟</a:t>
            </a:r>
            <a:endParaRPr lang="en-US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ar-OM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ar-OM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من اصلاً كان هومر, و هل هو في الأساس إنسان حقيقي و الشاعر الذي كتب الإلياذة و </a:t>
            </a:r>
            <a:r>
              <a:rPr lang="ar-OM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الأوديسية</a:t>
            </a:r>
            <a:r>
              <a:rPr lang="ar-OM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؟</a:t>
            </a:r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C8F6AB-D7AA-4A33-BEED-4D8CE2C909DB}"/>
              </a:ext>
            </a:extLst>
          </p:cNvPr>
          <p:cNvSpPr txBox="1"/>
          <p:nvPr/>
        </p:nvSpPr>
        <p:spPr>
          <a:xfrm>
            <a:off x="-115977" y="3089535"/>
            <a:ext cx="111523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OM" sz="8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                            "</a:t>
            </a:r>
            <a:endParaRPr lang="en-US" sz="8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73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FB90DB1-02A5-BACC-B5EE-37CB686BC746}"/>
              </a:ext>
            </a:extLst>
          </p:cNvPr>
          <p:cNvSpPr/>
          <p:nvPr/>
        </p:nvSpPr>
        <p:spPr>
          <a:xfrm>
            <a:off x="306486" y="1326536"/>
            <a:ext cx="10408223" cy="208285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8" name="Slide Zoom 57">
                <a:extLst>
                  <a:ext uri="{FF2B5EF4-FFF2-40B4-BE49-F238E27FC236}">
                    <a16:creationId xmlns:a16="http://schemas.microsoft.com/office/drawing/2014/main" id="{B96349FC-9B0D-375D-000E-842A9BD8F3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7693795"/>
                  </p:ext>
                </p:extLst>
              </p:nvPr>
            </p:nvGraphicFramePr>
            <p:xfrm>
              <a:off x="-318506" y="1663509"/>
              <a:ext cx="3048000" cy="1714500"/>
            </p:xfrm>
            <a:graphic>
              <a:graphicData uri="http://schemas.microsoft.com/office/powerpoint/2016/slidezoom">
                <pslz:sldZm>
                  <pslz:sldZmObj sldId="267" cId="3263861949">
                    <pslz:zmPr id="{32B9F27F-9285-4CAE-8170-A2FAB6792A72}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8" name="Slide Zoom 57">
                <a:extLst>
                  <a:ext uri="{FF2B5EF4-FFF2-40B4-BE49-F238E27FC236}">
                    <a16:creationId xmlns:a16="http://schemas.microsoft.com/office/drawing/2014/main" id="{B96349FC-9B0D-375D-000E-842A9BD8F3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18506" y="1663509"/>
                <a:ext cx="3048000" cy="17145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59FAF083-1B5F-D410-A7A4-65DF0166399E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5676A1F-1851-1FBF-F1D9-33C8F81B59A9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1B68903-7A64-3AD4-0449-9A70A939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0F5069-BEE0-6E44-0695-AF8426B0B80F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490446D-A164-351C-C1AF-C6F12BC4AC9F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DAC738D-5322-0FCF-AB27-0414F2A86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DC192D-ED81-A3F9-A468-AB6FDDA68F7A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E133AE2-389B-450F-88C0-2A5F7C9D5044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9AABEF7-DE06-3251-FE6A-5C233D68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F7D264-3676-7763-FED3-82A8A95117C7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0EAF49-30DE-5017-9E9C-BA82688369F9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171A1F3-A636-192A-CED4-550CBC49B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408BEE-810C-B303-AB67-038F85B1FAC2}"/>
              </a:ext>
            </a:extLst>
          </p:cNvPr>
          <p:cNvGrpSpPr/>
          <p:nvPr/>
        </p:nvGrpSpPr>
        <p:grpSpPr>
          <a:xfrm>
            <a:off x="12306300" y="2451071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C6EC67-F984-EE36-D24D-D6D26A557CDD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8162DD2-B2CE-B495-4AB4-54CA51544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1F1FDF9-5B98-1BB9-EA2F-E924E4006F3B}"/>
              </a:ext>
            </a:extLst>
          </p:cNvPr>
          <p:cNvSpPr/>
          <p:nvPr/>
        </p:nvSpPr>
        <p:spPr>
          <a:xfrm rot="10800000">
            <a:off x="11152327" y="-6113662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16B2583A-1A2A-B376-A2F0-17F0732B928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703D4F26-D07B-D661-D206-3441C78BC77B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74F6E352-A842-6810-18AE-FF12AB0E3DF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293D00C2-DC95-036E-19D9-76FB036E14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5" action="ppaction://hlinksldjump"/>
            <a:extLst>
              <a:ext uri="{FF2B5EF4-FFF2-40B4-BE49-F238E27FC236}">
                <a16:creationId xmlns:a16="http://schemas.microsoft.com/office/drawing/2014/main" id="{19B8B1A7-CD1E-B766-ED48-DC933FAA6B59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6" action="ppaction://hlinksldjump"/>
            <a:extLst>
              <a:ext uri="{FF2B5EF4-FFF2-40B4-BE49-F238E27FC236}">
                <a16:creationId xmlns:a16="http://schemas.microsoft.com/office/drawing/2014/main" id="{8DF59D11-7540-4E2B-CAF6-6EE874716AAE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964C981-6698-5277-8B17-3FFACB189EB0}"/>
              </a:ext>
            </a:extLst>
          </p:cNvPr>
          <p:cNvGrpSpPr/>
          <p:nvPr/>
        </p:nvGrpSpPr>
        <p:grpSpPr>
          <a:xfrm>
            <a:off x="10787785" y="4662795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4216F1-AB4B-E8C7-BD55-A265C0CE0E53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386CB0B-DB64-3451-B801-2A8D8B22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C9DC599-6A44-A7CB-5EF0-7C6F3524C57E}"/>
              </a:ext>
            </a:extLst>
          </p:cNvPr>
          <p:cNvSpPr txBox="1"/>
          <p:nvPr/>
        </p:nvSpPr>
        <p:spPr>
          <a:xfrm>
            <a:off x="0" y="209960"/>
            <a:ext cx="111523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4000" dirty="0">
                <a:solidFill>
                  <a:srgbClr val="0039A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أسباب الشك:</a:t>
            </a:r>
            <a:endParaRPr lang="en-US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ar-OM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D70518A-A12B-6F84-34E4-8E2303C795BA}"/>
              </a:ext>
            </a:extLst>
          </p:cNvPr>
          <p:cNvSpPr/>
          <p:nvPr/>
        </p:nvSpPr>
        <p:spPr>
          <a:xfrm>
            <a:off x="652502" y="1957670"/>
            <a:ext cx="1143000" cy="114300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BE31F22-D021-7BEF-4309-EBA783DB7DB2}"/>
              </a:ext>
            </a:extLst>
          </p:cNvPr>
          <p:cNvCxnSpPr>
            <a:cxnSpLocks/>
            <a:stCxn id="34" idx="6"/>
            <a:endCxn id="40" idx="2"/>
          </p:cNvCxnSpPr>
          <p:nvPr/>
        </p:nvCxnSpPr>
        <p:spPr>
          <a:xfrm>
            <a:off x="1795502" y="2529170"/>
            <a:ext cx="3655922" cy="532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6301E77F-42D4-A9D4-3AA5-5F8BA8A7C2D9}"/>
              </a:ext>
            </a:extLst>
          </p:cNvPr>
          <p:cNvSpPr/>
          <p:nvPr/>
        </p:nvSpPr>
        <p:spPr>
          <a:xfrm>
            <a:off x="5451424" y="1962993"/>
            <a:ext cx="1143000" cy="1143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4583E78-B0A3-D51C-EC5A-7712FDECE71D}"/>
              </a:ext>
            </a:extLst>
          </p:cNvPr>
          <p:cNvCxnSpPr>
            <a:cxnSpLocks/>
            <a:stCxn id="40" idx="6"/>
            <a:endCxn id="45" idx="2"/>
          </p:cNvCxnSpPr>
          <p:nvPr/>
        </p:nvCxnSpPr>
        <p:spPr>
          <a:xfrm flipV="1">
            <a:off x="6594424" y="2523563"/>
            <a:ext cx="2588056" cy="1093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49276DB7-18C1-A411-A1C1-62FA81FE5317}"/>
              </a:ext>
            </a:extLst>
          </p:cNvPr>
          <p:cNvSpPr/>
          <p:nvPr/>
        </p:nvSpPr>
        <p:spPr>
          <a:xfrm>
            <a:off x="9182480" y="1952063"/>
            <a:ext cx="1143000" cy="1143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6EAAA6F-972F-F428-D52B-2173A79F17B4}"/>
              </a:ext>
            </a:extLst>
          </p:cNvPr>
          <p:cNvSpPr txBox="1"/>
          <p:nvPr/>
        </p:nvSpPr>
        <p:spPr>
          <a:xfrm>
            <a:off x="746433" y="2051527"/>
            <a:ext cx="973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تصوير للقرن البرونزي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50592D9-C805-B68B-C4A6-7ADCA2BA3250}"/>
              </a:ext>
            </a:extLst>
          </p:cNvPr>
          <p:cNvSpPr txBox="1"/>
          <p:nvPr/>
        </p:nvSpPr>
        <p:spPr>
          <a:xfrm>
            <a:off x="5436540" y="2020811"/>
            <a:ext cx="11727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اول ذكر للإلياذة و </a:t>
            </a:r>
            <a:r>
              <a:rPr lang="ar-OM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الأوديسية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704BC55-782D-1D7A-7DAB-3B1F1E6450A6}"/>
              </a:ext>
            </a:extLst>
          </p:cNvPr>
          <p:cNvSpPr txBox="1"/>
          <p:nvPr/>
        </p:nvSpPr>
        <p:spPr>
          <a:xfrm>
            <a:off x="9188012" y="2059094"/>
            <a:ext cx="1137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اول نسب الى هوميروس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BF5D99C-5268-8C96-5A8B-E936B5B6EA55}"/>
              </a:ext>
            </a:extLst>
          </p:cNvPr>
          <p:cNvCxnSpPr/>
          <p:nvPr/>
        </p:nvCxnSpPr>
        <p:spPr>
          <a:xfrm>
            <a:off x="306486" y="1778525"/>
            <a:ext cx="1040822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09178AC3-341D-FDFE-F535-B538210727EC}"/>
              </a:ext>
            </a:extLst>
          </p:cNvPr>
          <p:cNvSpPr txBox="1"/>
          <p:nvPr/>
        </p:nvSpPr>
        <p:spPr>
          <a:xfrm>
            <a:off x="306486" y="1279583"/>
            <a:ext cx="10408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تصادم تاريخي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5BC3D54-90EA-6623-F279-8F5457019B4C}"/>
              </a:ext>
            </a:extLst>
          </p:cNvPr>
          <p:cNvSpPr txBox="1"/>
          <p:nvPr/>
        </p:nvSpPr>
        <p:spPr>
          <a:xfrm>
            <a:off x="1795502" y="2131128"/>
            <a:ext cx="365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۱۲۰۰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۸۰۰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3E696DA-23D1-554B-8D4F-3D4126BB6C11}"/>
              </a:ext>
            </a:extLst>
          </p:cNvPr>
          <p:cNvSpPr txBox="1"/>
          <p:nvPr/>
        </p:nvSpPr>
        <p:spPr>
          <a:xfrm>
            <a:off x="6624191" y="2131128"/>
            <a:ext cx="257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۸۰۰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٥۲۰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0F57EE5-AC8F-56FA-DB2B-5A2C30A495AD}"/>
              </a:ext>
            </a:extLst>
          </p:cNvPr>
          <p:cNvSpPr txBox="1"/>
          <p:nvPr/>
        </p:nvSpPr>
        <p:spPr>
          <a:xfrm>
            <a:off x="4194963" y="3066085"/>
            <a:ext cx="3655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(التواريخ قبل الميلاد)</a:t>
            </a:r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16FD6B-D87D-FAF2-3636-3CC02344A3A1}"/>
              </a:ext>
            </a:extLst>
          </p:cNvPr>
          <p:cNvSpPr txBox="1"/>
          <p:nvPr/>
        </p:nvSpPr>
        <p:spPr>
          <a:xfrm>
            <a:off x="0" y="3707511"/>
            <a:ext cx="111523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ar-OM" sz="3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ar-OM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</a:p>
          <a:p>
            <a:pPr algn="ctr"/>
            <a:endParaRPr lang="ar-OM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ar-OM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ar-OM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الإختلاف</a:t>
            </a:r>
            <a:r>
              <a:rPr lang="ar-OM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الكبير في الصياغ و النمط بين الإلياذة و </a:t>
            </a:r>
            <a:r>
              <a:rPr lang="ar-OM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الأوديسية</a:t>
            </a:r>
            <a:endParaRPr lang="ar-OM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514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" grpId="0"/>
      <p:bldP spid="34" grpId="0" animBg="1"/>
      <p:bldP spid="40" grpId="0" animBg="1"/>
      <p:bldP spid="45" grpId="0" animBg="1"/>
      <p:bldP spid="51" grpId="0"/>
      <p:bldP spid="51" grpId="1"/>
      <p:bldP spid="52" grpId="0"/>
      <p:bldP spid="53" grpId="0"/>
      <p:bldP spid="56" grpId="0"/>
      <p:bldP spid="60" grpId="0"/>
      <p:bldP spid="62" grpId="0"/>
      <p:bldP spid="63" grpId="0"/>
      <p:bldP spid="6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6027D57-434C-B357-7A7E-5A6E3F87ED61}"/>
              </a:ext>
            </a:extLst>
          </p:cNvPr>
          <p:cNvSpPr>
            <a:spLocks noChangeAspect="1"/>
          </p:cNvSpPr>
          <p:nvPr/>
        </p:nvSpPr>
        <p:spPr>
          <a:xfrm>
            <a:off x="3886200" y="1143000"/>
            <a:ext cx="4572000" cy="4572000"/>
          </a:xfrm>
          <a:prstGeom prst="ellipse">
            <a:avLst/>
          </a:prstGeom>
          <a:solidFill>
            <a:schemeClr val="bg1"/>
          </a:solid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209A02-B7F9-FF27-7CA1-3306F07EE2BA}"/>
              </a:ext>
            </a:extLst>
          </p:cNvPr>
          <p:cNvSpPr txBox="1"/>
          <p:nvPr/>
        </p:nvSpPr>
        <p:spPr>
          <a:xfrm>
            <a:off x="4810125" y="1600200"/>
            <a:ext cx="2571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أشياء قد رُمِز إليها: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148" name="Picture 4" descr="Mycenaean Armor of the 15th century BC - Hellenic Armors">
            <a:extLst>
              <a:ext uri="{FF2B5EF4-FFF2-40B4-BE49-F238E27FC236}">
                <a16:creationId xmlns:a16="http://schemas.microsoft.com/office/drawing/2014/main" id="{897CC1C7-4B56-B7DA-188D-6F3DBBBF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399" y="3803466"/>
            <a:ext cx="1797201" cy="17470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searchers go into battle to test Bronze Age weapons | HistoryExtra">
            <a:extLst>
              <a:ext uri="{FF2B5EF4-FFF2-40B4-BE49-F238E27FC236}">
                <a16:creationId xmlns:a16="http://schemas.microsoft.com/office/drawing/2014/main" id="{8A7CCF64-6026-129C-88F1-973602B89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738" y="2176108"/>
            <a:ext cx="2260524" cy="146288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F9E95F-91BA-7334-E2B6-B70372AB1CC2}"/>
              </a:ext>
            </a:extLst>
          </p:cNvPr>
          <p:cNvSpPr/>
          <p:nvPr/>
        </p:nvSpPr>
        <p:spPr>
          <a:xfrm>
            <a:off x="4889500" y="1670050"/>
            <a:ext cx="2492375" cy="354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7333DF-CB05-0F52-29D8-D06EA4538880}"/>
              </a:ext>
            </a:extLst>
          </p:cNvPr>
          <p:cNvSpPr/>
          <p:nvPr/>
        </p:nvSpPr>
        <p:spPr>
          <a:xfrm>
            <a:off x="5346700" y="5041899"/>
            <a:ext cx="1511300" cy="3359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598C870-8C62-813C-D250-17D0BADAE370}"/>
              </a:ext>
            </a:extLst>
          </p:cNvPr>
          <p:cNvSpPr/>
          <p:nvPr/>
        </p:nvSpPr>
        <p:spPr>
          <a:xfrm>
            <a:off x="5556250" y="5257800"/>
            <a:ext cx="1085850" cy="29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6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  <p:bldP spid="10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9FAF083-1B5F-D410-A7A4-65DF0166399E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5676A1F-1851-1FBF-F1D9-33C8F81B59A9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1B68903-7A64-3AD4-0449-9A70A939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0F5069-BEE0-6E44-0695-AF8426B0B80F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490446D-A164-351C-C1AF-C6F12BC4AC9F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DAC738D-5322-0FCF-AB27-0414F2A86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DC192D-ED81-A3F9-A468-AB6FDDA68F7A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E133AE2-389B-450F-88C0-2A5F7C9D5044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9AABEF7-DE06-3251-FE6A-5C233D680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F7D264-3676-7763-FED3-82A8A95117C7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0EAF49-30DE-5017-9E9C-BA82688369F9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171A1F3-A636-192A-CED4-550CBC49B7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FDF6B6F-A16A-023C-F9B0-7175608C8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408BEE-810C-B303-AB67-038F85B1FAC2}"/>
              </a:ext>
            </a:extLst>
          </p:cNvPr>
          <p:cNvGrpSpPr/>
          <p:nvPr/>
        </p:nvGrpSpPr>
        <p:grpSpPr>
          <a:xfrm>
            <a:off x="12306300" y="2451071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C6EC67-F984-EE36-D24D-D6D26A557CDD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8162DD2-B2CE-B495-4AB4-54CA51544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DB127B2-7F07-4B95-255B-519259636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1F1FDF9-5B98-1BB9-EA2F-E924E4006F3B}"/>
              </a:ext>
            </a:extLst>
          </p:cNvPr>
          <p:cNvSpPr/>
          <p:nvPr/>
        </p:nvSpPr>
        <p:spPr>
          <a:xfrm rot="10800000">
            <a:off x="11152327" y="-6113662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16B2583A-1A2A-B376-A2F0-17F0732B928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703D4F26-D07B-D661-D206-3441C78BC77B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74F6E352-A842-6810-18AE-FF12AB0E3D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293D00C2-DC95-036E-19D9-76FB036E14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19B8B1A7-CD1E-B766-ED48-DC933FAA6B5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8DF59D11-7540-4E2B-CAF6-6EE874716AA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964C981-6698-5277-8B17-3FFACB189EB0}"/>
              </a:ext>
            </a:extLst>
          </p:cNvPr>
          <p:cNvGrpSpPr/>
          <p:nvPr/>
        </p:nvGrpSpPr>
        <p:grpSpPr>
          <a:xfrm>
            <a:off x="10787785" y="4662795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4216F1-AB4B-E8C7-BD55-A265C0CE0E53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386CB0B-DB64-3451-B801-2A8D8B229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4FA8DDDA-C9FE-A8E0-509D-8470CCD7CE67}"/>
              </a:ext>
            </a:extLst>
          </p:cNvPr>
          <p:cNvSpPr/>
          <p:nvPr/>
        </p:nvSpPr>
        <p:spPr>
          <a:xfrm>
            <a:off x="429615" y="1231390"/>
            <a:ext cx="2971800" cy="54086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Could Homer be a woman like Sappho?">
            <a:extLst>
              <a:ext uri="{FF2B5EF4-FFF2-40B4-BE49-F238E27FC236}">
                <a16:creationId xmlns:a16="http://schemas.microsoft.com/office/drawing/2014/main" id="{88998756-2372-819C-3620-61F027BE8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35" y="1824196"/>
            <a:ext cx="2954383" cy="481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E8E6C8-D245-F882-A795-AED6298E1029}"/>
              </a:ext>
            </a:extLst>
          </p:cNvPr>
          <p:cNvSpPr txBox="1"/>
          <p:nvPr/>
        </p:nvSpPr>
        <p:spPr>
          <a:xfrm>
            <a:off x="-1" y="269862"/>
            <a:ext cx="1114927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4000" dirty="0">
                <a:solidFill>
                  <a:srgbClr val="0039A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نظريات  عن حقيقة هوميروس:</a:t>
            </a:r>
            <a:endParaRPr lang="en-US" sz="4000" dirty="0">
              <a:solidFill>
                <a:srgbClr val="0039A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B0CD7EE-C888-4712-91A5-1A884C796B6D}"/>
              </a:ext>
            </a:extLst>
          </p:cNvPr>
          <p:cNvSpPr/>
          <p:nvPr/>
        </p:nvSpPr>
        <p:spPr>
          <a:xfrm>
            <a:off x="3938852" y="1197525"/>
            <a:ext cx="2971800" cy="54086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Author Says a Whole Culture—Not a Single 'Homer'—Wrote 'Iliad,' 'Odyssey'">
            <a:extLst>
              <a:ext uri="{FF2B5EF4-FFF2-40B4-BE49-F238E27FC236}">
                <a16:creationId xmlns:a16="http://schemas.microsoft.com/office/drawing/2014/main" id="{886E1D64-4AD8-F95E-E634-BA00641BE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527" y="1804036"/>
            <a:ext cx="2948449" cy="480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E321B7A2-B9BA-BECE-9BAD-BB7B134F316F}"/>
              </a:ext>
            </a:extLst>
          </p:cNvPr>
          <p:cNvSpPr/>
          <p:nvPr/>
        </p:nvSpPr>
        <p:spPr>
          <a:xfrm>
            <a:off x="7448090" y="1157139"/>
            <a:ext cx="2971800" cy="54086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4" name="Picture 6" descr="Ancient Greek Music – Brewminate: A Bold Blend of News and Ideas">
            <a:extLst>
              <a:ext uri="{FF2B5EF4-FFF2-40B4-BE49-F238E27FC236}">
                <a16:creationId xmlns:a16="http://schemas.microsoft.com/office/drawing/2014/main" id="{D4937631-C9C2-A6B9-0E89-FCFC4A340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090" y="1813561"/>
            <a:ext cx="2971800" cy="4752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3C1E07D-9134-8641-4EBE-66A30ADD5958}"/>
              </a:ext>
            </a:extLst>
          </p:cNvPr>
          <p:cNvCxnSpPr/>
          <p:nvPr/>
        </p:nvCxnSpPr>
        <p:spPr>
          <a:xfrm>
            <a:off x="429615" y="1813560"/>
            <a:ext cx="29718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0825D86-2C6B-37F5-4F87-576767F9D182}"/>
              </a:ext>
            </a:extLst>
          </p:cNvPr>
          <p:cNvCxnSpPr/>
          <p:nvPr/>
        </p:nvCxnSpPr>
        <p:spPr>
          <a:xfrm>
            <a:off x="3938852" y="1805940"/>
            <a:ext cx="29718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781093F-0326-5FB4-B1D3-B46EC56B42AF}"/>
              </a:ext>
            </a:extLst>
          </p:cNvPr>
          <p:cNvCxnSpPr/>
          <p:nvPr/>
        </p:nvCxnSpPr>
        <p:spPr>
          <a:xfrm>
            <a:off x="7448090" y="1805940"/>
            <a:ext cx="29718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140AC43-9950-12B0-EA9E-7CACC9FF7826}"/>
              </a:ext>
            </a:extLst>
          </p:cNvPr>
          <p:cNvSpPr txBox="1"/>
          <p:nvPr/>
        </p:nvSpPr>
        <p:spPr>
          <a:xfrm>
            <a:off x="429615" y="1254747"/>
            <a:ext cx="2971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كان امرأة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E0166E-BC85-3A21-326E-6B2D22867BCE}"/>
              </a:ext>
            </a:extLst>
          </p:cNvPr>
          <p:cNvSpPr txBox="1"/>
          <p:nvPr/>
        </p:nvSpPr>
        <p:spPr>
          <a:xfrm>
            <a:off x="7448090" y="1236491"/>
            <a:ext cx="2971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كان فقط فكرة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0858CB-3AEE-EE94-CDC8-B6FA362DE578}"/>
              </a:ext>
            </a:extLst>
          </p:cNvPr>
          <p:cNvSpPr txBox="1"/>
          <p:nvPr/>
        </p:nvSpPr>
        <p:spPr>
          <a:xfrm>
            <a:off x="3971424" y="1144579"/>
            <a:ext cx="2971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19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شاعر قد جَمَعَ و طوَّرَ قصص الحرب</a:t>
            </a:r>
            <a:endParaRPr lang="en-US" sz="195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0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9" grpId="0"/>
      <p:bldP spid="40" grpId="0"/>
      <p:bldP spid="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938102D-200D-662E-46F4-4FA38EABA51A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6A867EA-118C-6BD9-98D1-70684F256D4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90209F9-00C6-4A60-E986-8239F95CD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3E86A6-771C-3C62-4763-BE0D09E8F45A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51DA170-6CC5-F8FC-4FBC-E110056A4B3A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1ED1638-9622-889D-1DF3-EB6E684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E04598-08CF-3434-3969-DC5BD72193C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11EAAD1-7C1E-EF88-DDC1-5CADF02F2F68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Picture 4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E3EE074-D980-FD4E-C2C9-DBB272D1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3BD2C0-4E89-C40E-0A7E-52284BA27A42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9E2B2C3-26D0-B976-1F50-CF0F81628E5D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6D0BC65-B337-16D9-D6DC-0EBAB27EE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8B759F-68C0-C455-293D-416671705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03DA6-9878-EE37-A0EB-C9BA3FEA16D6}"/>
              </a:ext>
            </a:extLst>
          </p:cNvPr>
          <p:cNvGrpSpPr/>
          <p:nvPr/>
        </p:nvGrpSpPr>
        <p:grpSpPr>
          <a:xfrm>
            <a:off x="12218458" y="2514306"/>
            <a:ext cx="822960" cy="822960"/>
            <a:chOff x="12192000" y="2514306"/>
            <a:chExt cx="822960" cy="82296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04A5D19-01DE-C004-33F1-926BF5D27A0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2" name="Picture 5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40F87AA-5E3E-BF64-AD01-1FB253E70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0A07CE7-0450-CFF6-16D7-CA0EFE06C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FC5F73-5057-B0A7-1A40-E07A7E570B12}"/>
              </a:ext>
            </a:extLst>
          </p:cNvPr>
          <p:cNvSpPr/>
          <p:nvPr/>
        </p:nvSpPr>
        <p:spPr>
          <a:xfrm rot="10800000">
            <a:off x="11154708" y="-502543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5" name="Picture 5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C16A016-929C-73E7-0801-E4ADCC78281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56" name="Picture 5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A7B8BA29-B0EC-BC65-BAF6-0168FDBECF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E78C70D0-0FFC-AF2D-69E8-7C484C3CA6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8653A83D-22FC-459A-9BA8-84DB67650D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FBD3585-F327-7A35-CCE9-024C9E1949D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60" name="Picture 5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A4E84269-675E-1C86-76B5-3CDE6BB5DB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040E0D9-D0B1-E895-9F11-4AA6D487A5FB}"/>
              </a:ext>
            </a:extLst>
          </p:cNvPr>
          <p:cNvGrpSpPr/>
          <p:nvPr/>
        </p:nvGrpSpPr>
        <p:grpSpPr>
          <a:xfrm>
            <a:off x="10782299" y="5742998"/>
            <a:ext cx="822960" cy="822960"/>
            <a:chOff x="12192000" y="5751020"/>
            <a:chExt cx="822960" cy="822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D7964E-8B4A-A447-E235-9D2FAD7C7EE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9" name="Picture 3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FB8192-9C14-E8E5-B776-5211E6F2B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pic>
        <p:nvPicPr>
          <p:cNvPr id="8194" name="Picture 2" descr="The Odyssey: Homer, Robert Fagles, Bernard Knox">
            <a:extLst>
              <a:ext uri="{FF2B5EF4-FFF2-40B4-BE49-F238E27FC236}">
                <a16:creationId xmlns:a16="http://schemas.microsoft.com/office/drawing/2014/main" id="{F2A934E5-F044-C816-D6C4-6831370AF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932" y="978870"/>
            <a:ext cx="2901709" cy="4356921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The Iliad: Translated by Robert Fagles by Homer, Paperback | Barnes &amp; Noble®">
            <a:extLst>
              <a:ext uri="{FF2B5EF4-FFF2-40B4-BE49-F238E27FC236}">
                <a16:creationId xmlns:a16="http://schemas.microsoft.com/office/drawing/2014/main" id="{0BC4C6B9-53B9-45E2-9322-7F404DA5C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759" y="978869"/>
            <a:ext cx="2904614" cy="4356921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E06651-EDF0-81BB-F48F-DCF01F08ACD3}"/>
              </a:ext>
            </a:extLst>
          </p:cNvPr>
          <p:cNvSpPr txBox="1"/>
          <p:nvPr/>
        </p:nvSpPr>
        <p:spPr>
          <a:xfrm>
            <a:off x="1845173" y="5843235"/>
            <a:ext cx="777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ترجمة: روبرت فيجلس</a:t>
            </a:r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7C116-2F3C-C4E2-303D-D4B9376CDFFE}"/>
              </a:ext>
            </a:extLst>
          </p:cNvPr>
          <p:cNvSpPr txBox="1"/>
          <p:nvPr/>
        </p:nvSpPr>
        <p:spPr>
          <a:xfrm>
            <a:off x="1952601" y="104505"/>
            <a:ext cx="7779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3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ترجمة لقصائد هوميروس (بالإنجليزيَّة)</a:t>
            </a:r>
            <a:endParaRPr lang="en-US" sz="3600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26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938102D-200D-662E-46F4-4FA38EABA51A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6A867EA-118C-6BD9-98D1-70684F256D4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90209F9-00C6-4A60-E986-8239F95CD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3E86A6-771C-3C62-4763-BE0D09E8F45A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51DA170-6CC5-F8FC-4FBC-E110056A4B3A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1ED1638-9622-889D-1DF3-EB6E684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E04598-08CF-3434-3969-DC5BD72193C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11EAAD1-7C1E-EF88-DDC1-5CADF02F2F68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Picture 4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E3EE074-D980-FD4E-C2C9-DBB272D1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3BD2C0-4E89-C40E-0A7E-52284BA27A42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9E2B2C3-26D0-B976-1F50-CF0F81628E5D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6D0BC65-B337-16D9-D6DC-0EBAB27EE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8B759F-68C0-C455-293D-416671705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03DA6-9878-EE37-A0EB-C9BA3FEA16D6}"/>
              </a:ext>
            </a:extLst>
          </p:cNvPr>
          <p:cNvGrpSpPr/>
          <p:nvPr/>
        </p:nvGrpSpPr>
        <p:grpSpPr>
          <a:xfrm>
            <a:off x="12218458" y="2514306"/>
            <a:ext cx="822960" cy="822960"/>
            <a:chOff x="12192000" y="2514306"/>
            <a:chExt cx="822960" cy="82296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04A5D19-01DE-C004-33F1-926BF5D27A0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2" name="Picture 5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40F87AA-5E3E-BF64-AD01-1FB253E70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0A07CE7-0450-CFF6-16D7-CA0EFE06C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FC5F73-5057-B0A7-1A40-E07A7E570B12}"/>
              </a:ext>
            </a:extLst>
          </p:cNvPr>
          <p:cNvSpPr/>
          <p:nvPr/>
        </p:nvSpPr>
        <p:spPr>
          <a:xfrm rot="10800000">
            <a:off x="11154708" y="-502543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5" name="Picture 5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C16A016-929C-73E7-0801-E4ADCC78281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56" name="Picture 5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A7B8BA29-B0EC-BC65-BAF6-0168FDBECF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E78C70D0-0FFC-AF2D-69E8-7C484C3CA6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8653A83D-22FC-459A-9BA8-84DB67650D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FBD3585-F327-7A35-CCE9-024C9E1949D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60" name="Picture 5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A4E84269-675E-1C86-76B5-3CDE6BB5DB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040E0D9-D0B1-E895-9F11-4AA6D487A5FB}"/>
              </a:ext>
            </a:extLst>
          </p:cNvPr>
          <p:cNvGrpSpPr/>
          <p:nvPr/>
        </p:nvGrpSpPr>
        <p:grpSpPr>
          <a:xfrm>
            <a:off x="10782299" y="5742998"/>
            <a:ext cx="822960" cy="822960"/>
            <a:chOff x="12192000" y="5751020"/>
            <a:chExt cx="822960" cy="822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D7964E-8B4A-A447-E235-9D2FAD7C7EE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9" name="Picture 3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FB8192-9C14-E8E5-B776-5211E6F2B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CE06651-EDF0-81BB-F48F-DCF01F08ACD3}"/>
              </a:ext>
            </a:extLst>
          </p:cNvPr>
          <p:cNvSpPr txBox="1"/>
          <p:nvPr/>
        </p:nvSpPr>
        <p:spPr>
          <a:xfrm>
            <a:off x="-719119" y="5871810"/>
            <a:ext cx="7779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ترجمة: ممدوح عدوان</a:t>
            </a:r>
            <a:endParaRPr lang="en-US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7C116-2F3C-C4E2-303D-D4B9376CDFFE}"/>
              </a:ext>
            </a:extLst>
          </p:cNvPr>
          <p:cNvSpPr txBox="1"/>
          <p:nvPr/>
        </p:nvSpPr>
        <p:spPr>
          <a:xfrm>
            <a:off x="1952601" y="104505"/>
            <a:ext cx="7779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3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ترجمة لقصائد هوميروس (بالعربيَّة)</a:t>
            </a:r>
            <a:endParaRPr lang="en-US" sz="3600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KNIGHT's review of الإلياذة هوميروس">
            <a:extLst>
              <a:ext uri="{FF2B5EF4-FFF2-40B4-BE49-F238E27FC236}">
                <a16:creationId xmlns:a16="http://schemas.microsoft.com/office/drawing/2014/main" id="{2690D607-F16C-D369-A197-D32B8C775B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38" r="32084"/>
          <a:stretch/>
        </p:blipFill>
        <p:spPr bwMode="auto">
          <a:xfrm>
            <a:off x="1719640" y="1008268"/>
            <a:ext cx="2901950" cy="432722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4046FC-BD8B-418B-3360-1A23FAE2F5A6}"/>
              </a:ext>
            </a:extLst>
          </p:cNvPr>
          <p:cNvSpPr txBox="1"/>
          <p:nvPr/>
        </p:nvSpPr>
        <p:spPr>
          <a:xfrm>
            <a:off x="4225289" y="5850711"/>
            <a:ext cx="7779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ترجمة: </a:t>
            </a:r>
            <a:r>
              <a:rPr lang="ar-OM" sz="24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دريني</a:t>
            </a:r>
            <a:r>
              <a:rPr lang="ar-OM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خشبة</a:t>
            </a:r>
            <a:endParaRPr lang="en-US" sz="24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38BEE2D-8E11-1076-881D-0146E17C7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296" y="1028693"/>
            <a:ext cx="2840210" cy="4306804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933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938102D-200D-662E-46F4-4FA38EABA51A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6A867EA-118C-6BD9-98D1-70684F256D4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90209F9-00C6-4A60-E986-8239F95CD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3E86A6-771C-3C62-4763-BE0D09E8F45A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51DA170-6CC5-F8FC-4FBC-E110056A4B3A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1ED1638-9622-889D-1DF3-EB6E684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E04598-08CF-3434-3969-DC5BD72193C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11EAAD1-7C1E-EF88-DDC1-5CADF02F2F68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Picture 4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E3EE074-D980-FD4E-C2C9-DBB272D1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3BD2C0-4E89-C40E-0A7E-52284BA27A42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9E2B2C3-26D0-B976-1F50-CF0F81628E5D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6D0BC65-B337-16D9-D6DC-0EBAB27EE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8B759F-68C0-C455-293D-416671705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03DA6-9878-EE37-A0EB-C9BA3FEA16D6}"/>
              </a:ext>
            </a:extLst>
          </p:cNvPr>
          <p:cNvGrpSpPr/>
          <p:nvPr/>
        </p:nvGrpSpPr>
        <p:grpSpPr>
          <a:xfrm>
            <a:off x="12218458" y="2514306"/>
            <a:ext cx="822960" cy="822960"/>
            <a:chOff x="12192000" y="2514306"/>
            <a:chExt cx="822960" cy="82296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04A5D19-01DE-C004-33F1-926BF5D27A0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2" name="Picture 5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40F87AA-5E3E-BF64-AD01-1FB253E70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0A07CE7-0450-CFF6-16D7-CA0EFE06C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FC5F73-5057-B0A7-1A40-E07A7E570B12}"/>
              </a:ext>
            </a:extLst>
          </p:cNvPr>
          <p:cNvSpPr/>
          <p:nvPr/>
        </p:nvSpPr>
        <p:spPr>
          <a:xfrm rot="10800000">
            <a:off x="11154708" y="-502543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5" name="Picture 5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C16A016-929C-73E7-0801-E4ADCC78281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56" name="Picture 5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A7B8BA29-B0EC-BC65-BAF6-0168FDBECF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E78C70D0-0FFC-AF2D-69E8-7C484C3CA6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8653A83D-22FC-459A-9BA8-84DB67650D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FBD3585-F327-7A35-CCE9-024C9E1949D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60" name="Picture 5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A4E84269-675E-1C86-76B5-3CDE6BB5DB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040E0D9-D0B1-E895-9F11-4AA6D487A5FB}"/>
              </a:ext>
            </a:extLst>
          </p:cNvPr>
          <p:cNvGrpSpPr/>
          <p:nvPr/>
        </p:nvGrpSpPr>
        <p:grpSpPr>
          <a:xfrm>
            <a:off x="10782299" y="5742998"/>
            <a:ext cx="822960" cy="822960"/>
            <a:chOff x="12192000" y="5751020"/>
            <a:chExt cx="822960" cy="822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D7964E-8B4A-A447-E235-9D2FAD7C7EE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9" name="Picture 3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FB8192-9C14-E8E5-B776-5211E6F2B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CE06651-EDF0-81BB-F48F-DCF01F08ACD3}"/>
              </a:ext>
            </a:extLst>
          </p:cNvPr>
          <p:cNvSpPr txBox="1"/>
          <p:nvPr/>
        </p:nvSpPr>
        <p:spPr>
          <a:xfrm>
            <a:off x="1687619" y="5857298"/>
            <a:ext cx="777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كتب ستيفن فراي</a:t>
            </a:r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7C116-2F3C-C4E2-303D-D4B9376CDFFE}"/>
              </a:ext>
            </a:extLst>
          </p:cNvPr>
          <p:cNvSpPr txBox="1"/>
          <p:nvPr/>
        </p:nvSpPr>
        <p:spPr>
          <a:xfrm>
            <a:off x="1845172" y="96239"/>
            <a:ext cx="7779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3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قصص الاساطير اليونانية</a:t>
            </a:r>
            <a:endParaRPr lang="en-US" sz="3600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4" descr="Mythos by Stephen Fry - Penguin Books Australia">
            <a:extLst>
              <a:ext uri="{FF2B5EF4-FFF2-40B4-BE49-F238E27FC236}">
                <a16:creationId xmlns:a16="http://schemas.microsoft.com/office/drawing/2014/main" id="{EF2E0627-9407-AF73-6787-72D23BE36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141" y="964352"/>
            <a:ext cx="2990232" cy="435377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eroes by Stephen Fry - Penguin Books Australia">
            <a:extLst>
              <a:ext uri="{FF2B5EF4-FFF2-40B4-BE49-F238E27FC236}">
                <a16:creationId xmlns:a16="http://schemas.microsoft.com/office/drawing/2014/main" id="{13C77A9F-61B5-4E81-320E-F1F9D6BCC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351" y="944912"/>
            <a:ext cx="2970289" cy="442483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880786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938102D-200D-662E-46F4-4FA38EABA51A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6A867EA-118C-6BD9-98D1-70684F256D4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90209F9-00C6-4A60-E986-8239F95CD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3E86A6-771C-3C62-4763-BE0D09E8F45A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51DA170-6CC5-F8FC-4FBC-E110056A4B3A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1ED1638-9622-889D-1DF3-EB6E684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E04598-08CF-3434-3969-DC5BD72193C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11EAAD1-7C1E-EF88-DDC1-5CADF02F2F68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Picture 4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E3EE074-D980-FD4E-C2C9-DBB272D1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3BD2C0-4E89-C40E-0A7E-52284BA27A42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9E2B2C3-26D0-B976-1F50-CF0F81628E5D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6D0BC65-B337-16D9-D6DC-0EBAB27EE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8B759F-68C0-C455-293D-416671705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03DA6-9878-EE37-A0EB-C9BA3FEA16D6}"/>
              </a:ext>
            </a:extLst>
          </p:cNvPr>
          <p:cNvGrpSpPr/>
          <p:nvPr/>
        </p:nvGrpSpPr>
        <p:grpSpPr>
          <a:xfrm>
            <a:off x="12218458" y="2514306"/>
            <a:ext cx="822960" cy="822960"/>
            <a:chOff x="12192000" y="2514306"/>
            <a:chExt cx="822960" cy="82296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04A5D19-01DE-C004-33F1-926BF5D27A0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2" name="Picture 5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40F87AA-5E3E-BF64-AD01-1FB253E70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0A07CE7-0450-CFF6-16D7-CA0EFE06C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FC5F73-5057-B0A7-1A40-E07A7E570B12}"/>
              </a:ext>
            </a:extLst>
          </p:cNvPr>
          <p:cNvSpPr/>
          <p:nvPr/>
        </p:nvSpPr>
        <p:spPr>
          <a:xfrm rot="10800000">
            <a:off x="11154708" y="-502543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5" name="Picture 5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C16A016-929C-73E7-0801-E4ADCC78281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56" name="Picture 5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A7B8BA29-B0EC-BC65-BAF6-0168FDBECF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E78C70D0-0FFC-AF2D-69E8-7C484C3CA6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8653A83D-22FC-459A-9BA8-84DB67650D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FBD3585-F327-7A35-CCE9-024C9E1949D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60" name="Picture 5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A4E84269-675E-1C86-76B5-3CDE6BB5DB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040E0D9-D0B1-E895-9F11-4AA6D487A5FB}"/>
              </a:ext>
            </a:extLst>
          </p:cNvPr>
          <p:cNvGrpSpPr/>
          <p:nvPr/>
        </p:nvGrpSpPr>
        <p:grpSpPr>
          <a:xfrm>
            <a:off x="10782299" y="5742998"/>
            <a:ext cx="822960" cy="822960"/>
            <a:chOff x="12192000" y="5751020"/>
            <a:chExt cx="822960" cy="822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D7964E-8B4A-A447-E235-9D2FAD7C7EE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9" name="Picture 3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FB8192-9C14-E8E5-B776-5211E6F2B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CE06651-EDF0-81BB-F48F-DCF01F08ACD3}"/>
              </a:ext>
            </a:extLst>
          </p:cNvPr>
          <p:cNvSpPr txBox="1"/>
          <p:nvPr/>
        </p:nvSpPr>
        <p:spPr>
          <a:xfrm>
            <a:off x="1687619" y="5863948"/>
            <a:ext cx="777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كتاب </a:t>
            </a:r>
            <a:r>
              <a:rPr lang="ar-OM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ماديلين</a:t>
            </a:r>
            <a:r>
              <a:rPr lang="ar-OM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ar-OM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ميلار</a:t>
            </a:r>
            <a:endParaRPr lang="en-US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7C116-2F3C-C4E2-303D-D4B9376CDFFE}"/>
              </a:ext>
            </a:extLst>
          </p:cNvPr>
          <p:cNvSpPr txBox="1"/>
          <p:nvPr/>
        </p:nvSpPr>
        <p:spPr>
          <a:xfrm>
            <a:off x="1845172" y="96239"/>
            <a:ext cx="7779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3600" dirty="0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للتعمق في قصَّة أخليل</a:t>
            </a:r>
            <a:endParaRPr lang="en-US" sz="3600" dirty="0">
              <a:solidFill>
                <a:schemeClr val="accent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242" name="Picture 2" descr="The Song of Achilles: A Novel: Miller, Madeline">
            <a:extLst>
              <a:ext uri="{FF2B5EF4-FFF2-40B4-BE49-F238E27FC236}">
                <a16:creationId xmlns:a16="http://schemas.microsoft.com/office/drawing/2014/main" id="{7A3E2FC4-F289-E51B-995B-586CAD68E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9220" y="1005247"/>
            <a:ext cx="3076266" cy="435377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32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D9048042-628A-0250-CF70-6BB742E818A3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048AE54-BD38-65E2-5D26-6596A1622990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5" name="Picture 6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C8E10D9-EC47-97ED-9D0F-19F325EAB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C9CE0F0-F920-8C4D-73D3-B29D0FE394E8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0D2D54D1-9B9A-BA72-C6B2-A6155596F94E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8" name="Picture 6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F664698-05F3-E2E8-5CBB-ED46ABB49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8F97643-F31A-14F5-2D73-6886E544B7A8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944288E6-1F06-148F-0BFB-B7091BB35034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1" name="Picture 7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7F4C597-1E05-3B7B-A9A9-A6E0D3B8B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903A5A2-B041-D014-9958-B9778049D249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B1014E7-CAB3-9658-575D-C95A8244229F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AF1AA22-933A-A176-A0D6-99D95518C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EAB52405-316A-516D-63A9-89D452FAC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29445EC-D2F5-64CF-2267-A6E83733A0BB}"/>
              </a:ext>
            </a:extLst>
          </p:cNvPr>
          <p:cNvGrpSpPr/>
          <p:nvPr/>
        </p:nvGrpSpPr>
        <p:grpSpPr>
          <a:xfrm>
            <a:off x="12306300" y="2441829"/>
            <a:ext cx="822960" cy="822960"/>
            <a:chOff x="12192000" y="2514306"/>
            <a:chExt cx="822960" cy="822960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A4280C9-811B-D908-49E1-7BAEDB1A0BC0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8" name="Picture 7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4145C2C-CE28-CDC6-A9C5-137F753E3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604E6DB8-4B77-51B7-88E9-82FBCDAA6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FAC1AB61-B4DA-C853-8B16-44B4D0B1381A}"/>
              </a:ext>
            </a:extLst>
          </p:cNvPr>
          <p:cNvSpPr/>
          <p:nvPr/>
        </p:nvSpPr>
        <p:spPr>
          <a:xfrm rot="10800000">
            <a:off x="11149278" y="-10443569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1" name="Picture 80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8738C7CD-AABD-6FE5-2D84-E4B693995F9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82" name="Picture 81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D36F3FE7-5C2D-25D8-24B4-59E9F09842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83" name="Picture 82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3FB421DD-EC14-DB8E-9F8F-7C954A89E05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84" name="Picture 83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7742F75F-F3FC-31DA-AD9F-3EAE776D0CED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85" name="Picture 84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1268ED52-CA97-9B2F-CAE0-FA92552D38B6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86" name="Picture 85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2A69B31F-2405-EB24-2263-2E5012E4DBB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A3CBE4DC-FF62-626B-9364-0230BB6E6020}"/>
              </a:ext>
            </a:extLst>
          </p:cNvPr>
          <p:cNvGrpSpPr/>
          <p:nvPr/>
        </p:nvGrpSpPr>
        <p:grpSpPr>
          <a:xfrm>
            <a:off x="10801350" y="330536"/>
            <a:ext cx="822960" cy="822960"/>
            <a:chOff x="12192000" y="356496"/>
            <a:chExt cx="822960" cy="822960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5F140AF-B626-C504-FAE6-F37E1AC6437D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2" name="Picture 6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6660AC6-86FD-E7CA-1129-A05DFDB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7B51D25-A5FD-2912-DA5F-C0BF3775351B}"/>
              </a:ext>
            </a:extLst>
          </p:cNvPr>
          <p:cNvSpPr/>
          <p:nvPr/>
        </p:nvSpPr>
        <p:spPr>
          <a:xfrm>
            <a:off x="213360" y="214756"/>
            <a:ext cx="6583680" cy="2043604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26852B-4923-6028-0CD0-DF462955F453}"/>
              </a:ext>
            </a:extLst>
          </p:cNvPr>
          <p:cNvCxnSpPr/>
          <p:nvPr/>
        </p:nvCxnSpPr>
        <p:spPr>
          <a:xfrm>
            <a:off x="213360" y="685800"/>
            <a:ext cx="65836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5BBA212-F119-2140-18BE-B6B46E9233F1}"/>
              </a:ext>
            </a:extLst>
          </p:cNvPr>
          <p:cNvGrpSpPr/>
          <p:nvPr/>
        </p:nvGrpSpPr>
        <p:grpSpPr>
          <a:xfrm>
            <a:off x="-202091" y="762305"/>
            <a:ext cx="7189487" cy="1362303"/>
            <a:chOff x="-154527" y="811414"/>
            <a:chExt cx="7413503" cy="136230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F4C558C-DCCB-9EE7-C7F1-8F55E9495A7C}"/>
                </a:ext>
              </a:extLst>
            </p:cNvPr>
            <p:cNvSpPr txBox="1"/>
            <p:nvPr/>
          </p:nvSpPr>
          <p:spPr>
            <a:xfrm>
              <a:off x="5596684" y="838605"/>
              <a:ext cx="11791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OM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اليونان الكلاسيكية</a:t>
              </a:r>
              <a:endPara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78F552B-B89B-6261-61E4-71B19187A14D}"/>
                </a:ext>
              </a:extLst>
            </p:cNvPr>
            <p:cNvGrpSpPr/>
            <p:nvPr/>
          </p:nvGrpSpPr>
          <p:grpSpPr>
            <a:xfrm>
              <a:off x="-154527" y="811414"/>
              <a:ext cx="7413503" cy="1362303"/>
              <a:chOff x="-154527" y="811414"/>
              <a:chExt cx="7413503" cy="1362303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C362944-30A3-11FF-25E8-3E753EC782BA}"/>
                  </a:ext>
                </a:extLst>
              </p:cNvPr>
              <p:cNvSpPr txBox="1"/>
              <p:nvPr/>
            </p:nvSpPr>
            <p:spPr>
              <a:xfrm>
                <a:off x="4361642" y="848264"/>
                <a:ext cx="131311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1"/>
                <a:r>
                  <a:rPr lang="ar-OM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اليونان القديمة</a:t>
                </a:r>
                <a:endParaRPr lang="en-US" sz="16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56B7370-E7CE-9398-2A1E-E126F1AFFB97}"/>
                  </a:ext>
                </a:extLst>
              </p:cNvPr>
              <p:cNvGrpSpPr/>
              <p:nvPr/>
            </p:nvGrpSpPr>
            <p:grpSpPr>
              <a:xfrm>
                <a:off x="-154527" y="811414"/>
                <a:ext cx="7413503" cy="1362303"/>
                <a:chOff x="-154527" y="811414"/>
                <a:chExt cx="7413503" cy="1362303"/>
              </a:xfrm>
            </p:grpSpPr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8E202345-1B41-40CC-0AFD-8A08A2D243EE}"/>
                    </a:ext>
                  </a:extLst>
                </p:cNvPr>
                <p:cNvSpPr txBox="1"/>
                <p:nvPr/>
              </p:nvSpPr>
              <p:spPr>
                <a:xfrm>
                  <a:off x="950547" y="811414"/>
                  <a:ext cx="1179141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1"/>
                  <a:r>
                    <a:rPr lang="ar-OM" sz="16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العصر البرونزي</a:t>
                  </a:r>
                  <a:endParaRPr lang="en-US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C4EFF452-7CB7-703F-70A1-6154F6397B9A}"/>
                    </a:ext>
                  </a:extLst>
                </p:cNvPr>
                <p:cNvSpPr txBox="1"/>
                <p:nvPr/>
              </p:nvSpPr>
              <p:spPr>
                <a:xfrm>
                  <a:off x="2671846" y="850626"/>
                  <a:ext cx="1179141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rtl="1"/>
                  <a:r>
                    <a:rPr lang="ar-OM" sz="1600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العصور المظلمة</a:t>
                  </a:r>
                  <a:endParaRPr lang="en-US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92873921-F472-0C89-49F1-1BA3CA26A18A}"/>
                    </a:ext>
                  </a:extLst>
                </p:cNvPr>
                <p:cNvGrpSpPr/>
                <p:nvPr/>
              </p:nvGrpSpPr>
              <p:grpSpPr>
                <a:xfrm>
                  <a:off x="-154527" y="1023647"/>
                  <a:ext cx="7413503" cy="1150070"/>
                  <a:chOff x="-154527" y="1023647"/>
                  <a:chExt cx="7413503" cy="1150070"/>
                </a:xfrm>
              </p:grpSpPr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2FF55C02-D1F1-F437-FB10-613199D4DB11}"/>
                      </a:ext>
                    </a:extLst>
                  </p:cNvPr>
                  <p:cNvSpPr txBox="1"/>
                  <p:nvPr/>
                </p:nvSpPr>
                <p:spPr>
                  <a:xfrm>
                    <a:off x="-154527" y="1075035"/>
                    <a:ext cx="130649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rtl="1"/>
                    <a:r>
                      <a:rPr lang="ar-OM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a:t>۱٦۰۰</a:t>
                    </a:r>
                    <a:endParaRPr lang="en-US" dirty="0"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endParaRPr>
                  </a:p>
                </p:txBody>
              </p:sp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F91B3A2F-EEF9-E991-A6E0-2E6F835D9B3A}"/>
                      </a:ext>
                    </a:extLst>
                  </p:cNvPr>
                  <p:cNvGrpSpPr/>
                  <p:nvPr/>
                </p:nvGrpSpPr>
                <p:grpSpPr>
                  <a:xfrm>
                    <a:off x="480530" y="1023647"/>
                    <a:ext cx="6778446" cy="1150070"/>
                    <a:chOff x="480530" y="1023647"/>
                    <a:chExt cx="6778446" cy="1150070"/>
                  </a:xfrm>
                </p:grpSpPr>
                <p:sp>
                  <p:nvSpPr>
                    <p:cNvPr id="34" name="TextBox 33">
                      <a:extLst>
                        <a:ext uri="{FF2B5EF4-FFF2-40B4-BE49-F238E27FC236}">
                          <a16:creationId xmlns:a16="http://schemas.microsoft.com/office/drawing/2014/main" id="{6DA0A55F-B120-8D5F-F404-27F5B0BA15C1}"/>
                        </a:ext>
                      </a:extLst>
                    </p:cNvPr>
                    <p:cNvSpPr txBox="1"/>
                    <p:nvPr/>
                  </p:nvSpPr>
                  <p:spPr>
                    <a:xfrm rot="19085938">
                      <a:off x="3240758" y="1755306"/>
                      <a:ext cx="1179141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rtl="1"/>
                      <a:r>
                        <a:rPr lang="ar-OM" sz="1200" dirty="0">
                          <a:solidFill>
                            <a:srgbClr val="FF0000"/>
                          </a:solidFill>
                          <a:highlight>
                            <a:srgbClr val="C0C0C0"/>
                          </a:highlight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هوميروس</a:t>
                      </a:r>
                      <a:endParaRPr lang="en-US" sz="1200" dirty="0">
                        <a:solidFill>
                          <a:srgbClr val="FF0000"/>
                        </a:solidFill>
                        <a:highlight>
                          <a:srgbClr val="C0C0C0"/>
                        </a:highlight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064AAF3D-E96A-5F2F-57DF-61CAB8272ABC}"/>
                        </a:ext>
                      </a:extLst>
                    </p:cNvPr>
                    <p:cNvSpPr txBox="1"/>
                    <p:nvPr/>
                  </p:nvSpPr>
                  <p:spPr>
                    <a:xfrm rot="19085938">
                      <a:off x="3766994" y="1763598"/>
                      <a:ext cx="1179141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rtl="1"/>
                      <a:r>
                        <a:rPr lang="ar-OM" sz="12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اختراع الكتابة</a:t>
                      </a:r>
                      <a:endParaRPr lang="en-US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2BA3AA2B-D5CD-55D2-C76C-2B3F17E3D7E2}"/>
                        </a:ext>
                      </a:extLst>
                    </p:cNvPr>
                    <p:cNvSpPr txBox="1"/>
                    <p:nvPr/>
                  </p:nvSpPr>
                  <p:spPr>
                    <a:xfrm rot="19085938">
                      <a:off x="6079835" y="1712052"/>
                      <a:ext cx="117914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rtl="1"/>
                      <a:r>
                        <a:rPr lang="ar-OM" sz="12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الكساندر العظيم</a:t>
                      </a:r>
                      <a:endParaRPr lang="en-US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p:txBody>
                </p:sp>
                <p:grpSp>
                  <p:nvGrpSpPr>
                    <p:cNvPr id="42" name="Group 41">
                      <a:extLst>
                        <a:ext uri="{FF2B5EF4-FFF2-40B4-BE49-F238E27FC236}">
                          <a16:creationId xmlns:a16="http://schemas.microsoft.com/office/drawing/2014/main" id="{EBF79E84-3571-573D-4690-1255AF8C45C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0530" y="1023647"/>
                      <a:ext cx="6239695" cy="1001998"/>
                      <a:chOff x="480530" y="1023647"/>
                      <a:chExt cx="6239695" cy="1001998"/>
                    </a:xfrm>
                  </p:grpSpPr>
                  <p:grpSp>
                    <p:nvGrpSpPr>
                      <p:cNvPr id="26" name="Group 25">
                        <a:extLst>
                          <a:ext uri="{FF2B5EF4-FFF2-40B4-BE49-F238E27FC236}">
                            <a16:creationId xmlns:a16="http://schemas.microsoft.com/office/drawing/2014/main" id="{2942D361-6D2A-770E-AA56-309A3F20DC4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0530" y="1302471"/>
                        <a:ext cx="6239695" cy="373165"/>
                        <a:chOff x="447675" y="1243145"/>
                        <a:chExt cx="6239695" cy="373165"/>
                      </a:xfrm>
                    </p:grpSpPr>
                    <p:cxnSp>
                      <p:nvCxnSpPr>
                        <p:cNvPr id="8" name="Straight Connector 7">
                          <a:extLst>
                            <a:ext uri="{FF2B5EF4-FFF2-40B4-BE49-F238E27FC236}">
                              <a16:creationId xmlns:a16="http://schemas.microsoft.com/office/drawing/2014/main" id="{9078A1E0-A811-3452-4FDD-3822A58A5999}"/>
                            </a:ext>
                          </a:extLst>
                        </p:cNvPr>
                        <p:cNvCxnSpPr>
                          <a:cxnSpLocks/>
                        </p:cNvCxnSpPr>
                        <p:nvPr/>
                      </p:nvCxnSpPr>
                      <p:spPr>
                        <a:xfrm>
                          <a:off x="447675" y="1435401"/>
                          <a:ext cx="6239695" cy="11300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9" name="Straight Connector 18">
                          <a:extLst>
                            <a:ext uri="{FF2B5EF4-FFF2-40B4-BE49-F238E27FC236}">
                              <a16:creationId xmlns:a16="http://schemas.microsoft.com/office/drawing/2014/main" id="{4E281FF3-A2F0-DDF3-353F-777A9E739E8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447675" y="1243145"/>
                          <a:ext cx="0" cy="361818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1" name="Straight Connector 20">
                          <a:extLst>
                            <a:ext uri="{FF2B5EF4-FFF2-40B4-BE49-F238E27FC236}">
                              <a16:creationId xmlns:a16="http://schemas.microsoft.com/office/drawing/2014/main" id="{FB2F2B52-ED8A-BEE4-D289-8CF71CE4BA7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2447925" y="1254492"/>
                          <a:ext cx="0" cy="361818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2" name="Straight Connector 21">
                          <a:extLst>
                            <a:ext uri="{FF2B5EF4-FFF2-40B4-BE49-F238E27FC236}">
                              <a16:creationId xmlns:a16="http://schemas.microsoft.com/office/drawing/2014/main" id="{97197E94-22B5-56F7-C8C9-EA383762E23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4453348" y="1243145"/>
                          <a:ext cx="0" cy="361818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3" name="Straight Connector 22">
                          <a:extLst>
                            <a:ext uri="{FF2B5EF4-FFF2-40B4-BE49-F238E27FC236}">
                              <a16:creationId xmlns:a16="http://schemas.microsoft.com/office/drawing/2014/main" id="{A44667B5-57DF-AD54-386B-A011080F53D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3881847" y="1243145"/>
                          <a:ext cx="0" cy="361818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25" name="Straight Connector 24">
                          <a:extLst>
                            <a:ext uri="{FF2B5EF4-FFF2-40B4-BE49-F238E27FC236}">
                              <a16:creationId xmlns:a16="http://schemas.microsoft.com/office/drawing/2014/main" id="{5BD48935-E94E-6A2E-1EBE-7EF83D22EBB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>
                          <a:off x="6678254" y="1243145"/>
                          <a:ext cx="0" cy="361818"/>
                        </a:xfrm>
                        <a:prstGeom prst="line">
                          <a:avLst/>
                        </a:prstGeom>
                        <a:ln w="28575">
                          <a:solidFill>
                            <a:srgbClr val="F6A512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30" name="TextBox 29">
                        <a:extLst>
                          <a:ext uri="{FF2B5EF4-FFF2-40B4-BE49-F238E27FC236}">
                            <a16:creationId xmlns:a16="http://schemas.microsoft.com/office/drawing/2014/main" id="{2477ACB4-76A0-B526-A14C-35C0A43B39A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827532" y="1062928"/>
                        <a:ext cx="1306495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 rtl="1"/>
                        <a:r>
                          <a:rPr lang="ar-OM" sz="12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a:t>۱۲۰۰</a:t>
                        </a:r>
                        <a:endParaRPr lang="en-US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2" name="TextBox 31">
                        <a:extLst>
                          <a:ext uri="{FF2B5EF4-FFF2-40B4-BE49-F238E27FC236}">
                            <a16:creationId xmlns:a16="http://schemas.microsoft.com/office/drawing/2014/main" id="{1A0959C6-77CF-C44B-C142-CD23E3E746E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860363" y="1051602"/>
                        <a:ext cx="1306495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 rtl="1"/>
                        <a:r>
                          <a:rPr lang="ar-OM" sz="12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a:t>۸۰۰</a:t>
                        </a:r>
                        <a:endParaRPr lang="en-US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3" name="TextBox 32">
                        <a:extLst>
                          <a:ext uri="{FF2B5EF4-FFF2-40B4-BE49-F238E27FC236}">
                            <a16:creationId xmlns:a16="http://schemas.microsoft.com/office/drawing/2014/main" id="{F853707D-26CB-1874-4A05-9FBAA6C33B3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72509" y="1044633"/>
                        <a:ext cx="1306495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 rtl="1"/>
                        <a:r>
                          <a:rPr lang="ar-OM" sz="12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a:t>۸٥۰</a:t>
                        </a:r>
                        <a:endParaRPr lang="en-US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sp>
                    <p:nvSpPr>
                      <p:cNvPr id="37" name="TextBox 36">
                        <a:extLst>
                          <a:ext uri="{FF2B5EF4-FFF2-40B4-BE49-F238E27FC236}">
                            <a16:creationId xmlns:a16="http://schemas.microsoft.com/office/drawing/2014/main" id="{DED0AF5F-E9C5-E38B-2C47-C39337691AF1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9085938">
                        <a:off x="1877967" y="1748646"/>
                        <a:ext cx="1179141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 rtl="1"/>
                        <a:r>
                          <a:rPr lang="ar-OM" sz="12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a:t>حرب طروادة</a:t>
                        </a:r>
                        <a:endParaRPr lang="en-US" sz="12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  <p:cxnSp>
                    <p:nvCxnSpPr>
                      <p:cNvPr id="38" name="Straight Connector 37">
                        <a:extLst>
                          <a:ext uri="{FF2B5EF4-FFF2-40B4-BE49-F238E27FC236}">
                            <a16:creationId xmlns:a16="http://schemas.microsoft.com/office/drawing/2014/main" id="{11EBFCBB-7DD0-E77C-9A5E-DD75D1435148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5596684" y="1302471"/>
                        <a:ext cx="0" cy="361818"/>
                      </a:xfrm>
                      <a:prstGeom prst="line">
                        <a:avLst/>
                      </a:prstGeom>
                      <a:ln w="28575">
                        <a:solidFill>
                          <a:srgbClr val="F6A512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41" name="TextBox 40">
                        <a:extLst>
                          <a:ext uri="{FF2B5EF4-FFF2-40B4-BE49-F238E27FC236}">
                            <a16:creationId xmlns:a16="http://schemas.microsoft.com/office/drawing/2014/main" id="{7B80380E-AC72-0469-E896-45B9A98F54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949749" y="1023647"/>
                        <a:ext cx="1306495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 rtl="1"/>
                        <a:r>
                          <a:rPr lang="ar-OM" sz="1200" dirty="0">
                            <a:latin typeface="Tahoma" panose="020B0604030504040204" pitchFamily="34" charset="0"/>
                            <a:ea typeface="Tahoma" panose="020B0604030504040204" pitchFamily="34" charset="0"/>
                            <a:cs typeface="Tahoma" panose="020B0604030504040204" pitchFamily="34" charset="0"/>
                          </a:rPr>
                          <a:t>٤۹۰</a:t>
                        </a:r>
                        <a:endParaRPr lang="en-US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endParaRPr>
                      </a:p>
                    </p:txBody>
                  </p:sp>
                </p:grpSp>
              </p:grpSp>
            </p:grpSp>
          </p:grp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83B5F994-1594-1950-EE8C-CB26E8DBFB57}"/>
              </a:ext>
            </a:extLst>
          </p:cNvPr>
          <p:cNvSpPr txBox="1"/>
          <p:nvPr/>
        </p:nvSpPr>
        <p:spPr>
          <a:xfrm>
            <a:off x="213360" y="214756"/>
            <a:ext cx="677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الجدول الزمني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B094438-272F-6F35-E02B-963967B776BC}"/>
              </a:ext>
            </a:extLst>
          </p:cNvPr>
          <p:cNvGrpSpPr/>
          <p:nvPr/>
        </p:nvGrpSpPr>
        <p:grpSpPr>
          <a:xfrm>
            <a:off x="6987395" y="214756"/>
            <a:ext cx="3535760" cy="6428485"/>
            <a:chOff x="6987395" y="214756"/>
            <a:chExt cx="3535760" cy="6428485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6AEE6E5-06AE-1C38-F822-0FC0E3C6BDBF}"/>
                </a:ext>
              </a:extLst>
            </p:cNvPr>
            <p:cNvSpPr/>
            <p:nvPr/>
          </p:nvSpPr>
          <p:spPr>
            <a:xfrm>
              <a:off x="6987395" y="214756"/>
              <a:ext cx="3535760" cy="642848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8" name="Picture 4" descr="Homer and His Guide Painting by Adolphe William Bouguereau - Fine Art  America">
              <a:extLst>
                <a:ext uri="{FF2B5EF4-FFF2-40B4-BE49-F238E27FC236}">
                  <a16:creationId xmlns:a16="http://schemas.microsoft.com/office/drawing/2014/main" id="{6FCA12DD-C581-EB2F-AEFE-A6105084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08006" y="695180"/>
              <a:ext cx="3515149" cy="59386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8385B32-2192-5505-0F27-67A193FB6D3D}"/>
                </a:ext>
              </a:extLst>
            </p:cNvPr>
            <p:cNvCxnSpPr/>
            <p:nvPr/>
          </p:nvCxnSpPr>
          <p:spPr>
            <a:xfrm>
              <a:off x="6987395" y="685800"/>
              <a:ext cx="3520440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A4C0C65-5955-75CC-2258-781F46D68173}"/>
                </a:ext>
              </a:extLst>
            </p:cNvPr>
            <p:cNvSpPr txBox="1"/>
            <p:nvPr/>
          </p:nvSpPr>
          <p:spPr>
            <a:xfrm>
              <a:off x="7023326" y="224135"/>
              <a:ext cx="3499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OM" sz="2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كان اعمى</a:t>
              </a:r>
              <a:endPara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AF5FA07B-7662-E250-264A-D63ED92C5A30}"/>
              </a:ext>
            </a:extLst>
          </p:cNvPr>
          <p:cNvSpPr/>
          <p:nvPr/>
        </p:nvSpPr>
        <p:spPr>
          <a:xfrm>
            <a:off x="199326" y="2477605"/>
            <a:ext cx="6595183" cy="416517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7A8A8CC-4DBD-7B1D-87BA-AA086A2D417C}"/>
              </a:ext>
            </a:extLst>
          </p:cNvPr>
          <p:cNvCxnSpPr>
            <a:cxnSpLocks/>
          </p:cNvCxnSpPr>
          <p:nvPr/>
        </p:nvCxnSpPr>
        <p:spPr>
          <a:xfrm>
            <a:off x="201857" y="2942276"/>
            <a:ext cx="659518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aphic 33">
            <a:extLst>
              <a:ext uri="{FF2B5EF4-FFF2-40B4-BE49-F238E27FC236}">
                <a16:creationId xmlns:a16="http://schemas.microsoft.com/office/drawing/2014/main" id="{9D161DD5-52CB-04FC-D0D7-3D9690648F47}"/>
              </a:ext>
            </a:extLst>
          </p:cNvPr>
          <p:cNvGrpSpPr/>
          <p:nvPr/>
        </p:nvGrpSpPr>
        <p:grpSpPr>
          <a:xfrm>
            <a:off x="201857" y="2969341"/>
            <a:ext cx="6527953" cy="3387335"/>
            <a:chOff x="3724275" y="2205513"/>
            <a:chExt cx="7600949" cy="5759386"/>
          </a:xfrm>
          <a:solidFill>
            <a:schemeClr val="bg1">
              <a:lumMod val="50000"/>
            </a:schemeClr>
          </a:solidFill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5F7C898-DAFE-0B27-B94B-24A9C2C9D111}"/>
                </a:ext>
              </a:extLst>
            </p:cNvPr>
            <p:cNvSpPr/>
            <p:nvPr/>
          </p:nvSpPr>
          <p:spPr>
            <a:xfrm>
              <a:off x="6985444" y="2205513"/>
              <a:ext cx="3161823" cy="5074634"/>
            </a:xfrm>
            <a:custGeom>
              <a:avLst/>
              <a:gdLst>
                <a:gd name="connsiteX0" fmla="*/ 104489 w 3161823"/>
                <a:gd name="connsiteY0" fmla="*/ 3711797 h 5074634"/>
                <a:gd name="connsiteX1" fmla="*/ 108490 w 3161823"/>
                <a:gd name="connsiteY1" fmla="*/ 3711797 h 5074634"/>
                <a:gd name="connsiteX2" fmla="*/ 114395 w 3161823"/>
                <a:gd name="connsiteY2" fmla="*/ 3710559 h 5074634"/>
                <a:gd name="connsiteX3" fmla="*/ 118110 w 3161823"/>
                <a:gd name="connsiteY3" fmla="*/ 3715131 h 5074634"/>
                <a:gd name="connsiteX4" fmla="*/ 124968 w 3161823"/>
                <a:gd name="connsiteY4" fmla="*/ 3719512 h 5074634"/>
                <a:gd name="connsiteX5" fmla="*/ 133159 w 3161823"/>
                <a:gd name="connsiteY5" fmla="*/ 3723513 h 5074634"/>
                <a:gd name="connsiteX6" fmla="*/ 145447 w 3161823"/>
                <a:gd name="connsiteY6" fmla="*/ 3730180 h 5074634"/>
                <a:gd name="connsiteX7" fmla="*/ 158115 w 3161823"/>
                <a:gd name="connsiteY7" fmla="*/ 3734276 h 5074634"/>
                <a:gd name="connsiteX8" fmla="*/ 162306 w 3161823"/>
                <a:gd name="connsiteY8" fmla="*/ 3734753 h 5074634"/>
                <a:gd name="connsiteX9" fmla="*/ 175736 w 3161823"/>
                <a:gd name="connsiteY9" fmla="*/ 3734276 h 5074634"/>
                <a:gd name="connsiteX10" fmla="*/ 189833 w 3161823"/>
                <a:gd name="connsiteY10" fmla="*/ 3734848 h 5074634"/>
                <a:gd name="connsiteX11" fmla="*/ 193738 w 3161823"/>
                <a:gd name="connsiteY11" fmla="*/ 3744659 h 5074634"/>
                <a:gd name="connsiteX12" fmla="*/ 200692 w 3161823"/>
                <a:gd name="connsiteY12" fmla="*/ 3749326 h 5074634"/>
                <a:gd name="connsiteX13" fmla="*/ 206407 w 3161823"/>
                <a:gd name="connsiteY13" fmla="*/ 3755707 h 5074634"/>
                <a:gd name="connsiteX14" fmla="*/ 206788 w 3161823"/>
                <a:gd name="connsiteY14" fmla="*/ 3759422 h 5074634"/>
                <a:gd name="connsiteX15" fmla="*/ 198977 w 3161823"/>
                <a:gd name="connsiteY15" fmla="*/ 3782187 h 5074634"/>
                <a:gd name="connsiteX16" fmla="*/ 197358 w 3161823"/>
                <a:gd name="connsiteY16" fmla="*/ 3789902 h 5074634"/>
                <a:gd name="connsiteX17" fmla="*/ 197072 w 3161823"/>
                <a:gd name="connsiteY17" fmla="*/ 3797618 h 5074634"/>
                <a:gd name="connsiteX18" fmla="*/ 199930 w 3161823"/>
                <a:gd name="connsiteY18" fmla="*/ 3807238 h 5074634"/>
                <a:gd name="connsiteX19" fmla="*/ 202597 w 3161823"/>
                <a:gd name="connsiteY19" fmla="*/ 3812667 h 5074634"/>
                <a:gd name="connsiteX20" fmla="*/ 200406 w 3161823"/>
                <a:gd name="connsiteY20" fmla="*/ 3813334 h 5074634"/>
                <a:gd name="connsiteX21" fmla="*/ 164306 w 3161823"/>
                <a:gd name="connsiteY21" fmla="*/ 3812286 h 5074634"/>
                <a:gd name="connsiteX22" fmla="*/ 130112 w 3161823"/>
                <a:gd name="connsiteY22" fmla="*/ 3810476 h 5074634"/>
                <a:gd name="connsiteX23" fmla="*/ 98393 w 3161823"/>
                <a:gd name="connsiteY23" fmla="*/ 3808762 h 5074634"/>
                <a:gd name="connsiteX24" fmla="*/ 67913 w 3161823"/>
                <a:gd name="connsiteY24" fmla="*/ 3807143 h 5074634"/>
                <a:gd name="connsiteX25" fmla="*/ 38671 w 3161823"/>
                <a:gd name="connsiteY25" fmla="*/ 3805619 h 5074634"/>
                <a:gd name="connsiteX26" fmla="*/ 20479 w 3161823"/>
                <a:gd name="connsiteY26" fmla="*/ 3804095 h 5074634"/>
                <a:gd name="connsiteX27" fmla="*/ 2572 w 3161823"/>
                <a:gd name="connsiteY27" fmla="*/ 3802666 h 5074634"/>
                <a:gd name="connsiteX28" fmla="*/ 0 w 3161823"/>
                <a:gd name="connsiteY28" fmla="*/ 3801332 h 5074634"/>
                <a:gd name="connsiteX29" fmla="*/ 9906 w 3161823"/>
                <a:gd name="connsiteY29" fmla="*/ 3791903 h 5074634"/>
                <a:gd name="connsiteX30" fmla="*/ 16288 w 3161823"/>
                <a:gd name="connsiteY30" fmla="*/ 3782092 h 5074634"/>
                <a:gd name="connsiteX31" fmla="*/ 21717 w 3161823"/>
                <a:gd name="connsiteY31" fmla="*/ 3769233 h 5074634"/>
                <a:gd name="connsiteX32" fmla="*/ 22384 w 3161823"/>
                <a:gd name="connsiteY32" fmla="*/ 3760280 h 5074634"/>
                <a:gd name="connsiteX33" fmla="*/ 23717 w 3161823"/>
                <a:gd name="connsiteY33" fmla="*/ 3750183 h 5074634"/>
                <a:gd name="connsiteX34" fmla="*/ 32195 w 3161823"/>
                <a:gd name="connsiteY34" fmla="*/ 3746278 h 5074634"/>
                <a:gd name="connsiteX35" fmla="*/ 50768 w 3161823"/>
                <a:gd name="connsiteY35" fmla="*/ 3746849 h 5074634"/>
                <a:gd name="connsiteX36" fmla="*/ 58674 w 3161823"/>
                <a:gd name="connsiteY36" fmla="*/ 3741991 h 5074634"/>
                <a:gd name="connsiteX37" fmla="*/ 68866 w 3161823"/>
                <a:gd name="connsiteY37" fmla="*/ 3729895 h 5074634"/>
                <a:gd name="connsiteX38" fmla="*/ 79534 w 3161823"/>
                <a:gd name="connsiteY38" fmla="*/ 3715417 h 5074634"/>
                <a:gd name="connsiteX39" fmla="*/ 82963 w 3161823"/>
                <a:gd name="connsiteY39" fmla="*/ 3709321 h 5074634"/>
                <a:gd name="connsiteX40" fmla="*/ 86678 w 3161823"/>
                <a:gd name="connsiteY40" fmla="*/ 3710178 h 5074634"/>
                <a:gd name="connsiteX41" fmla="*/ 80391 w 3161823"/>
                <a:gd name="connsiteY41" fmla="*/ 3720846 h 5074634"/>
                <a:gd name="connsiteX42" fmla="*/ 63437 w 3161823"/>
                <a:gd name="connsiteY42" fmla="*/ 3743420 h 5074634"/>
                <a:gd name="connsiteX43" fmla="*/ 68771 w 3161823"/>
                <a:gd name="connsiteY43" fmla="*/ 3746373 h 5074634"/>
                <a:gd name="connsiteX44" fmla="*/ 74962 w 3161823"/>
                <a:gd name="connsiteY44" fmla="*/ 3747325 h 5074634"/>
                <a:gd name="connsiteX45" fmla="*/ 82201 w 3161823"/>
                <a:gd name="connsiteY45" fmla="*/ 3751516 h 5074634"/>
                <a:gd name="connsiteX46" fmla="*/ 89154 w 3161823"/>
                <a:gd name="connsiteY46" fmla="*/ 3752279 h 5074634"/>
                <a:gd name="connsiteX47" fmla="*/ 101537 w 3161823"/>
                <a:gd name="connsiteY47" fmla="*/ 3748659 h 5074634"/>
                <a:gd name="connsiteX48" fmla="*/ 103727 w 3161823"/>
                <a:gd name="connsiteY48" fmla="*/ 3729324 h 5074634"/>
                <a:gd name="connsiteX49" fmla="*/ 104489 w 3161823"/>
                <a:gd name="connsiteY49" fmla="*/ 3711797 h 5074634"/>
                <a:gd name="connsiteX50" fmla="*/ 1038892 w 3161823"/>
                <a:gd name="connsiteY50" fmla="*/ 2421065 h 5074634"/>
                <a:gd name="connsiteX51" fmla="*/ 1040987 w 3161823"/>
                <a:gd name="connsiteY51" fmla="*/ 2427065 h 5074634"/>
                <a:gd name="connsiteX52" fmla="*/ 1041654 w 3161823"/>
                <a:gd name="connsiteY52" fmla="*/ 2436876 h 5074634"/>
                <a:gd name="connsiteX53" fmla="*/ 1039654 w 3161823"/>
                <a:gd name="connsiteY53" fmla="*/ 2443162 h 5074634"/>
                <a:gd name="connsiteX54" fmla="*/ 1040606 w 3161823"/>
                <a:gd name="connsiteY54" fmla="*/ 2448496 h 5074634"/>
                <a:gd name="connsiteX55" fmla="*/ 1036511 w 3161823"/>
                <a:gd name="connsiteY55" fmla="*/ 2452307 h 5074634"/>
                <a:gd name="connsiteX56" fmla="*/ 1030224 w 3161823"/>
                <a:gd name="connsiteY56" fmla="*/ 2440019 h 5074634"/>
                <a:gd name="connsiteX57" fmla="*/ 1026414 w 3161823"/>
                <a:gd name="connsiteY57" fmla="*/ 2439829 h 5074634"/>
                <a:gd name="connsiteX58" fmla="*/ 1022413 w 3161823"/>
                <a:gd name="connsiteY58" fmla="*/ 2434495 h 5074634"/>
                <a:gd name="connsiteX59" fmla="*/ 1020508 w 3161823"/>
                <a:gd name="connsiteY59" fmla="*/ 2425732 h 5074634"/>
                <a:gd name="connsiteX60" fmla="*/ 1024128 w 3161823"/>
                <a:gd name="connsiteY60" fmla="*/ 2423351 h 5074634"/>
                <a:gd name="connsiteX61" fmla="*/ 1025652 w 3161823"/>
                <a:gd name="connsiteY61" fmla="*/ 2424875 h 5074634"/>
                <a:gd name="connsiteX62" fmla="*/ 1033367 w 3161823"/>
                <a:gd name="connsiteY62" fmla="*/ 2418683 h 5074634"/>
                <a:gd name="connsiteX63" fmla="*/ 1038892 w 3161823"/>
                <a:gd name="connsiteY63" fmla="*/ 2421065 h 5074634"/>
                <a:gd name="connsiteX64" fmla="*/ 1480947 w 3161823"/>
                <a:gd name="connsiteY64" fmla="*/ 2182082 h 5074634"/>
                <a:gd name="connsiteX65" fmla="*/ 1478566 w 3161823"/>
                <a:gd name="connsiteY65" fmla="*/ 2184273 h 5074634"/>
                <a:gd name="connsiteX66" fmla="*/ 1465802 w 3161823"/>
                <a:gd name="connsiteY66" fmla="*/ 2176653 h 5074634"/>
                <a:gd name="connsiteX67" fmla="*/ 1464755 w 3161823"/>
                <a:gd name="connsiteY67" fmla="*/ 2170938 h 5074634"/>
                <a:gd name="connsiteX68" fmla="*/ 1465231 w 3161823"/>
                <a:gd name="connsiteY68" fmla="*/ 2168462 h 5074634"/>
                <a:gd name="connsiteX69" fmla="*/ 1470279 w 3161823"/>
                <a:gd name="connsiteY69" fmla="*/ 2166842 h 5074634"/>
                <a:gd name="connsiteX70" fmla="*/ 1475708 w 3161823"/>
                <a:gd name="connsiteY70" fmla="*/ 2169033 h 5074634"/>
                <a:gd name="connsiteX71" fmla="*/ 1479518 w 3161823"/>
                <a:gd name="connsiteY71" fmla="*/ 2176653 h 5074634"/>
                <a:gd name="connsiteX72" fmla="*/ 1480947 w 3161823"/>
                <a:gd name="connsiteY72" fmla="*/ 2182082 h 5074634"/>
                <a:gd name="connsiteX73" fmla="*/ 1964912 w 3161823"/>
                <a:gd name="connsiteY73" fmla="*/ 1757648 h 5074634"/>
                <a:gd name="connsiteX74" fmla="*/ 1966055 w 3161823"/>
                <a:gd name="connsiteY74" fmla="*/ 1775079 h 5074634"/>
                <a:gd name="connsiteX75" fmla="*/ 1962055 w 3161823"/>
                <a:gd name="connsiteY75" fmla="*/ 1782223 h 5074634"/>
                <a:gd name="connsiteX76" fmla="*/ 1958435 w 3161823"/>
                <a:gd name="connsiteY76" fmla="*/ 1784223 h 5074634"/>
                <a:gd name="connsiteX77" fmla="*/ 1956911 w 3161823"/>
                <a:gd name="connsiteY77" fmla="*/ 1773365 h 5074634"/>
                <a:gd name="connsiteX78" fmla="*/ 1953959 w 3161823"/>
                <a:gd name="connsiteY78" fmla="*/ 1768411 h 5074634"/>
                <a:gd name="connsiteX79" fmla="*/ 1942814 w 3161823"/>
                <a:gd name="connsiteY79" fmla="*/ 1781461 h 5074634"/>
                <a:gd name="connsiteX80" fmla="*/ 1937671 w 3161823"/>
                <a:gd name="connsiteY80" fmla="*/ 1795653 h 5074634"/>
                <a:gd name="connsiteX81" fmla="*/ 1923955 w 3161823"/>
                <a:gd name="connsiteY81" fmla="*/ 1815941 h 5074634"/>
                <a:gd name="connsiteX82" fmla="*/ 1895380 w 3161823"/>
                <a:gd name="connsiteY82" fmla="*/ 1830419 h 5074634"/>
                <a:gd name="connsiteX83" fmla="*/ 1878044 w 3161823"/>
                <a:gd name="connsiteY83" fmla="*/ 1836610 h 5074634"/>
                <a:gd name="connsiteX84" fmla="*/ 1862518 w 3161823"/>
                <a:gd name="connsiteY84" fmla="*/ 1838420 h 5074634"/>
                <a:gd name="connsiteX85" fmla="*/ 1847850 w 3161823"/>
                <a:gd name="connsiteY85" fmla="*/ 1825752 h 5074634"/>
                <a:gd name="connsiteX86" fmla="*/ 1840039 w 3161823"/>
                <a:gd name="connsiteY86" fmla="*/ 1801273 h 5074634"/>
                <a:gd name="connsiteX87" fmla="*/ 1838611 w 3161823"/>
                <a:gd name="connsiteY87" fmla="*/ 1793748 h 5074634"/>
                <a:gd name="connsiteX88" fmla="*/ 1837658 w 3161823"/>
                <a:gd name="connsiteY88" fmla="*/ 1783747 h 5074634"/>
                <a:gd name="connsiteX89" fmla="*/ 1837754 w 3161823"/>
                <a:gd name="connsiteY89" fmla="*/ 1773650 h 5074634"/>
                <a:gd name="connsiteX90" fmla="*/ 1838706 w 3161823"/>
                <a:gd name="connsiteY90" fmla="*/ 1757934 h 5074634"/>
                <a:gd name="connsiteX91" fmla="*/ 1840230 w 3161823"/>
                <a:gd name="connsiteY91" fmla="*/ 1742503 h 5074634"/>
                <a:gd name="connsiteX92" fmla="*/ 1846231 w 3161823"/>
                <a:gd name="connsiteY92" fmla="*/ 1728692 h 5074634"/>
                <a:gd name="connsiteX93" fmla="*/ 1860232 w 3161823"/>
                <a:gd name="connsiteY93" fmla="*/ 1712214 h 5074634"/>
                <a:gd name="connsiteX94" fmla="*/ 1873853 w 3161823"/>
                <a:gd name="connsiteY94" fmla="*/ 1701451 h 5074634"/>
                <a:gd name="connsiteX95" fmla="*/ 1880807 w 3161823"/>
                <a:gd name="connsiteY95" fmla="*/ 1698784 h 5074634"/>
                <a:gd name="connsiteX96" fmla="*/ 1898237 w 3161823"/>
                <a:gd name="connsiteY96" fmla="*/ 1698403 h 5074634"/>
                <a:gd name="connsiteX97" fmla="*/ 1947672 w 3161823"/>
                <a:gd name="connsiteY97" fmla="*/ 1735265 h 5074634"/>
                <a:gd name="connsiteX98" fmla="*/ 1958626 w 3161823"/>
                <a:gd name="connsiteY98" fmla="*/ 1744694 h 5074634"/>
                <a:gd name="connsiteX99" fmla="*/ 1964912 w 3161823"/>
                <a:gd name="connsiteY99" fmla="*/ 1757648 h 5074634"/>
                <a:gd name="connsiteX100" fmla="*/ 2592991 w 3161823"/>
                <a:gd name="connsiteY100" fmla="*/ 4066890 h 5074634"/>
                <a:gd name="connsiteX101" fmla="*/ 2590705 w 3161823"/>
                <a:gd name="connsiteY101" fmla="*/ 4071366 h 5074634"/>
                <a:gd name="connsiteX102" fmla="*/ 2593086 w 3161823"/>
                <a:gd name="connsiteY102" fmla="*/ 4075748 h 5074634"/>
                <a:gd name="connsiteX103" fmla="*/ 2606707 w 3161823"/>
                <a:gd name="connsiteY103" fmla="*/ 4081558 h 5074634"/>
                <a:gd name="connsiteX104" fmla="*/ 2613565 w 3161823"/>
                <a:gd name="connsiteY104" fmla="*/ 4087939 h 5074634"/>
                <a:gd name="connsiteX105" fmla="*/ 2615565 w 3161823"/>
                <a:gd name="connsiteY105" fmla="*/ 4095083 h 5074634"/>
                <a:gd name="connsiteX106" fmla="*/ 2618518 w 3161823"/>
                <a:gd name="connsiteY106" fmla="*/ 4100512 h 5074634"/>
                <a:gd name="connsiteX107" fmla="*/ 2629186 w 3161823"/>
                <a:gd name="connsiteY107" fmla="*/ 4104037 h 5074634"/>
                <a:gd name="connsiteX108" fmla="*/ 2651188 w 3161823"/>
                <a:gd name="connsiteY108" fmla="*/ 4112323 h 5074634"/>
                <a:gd name="connsiteX109" fmla="*/ 2652427 w 3161823"/>
                <a:gd name="connsiteY109" fmla="*/ 4113181 h 5074634"/>
                <a:gd name="connsiteX110" fmla="*/ 2653856 w 3161823"/>
                <a:gd name="connsiteY110" fmla="*/ 4116896 h 5074634"/>
                <a:gd name="connsiteX111" fmla="*/ 2676144 w 3161823"/>
                <a:gd name="connsiteY111" fmla="*/ 4122039 h 5074634"/>
                <a:gd name="connsiteX112" fmla="*/ 2679192 w 3161823"/>
                <a:gd name="connsiteY112" fmla="*/ 4124896 h 5074634"/>
                <a:gd name="connsiteX113" fmla="*/ 2688431 w 3161823"/>
                <a:gd name="connsiteY113" fmla="*/ 4134136 h 5074634"/>
                <a:gd name="connsiteX114" fmla="*/ 2690336 w 3161823"/>
                <a:gd name="connsiteY114" fmla="*/ 4143756 h 5074634"/>
                <a:gd name="connsiteX115" fmla="*/ 2685669 w 3161823"/>
                <a:gd name="connsiteY115" fmla="*/ 4153281 h 5074634"/>
                <a:gd name="connsiteX116" fmla="*/ 2682621 w 3161823"/>
                <a:gd name="connsiteY116" fmla="*/ 4168235 h 5074634"/>
                <a:gd name="connsiteX117" fmla="*/ 2677859 w 3161823"/>
                <a:gd name="connsiteY117" fmla="*/ 4181285 h 5074634"/>
                <a:gd name="connsiteX118" fmla="*/ 2667381 w 3161823"/>
                <a:gd name="connsiteY118" fmla="*/ 4190048 h 5074634"/>
                <a:gd name="connsiteX119" fmla="*/ 2649188 w 3161823"/>
                <a:gd name="connsiteY119" fmla="*/ 4198049 h 5074634"/>
                <a:gd name="connsiteX120" fmla="*/ 2629662 w 3161823"/>
                <a:gd name="connsiteY120" fmla="*/ 4201287 h 5074634"/>
                <a:gd name="connsiteX121" fmla="*/ 2621376 w 3161823"/>
                <a:gd name="connsiteY121" fmla="*/ 4200716 h 5074634"/>
                <a:gd name="connsiteX122" fmla="*/ 2616042 w 3161823"/>
                <a:gd name="connsiteY122" fmla="*/ 4199763 h 5074634"/>
                <a:gd name="connsiteX123" fmla="*/ 2607278 w 3161823"/>
                <a:gd name="connsiteY123" fmla="*/ 4197192 h 5074634"/>
                <a:gd name="connsiteX124" fmla="*/ 2600706 w 3161823"/>
                <a:gd name="connsiteY124" fmla="*/ 4190524 h 5074634"/>
                <a:gd name="connsiteX125" fmla="*/ 2595943 w 3161823"/>
                <a:gd name="connsiteY125" fmla="*/ 4184047 h 5074634"/>
                <a:gd name="connsiteX126" fmla="*/ 2592515 w 3161823"/>
                <a:gd name="connsiteY126" fmla="*/ 4182428 h 5074634"/>
                <a:gd name="connsiteX127" fmla="*/ 2589086 w 3161823"/>
                <a:gd name="connsiteY127" fmla="*/ 4183475 h 5074634"/>
                <a:gd name="connsiteX128" fmla="*/ 2585942 w 3161823"/>
                <a:gd name="connsiteY128" fmla="*/ 4187571 h 5074634"/>
                <a:gd name="connsiteX129" fmla="*/ 2581561 w 3161823"/>
                <a:gd name="connsiteY129" fmla="*/ 4198620 h 5074634"/>
                <a:gd name="connsiteX130" fmla="*/ 2576798 w 3161823"/>
                <a:gd name="connsiteY130" fmla="*/ 4209479 h 5074634"/>
                <a:gd name="connsiteX131" fmla="*/ 2572798 w 3161823"/>
                <a:gd name="connsiteY131" fmla="*/ 4213384 h 5074634"/>
                <a:gd name="connsiteX132" fmla="*/ 2558225 w 3161823"/>
                <a:gd name="connsiteY132" fmla="*/ 4218527 h 5074634"/>
                <a:gd name="connsiteX133" fmla="*/ 2556605 w 3161823"/>
                <a:gd name="connsiteY133" fmla="*/ 4216718 h 5074634"/>
                <a:gd name="connsiteX134" fmla="*/ 2558225 w 3161823"/>
                <a:gd name="connsiteY134" fmla="*/ 4209479 h 5074634"/>
                <a:gd name="connsiteX135" fmla="*/ 2556415 w 3161823"/>
                <a:gd name="connsiteY135" fmla="*/ 4207288 h 5074634"/>
                <a:gd name="connsiteX136" fmla="*/ 2553652 w 3161823"/>
                <a:gd name="connsiteY136" fmla="*/ 4205669 h 5074634"/>
                <a:gd name="connsiteX137" fmla="*/ 2535651 w 3161823"/>
                <a:gd name="connsiteY137" fmla="*/ 4202906 h 5074634"/>
                <a:gd name="connsiteX138" fmla="*/ 2528792 w 3161823"/>
                <a:gd name="connsiteY138" fmla="*/ 4200811 h 5074634"/>
                <a:gd name="connsiteX139" fmla="*/ 2523744 w 3161823"/>
                <a:gd name="connsiteY139" fmla="*/ 4200049 h 5074634"/>
                <a:gd name="connsiteX140" fmla="*/ 2517267 w 3161823"/>
                <a:gd name="connsiteY140" fmla="*/ 4198144 h 5074634"/>
                <a:gd name="connsiteX141" fmla="*/ 2512790 w 3161823"/>
                <a:gd name="connsiteY141" fmla="*/ 4193857 h 5074634"/>
                <a:gd name="connsiteX142" fmla="*/ 2503170 w 3161823"/>
                <a:gd name="connsiteY142" fmla="*/ 4180618 h 5074634"/>
                <a:gd name="connsiteX143" fmla="*/ 2495645 w 3161823"/>
                <a:gd name="connsiteY143" fmla="*/ 4170140 h 5074634"/>
                <a:gd name="connsiteX144" fmla="*/ 2483644 w 3161823"/>
                <a:gd name="connsiteY144" fmla="*/ 4160711 h 5074634"/>
                <a:gd name="connsiteX145" fmla="*/ 2472690 w 3161823"/>
                <a:gd name="connsiteY145" fmla="*/ 4158901 h 5074634"/>
                <a:gd name="connsiteX146" fmla="*/ 2471833 w 3161823"/>
                <a:gd name="connsiteY146" fmla="*/ 4159854 h 5074634"/>
                <a:gd name="connsiteX147" fmla="*/ 2463546 w 3161823"/>
                <a:gd name="connsiteY147" fmla="*/ 4160234 h 5074634"/>
                <a:gd name="connsiteX148" fmla="*/ 2450306 w 3161823"/>
                <a:gd name="connsiteY148" fmla="*/ 4157853 h 5074634"/>
                <a:gd name="connsiteX149" fmla="*/ 2449640 w 3161823"/>
                <a:gd name="connsiteY149" fmla="*/ 4158139 h 5074634"/>
                <a:gd name="connsiteX150" fmla="*/ 2445544 w 3161823"/>
                <a:gd name="connsiteY150" fmla="*/ 4162425 h 5074634"/>
                <a:gd name="connsiteX151" fmla="*/ 2442496 w 3161823"/>
                <a:gd name="connsiteY151" fmla="*/ 4169188 h 5074634"/>
                <a:gd name="connsiteX152" fmla="*/ 2438400 w 3161823"/>
                <a:gd name="connsiteY152" fmla="*/ 4174807 h 5074634"/>
                <a:gd name="connsiteX153" fmla="*/ 2432304 w 3161823"/>
                <a:gd name="connsiteY153" fmla="*/ 4177855 h 5074634"/>
                <a:gd name="connsiteX154" fmla="*/ 2424875 w 3161823"/>
                <a:gd name="connsiteY154" fmla="*/ 4178522 h 5074634"/>
                <a:gd name="connsiteX155" fmla="*/ 2416588 w 3161823"/>
                <a:gd name="connsiteY155" fmla="*/ 4172617 h 5074634"/>
                <a:gd name="connsiteX156" fmla="*/ 2408015 w 3161823"/>
                <a:gd name="connsiteY156" fmla="*/ 4163568 h 5074634"/>
                <a:gd name="connsiteX157" fmla="*/ 2397252 w 3161823"/>
                <a:gd name="connsiteY157" fmla="*/ 4160615 h 5074634"/>
                <a:gd name="connsiteX158" fmla="*/ 2386870 w 3161823"/>
                <a:gd name="connsiteY158" fmla="*/ 4162616 h 5074634"/>
                <a:gd name="connsiteX159" fmla="*/ 2383060 w 3161823"/>
                <a:gd name="connsiteY159" fmla="*/ 4164044 h 5074634"/>
                <a:gd name="connsiteX160" fmla="*/ 2372201 w 3161823"/>
                <a:gd name="connsiteY160" fmla="*/ 4169188 h 5074634"/>
                <a:gd name="connsiteX161" fmla="*/ 2368772 w 3161823"/>
                <a:gd name="connsiteY161" fmla="*/ 4166711 h 5074634"/>
                <a:gd name="connsiteX162" fmla="*/ 2363915 w 3161823"/>
                <a:gd name="connsiteY162" fmla="*/ 4165188 h 5074634"/>
                <a:gd name="connsiteX163" fmla="*/ 2353342 w 3161823"/>
                <a:gd name="connsiteY163" fmla="*/ 4173760 h 5074634"/>
                <a:gd name="connsiteX164" fmla="*/ 2341626 w 3161823"/>
                <a:gd name="connsiteY164" fmla="*/ 4182999 h 5074634"/>
                <a:gd name="connsiteX165" fmla="*/ 2339150 w 3161823"/>
                <a:gd name="connsiteY165" fmla="*/ 4189952 h 5074634"/>
                <a:gd name="connsiteX166" fmla="*/ 2335626 w 3161823"/>
                <a:gd name="connsiteY166" fmla="*/ 4196239 h 5074634"/>
                <a:gd name="connsiteX167" fmla="*/ 2327910 w 3161823"/>
                <a:gd name="connsiteY167" fmla="*/ 4202335 h 5074634"/>
                <a:gd name="connsiteX168" fmla="*/ 2319433 w 3161823"/>
                <a:gd name="connsiteY168" fmla="*/ 4207479 h 5074634"/>
                <a:gd name="connsiteX169" fmla="*/ 2312289 w 3161823"/>
                <a:gd name="connsiteY169" fmla="*/ 4209479 h 5074634"/>
                <a:gd name="connsiteX170" fmla="*/ 2303050 w 3161823"/>
                <a:gd name="connsiteY170" fmla="*/ 4207574 h 5074634"/>
                <a:gd name="connsiteX171" fmla="*/ 2291525 w 3161823"/>
                <a:gd name="connsiteY171" fmla="*/ 4201097 h 5074634"/>
                <a:gd name="connsiteX172" fmla="*/ 2280857 w 3161823"/>
                <a:gd name="connsiteY172" fmla="*/ 4193096 h 5074634"/>
                <a:gd name="connsiteX173" fmla="*/ 2269331 w 3161823"/>
                <a:gd name="connsiteY173" fmla="*/ 4180427 h 5074634"/>
                <a:gd name="connsiteX174" fmla="*/ 2259902 w 3161823"/>
                <a:gd name="connsiteY174" fmla="*/ 4173188 h 5074634"/>
                <a:gd name="connsiteX175" fmla="*/ 2250853 w 3161823"/>
                <a:gd name="connsiteY175" fmla="*/ 4167378 h 5074634"/>
                <a:gd name="connsiteX176" fmla="*/ 2245424 w 3161823"/>
                <a:gd name="connsiteY176" fmla="*/ 4166045 h 5074634"/>
                <a:gd name="connsiteX177" fmla="*/ 2240947 w 3161823"/>
                <a:gd name="connsiteY177" fmla="*/ 4168235 h 5074634"/>
                <a:gd name="connsiteX178" fmla="*/ 2239232 w 3161823"/>
                <a:gd name="connsiteY178" fmla="*/ 4172712 h 5074634"/>
                <a:gd name="connsiteX179" fmla="*/ 2240470 w 3161823"/>
                <a:gd name="connsiteY179" fmla="*/ 4176236 h 5074634"/>
                <a:gd name="connsiteX180" fmla="*/ 2243138 w 3161823"/>
                <a:gd name="connsiteY180" fmla="*/ 4179380 h 5074634"/>
                <a:gd name="connsiteX181" fmla="*/ 2245138 w 3161823"/>
                <a:gd name="connsiteY181" fmla="*/ 4189381 h 5074634"/>
                <a:gd name="connsiteX182" fmla="*/ 2245900 w 3161823"/>
                <a:gd name="connsiteY182" fmla="*/ 4201668 h 5074634"/>
                <a:gd name="connsiteX183" fmla="*/ 2245043 w 3161823"/>
                <a:gd name="connsiteY183" fmla="*/ 4208526 h 5074634"/>
                <a:gd name="connsiteX184" fmla="*/ 2242471 w 3161823"/>
                <a:gd name="connsiteY184" fmla="*/ 4212717 h 5074634"/>
                <a:gd name="connsiteX185" fmla="*/ 2239804 w 3161823"/>
                <a:gd name="connsiteY185" fmla="*/ 4214146 h 5074634"/>
                <a:gd name="connsiteX186" fmla="*/ 2237423 w 3161823"/>
                <a:gd name="connsiteY186" fmla="*/ 4213670 h 5074634"/>
                <a:gd name="connsiteX187" fmla="*/ 2234470 w 3161823"/>
                <a:gd name="connsiteY187" fmla="*/ 4209383 h 5074634"/>
                <a:gd name="connsiteX188" fmla="*/ 2232660 w 3161823"/>
                <a:gd name="connsiteY188" fmla="*/ 4200240 h 5074634"/>
                <a:gd name="connsiteX189" fmla="*/ 2231231 w 3161823"/>
                <a:gd name="connsiteY189" fmla="*/ 4189476 h 5074634"/>
                <a:gd name="connsiteX190" fmla="*/ 2223325 w 3161823"/>
                <a:gd name="connsiteY190" fmla="*/ 4175950 h 5074634"/>
                <a:gd name="connsiteX191" fmla="*/ 2216468 w 3161823"/>
                <a:gd name="connsiteY191" fmla="*/ 4167664 h 5074634"/>
                <a:gd name="connsiteX192" fmla="*/ 2213229 w 3161823"/>
                <a:gd name="connsiteY192" fmla="*/ 4163092 h 5074634"/>
                <a:gd name="connsiteX193" fmla="*/ 2206943 w 3161823"/>
                <a:gd name="connsiteY193" fmla="*/ 4155472 h 5074634"/>
                <a:gd name="connsiteX194" fmla="*/ 2201513 w 3161823"/>
                <a:gd name="connsiteY194" fmla="*/ 4150805 h 5074634"/>
                <a:gd name="connsiteX195" fmla="*/ 2189893 w 3161823"/>
                <a:gd name="connsiteY195" fmla="*/ 4145471 h 5074634"/>
                <a:gd name="connsiteX196" fmla="*/ 2184273 w 3161823"/>
                <a:gd name="connsiteY196" fmla="*/ 4141565 h 5074634"/>
                <a:gd name="connsiteX197" fmla="*/ 2174462 w 3161823"/>
                <a:gd name="connsiteY197" fmla="*/ 4126421 h 5074634"/>
                <a:gd name="connsiteX198" fmla="*/ 2168938 w 3161823"/>
                <a:gd name="connsiteY198" fmla="*/ 4121754 h 5074634"/>
                <a:gd name="connsiteX199" fmla="*/ 2161889 w 3161823"/>
                <a:gd name="connsiteY199" fmla="*/ 4117943 h 5074634"/>
                <a:gd name="connsiteX200" fmla="*/ 2155984 w 3161823"/>
                <a:gd name="connsiteY200" fmla="*/ 4116800 h 5074634"/>
                <a:gd name="connsiteX201" fmla="*/ 2154745 w 3161823"/>
                <a:gd name="connsiteY201" fmla="*/ 4117657 h 5074634"/>
                <a:gd name="connsiteX202" fmla="*/ 2142649 w 3161823"/>
                <a:gd name="connsiteY202" fmla="*/ 4119849 h 5074634"/>
                <a:gd name="connsiteX203" fmla="*/ 2133981 w 3161823"/>
                <a:gd name="connsiteY203" fmla="*/ 4119467 h 5074634"/>
                <a:gd name="connsiteX204" fmla="*/ 2128647 w 3161823"/>
                <a:gd name="connsiteY204" fmla="*/ 4116610 h 5074634"/>
                <a:gd name="connsiteX205" fmla="*/ 2123218 w 3161823"/>
                <a:gd name="connsiteY205" fmla="*/ 4116324 h 5074634"/>
                <a:gd name="connsiteX206" fmla="*/ 2122741 w 3161823"/>
                <a:gd name="connsiteY206" fmla="*/ 4116324 h 5074634"/>
                <a:gd name="connsiteX207" fmla="*/ 2116836 w 3161823"/>
                <a:gd name="connsiteY207" fmla="*/ 4118229 h 5074634"/>
                <a:gd name="connsiteX208" fmla="*/ 2115693 w 3161823"/>
                <a:gd name="connsiteY208" fmla="*/ 4118039 h 5074634"/>
                <a:gd name="connsiteX209" fmla="*/ 2112740 w 3161823"/>
                <a:gd name="connsiteY209" fmla="*/ 4117943 h 5074634"/>
                <a:gd name="connsiteX210" fmla="*/ 2107883 w 3161823"/>
                <a:gd name="connsiteY210" fmla="*/ 4114800 h 5074634"/>
                <a:gd name="connsiteX211" fmla="*/ 2103215 w 3161823"/>
                <a:gd name="connsiteY211" fmla="*/ 4106418 h 5074634"/>
                <a:gd name="connsiteX212" fmla="*/ 2097310 w 3161823"/>
                <a:gd name="connsiteY212" fmla="*/ 4097464 h 5074634"/>
                <a:gd name="connsiteX213" fmla="*/ 2090166 w 3161823"/>
                <a:gd name="connsiteY213" fmla="*/ 4094512 h 5074634"/>
                <a:gd name="connsiteX214" fmla="*/ 2076545 w 3161823"/>
                <a:gd name="connsiteY214" fmla="*/ 4098322 h 5074634"/>
                <a:gd name="connsiteX215" fmla="*/ 2061686 w 3161823"/>
                <a:gd name="connsiteY215" fmla="*/ 4110514 h 5074634"/>
                <a:gd name="connsiteX216" fmla="*/ 2051018 w 3161823"/>
                <a:gd name="connsiteY216" fmla="*/ 4117753 h 5074634"/>
                <a:gd name="connsiteX217" fmla="*/ 2042350 w 3161823"/>
                <a:gd name="connsiteY217" fmla="*/ 4117943 h 5074634"/>
                <a:gd name="connsiteX218" fmla="*/ 2037398 w 3161823"/>
                <a:gd name="connsiteY218" fmla="*/ 4119086 h 5074634"/>
                <a:gd name="connsiteX219" fmla="*/ 2034064 w 3161823"/>
                <a:gd name="connsiteY219" fmla="*/ 4118610 h 5074634"/>
                <a:gd name="connsiteX220" fmla="*/ 2031302 w 3161823"/>
                <a:gd name="connsiteY220" fmla="*/ 4116324 h 5074634"/>
                <a:gd name="connsiteX221" fmla="*/ 2030635 w 3161823"/>
                <a:gd name="connsiteY221" fmla="*/ 4111943 h 5074634"/>
                <a:gd name="connsiteX222" fmla="*/ 2029301 w 3161823"/>
                <a:gd name="connsiteY222" fmla="*/ 4106418 h 5074634"/>
                <a:gd name="connsiteX223" fmla="*/ 2022443 w 3161823"/>
                <a:gd name="connsiteY223" fmla="*/ 4100894 h 5074634"/>
                <a:gd name="connsiteX224" fmla="*/ 2013109 w 3161823"/>
                <a:gd name="connsiteY224" fmla="*/ 4097369 h 5074634"/>
                <a:gd name="connsiteX225" fmla="*/ 2004441 w 3161823"/>
                <a:gd name="connsiteY225" fmla="*/ 4093559 h 5074634"/>
                <a:gd name="connsiteX226" fmla="*/ 1998821 w 3161823"/>
                <a:gd name="connsiteY226" fmla="*/ 4092512 h 5074634"/>
                <a:gd name="connsiteX227" fmla="*/ 1996344 w 3161823"/>
                <a:gd name="connsiteY227" fmla="*/ 4098036 h 5074634"/>
                <a:gd name="connsiteX228" fmla="*/ 1989201 w 3161823"/>
                <a:gd name="connsiteY228" fmla="*/ 4106894 h 5074634"/>
                <a:gd name="connsiteX229" fmla="*/ 1981009 w 3161823"/>
                <a:gd name="connsiteY229" fmla="*/ 4115562 h 5074634"/>
                <a:gd name="connsiteX230" fmla="*/ 1970627 w 3161823"/>
                <a:gd name="connsiteY230" fmla="*/ 4129469 h 5074634"/>
                <a:gd name="connsiteX231" fmla="*/ 1967769 w 3161823"/>
                <a:gd name="connsiteY231" fmla="*/ 4134421 h 5074634"/>
                <a:gd name="connsiteX232" fmla="*/ 1963769 w 3161823"/>
                <a:gd name="connsiteY232" fmla="*/ 4137660 h 5074634"/>
                <a:gd name="connsiteX233" fmla="*/ 1954626 w 3161823"/>
                <a:gd name="connsiteY233" fmla="*/ 4141280 h 5074634"/>
                <a:gd name="connsiteX234" fmla="*/ 1943576 w 3161823"/>
                <a:gd name="connsiteY234" fmla="*/ 4147090 h 5074634"/>
                <a:gd name="connsiteX235" fmla="*/ 1936528 w 3161823"/>
                <a:gd name="connsiteY235" fmla="*/ 4153757 h 5074634"/>
                <a:gd name="connsiteX236" fmla="*/ 1926527 w 3161823"/>
                <a:gd name="connsiteY236" fmla="*/ 4156806 h 5074634"/>
                <a:gd name="connsiteX237" fmla="*/ 1915763 w 3161823"/>
                <a:gd name="connsiteY237" fmla="*/ 4158710 h 5074634"/>
                <a:gd name="connsiteX238" fmla="*/ 1911001 w 3161823"/>
                <a:gd name="connsiteY238" fmla="*/ 4164425 h 5074634"/>
                <a:gd name="connsiteX239" fmla="*/ 1908143 w 3161823"/>
                <a:gd name="connsiteY239" fmla="*/ 4173855 h 5074634"/>
                <a:gd name="connsiteX240" fmla="*/ 1904524 w 3161823"/>
                <a:gd name="connsiteY240" fmla="*/ 4182237 h 5074634"/>
                <a:gd name="connsiteX241" fmla="*/ 1887569 w 3161823"/>
                <a:gd name="connsiteY241" fmla="*/ 4195000 h 5074634"/>
                <a:gd name="connsiteX242" fmla="*/ 1878330 w 3161823"/>
                <a:gd name="connsiteY242" fmla="*/ 4203192 h 5074634"/>
                <a:gd name="connsiteX243" fmla="*/ 1871567 w 3161823"/>
                <a:gd name="connsiteY243" fmla="*/ 4207574 h 5074634"/>
                <a:gd name="connsiteX244" fmla="*/ 1866805 w 3161823"/>
                <a:gd name="connsiteY244" fmla="*/ 4207002 h 5074634"/>
                <a:gd name="connsiteX245" fmla="*/ 1861757 w 3161823"/>
                <a:gd name="connsiteY245" fmla="*/ 4205669 h 5074634"/>
                <a:gd name="connsiteX246" fmla="*/ 1859852 w 3161823"/>
                <a:gd name="connsiteY246" fmla="*/ 4206431 h 5074634"/>
                <a:gd name="connsiteX247" fmla="*/ 1862423 w 3161823"/>
                <a:gd name="connsiteY247" fmla="*/ 4212717 h 5074634"/>
                <a:gd name="connsiteX248" fmla="*/ 1864614 w 3161823"/>
                <a:gd name="connsiteY248" fmla="*/ 4232434 h 5074634"/>
                <a:gd name="connsiteX249" fmla="*/ 1867757 w 3161823"/>
                <a:gd name="connsiteY249" fmla="*/ 4245007 h 5074634"/>
                <a:gd name="connsiteX250" fmla="*/ 1870043 w 3161823"/>
                <a:gd name="connsiteY250" fmla="*/ 4252246 h 5074634"/>
                <a:gd name="connsiteX251" fmla="*/ 1872139 w 3161823"/>
                <a:gd name="connsiteY251" fmla="*/ 4257866 h 5074634"/>
                <a:gd name="connsiteX252" fmla="*/ 1873758 w 3161823"/>
                <a:gd name="connsiteY252" fmla="*/ 4266533 h 5074634"/>
                <a:gd name="connsiteX253" fmla="*/ 1871663 w 3161823"/>
                <a:gd name="connsiteY253" fmla="*/ 4271582 h 5074634"/>
                <a:gd name="connsiteX254" fmla="*/ 1868424 w 3161823"/>
                <a:gd name="connsiteY254" fmla="*/ 4274915 h 5074634"/>
                <a:gd name="connsiteX255" fmla="*/ 1858232 w 3161823"/>
                <a:gd name="connsiteY255" fmla="*/ 4280249 h 5074634"/>
                <a:gd name="connsiteX256" fmla="*/ 1847564 w 3161823"/>
                <a:gd name="connsiteY256" fmla="*/ 4284822 h 5074634"/>
                <a:gd name="connsiteX257" fmla="*/ 1841182 w 3161823"/>
                <a:gd name="connsiteY257" fmla="*/ 4281869 h 5074634"/>
                <a:gd name="connsiteX258" fmla="*/ 1834134 w 3161823"/>
                <a:gd name="connsiteY258" fmla="*/ 4274630 h 5074634"/>
                <a:gd name="connsiteX259" fmla="*/ 1831372 w 3161823"/>
                <a:gd name="connsiteY259" fmla="*/ 4270820 h 5074634"/>
                <a:gd name="connsiteX260" fmla="*/ 1823657 w 3161823"/>
                <a:gd name="connsiteY260" fmla="*/ 4258533 h 5074634"/>
                <a:gd name="connsiteX261" fmla="*/ 1810131 w 3161823"/>
                <a:gd name="connsiteY261" fmla="*/ 4239673 h 5074634"/>
                <a:gd name="connsiteX262" fmla="*/ 1800892 w 3161823"/>
                <a:gd name="connsiteY262" fmla="*/ 4230053 h 5074634"/>
                <a:gd name="connsiteX263" fmla="*/ 1794129 w 3161823"/>
                <a:gd name="connsiteY263" fmla="*/ 4226433 h 5074634"/>
                <a:gd name="connsiteX264" fmla="*/ 1787938 w 3161823"/>
                <a:gd name="connsiteY264" fmla="*/ 4227576 h 5074634"/>
                <a:gd name="connsiteX265" fmla="*/ 1783176 w 3161823"/>
                <a:gd name="connsiteY265" fmla="*/ 4232053 h 5074634"/>
                <a:gd name="connsiteX266" fmla="*/ 1779746 w 3161823"/>
                <a:gd name="connsiteY266" fmla="*/ 4236054 h 5074634"/>
                <a:gd name="connsiteX267" fmla="*/ 1776603 w 3161823"/>
                <a:gd name="connsiteY267" fmla="*/ 4240530 h 5074634"/>
                <a:gd name="connsiteX268" fmla="*/ 1774507 w 3161823"/>
                <a:gd name="connsiteY268" fmla="*/ 4246150 h 5074634"/>
                <a:gd name="connsiteX269" fmla="*/ 1774698 w 3161823"/>
                <a:gd name="connsiteY269" fmla="*/ 4253865 h 5074634"/>
                <a:gd name="connsiteX270" fmla="*/ 1774603 w 3161823"/>
                <a:gd name="connsiteY270" fmla="*/ 4261961 h 5074634"/>
                <a:gd name="connsiteX271" fmla="*/ 1771555 w 3161823"/>
                <a:gd name="connsiteY271" fmla="*/ 4267772 h 5074634"/>
                <a:gd name="connsiteX272" fmla="*/ 1763935 w 3161823"/>
                <a:gd name="connsiteY272" fmla="*/ 4273868 h 5074634"/>
                <a:gd name="connsiteX273" fmla="*/ 1755172 w 3161823"/>
                <a:gd name="connsiteY273" fmla="*/ 4282440 h 5074634"/>
                <a:gd name="connsiteX274" fmla="*/ 1748600 w 3161823"/>
                <a:gd name="connsiteY274" fmla="*/ 4297871 h 5074634"/>
                <a:gd name="connsiteX275" fmla="*/ 1744313 w 3161823"/>
                <a:gd name="connsiteY275" fmla="*/ 4317111 h 5074634"/>
                <a:gd name="connsiteX276" fmla="*/ 1742980 w 3161823"/>
                <a:gd name="connsiteY276" fmla="*/ 4330446 h 5074634"/>
                <a:gd name="connsiteX277" fmla="*/ 1746218 w 3161823"/>
                <a:gd name="connsiteY277" fmla="*/ 4336638 h 5074634"/>
                <a:gd name="connsiteX278" fmla="*/ 1752695 w 3161823"/>
                <a:gd name="connsiteY278" fmla="*/ 4341686 h 5074634"/>
                <a:gd name="connsiteX279" fmla="*/ 1756791 w 3161823"/>
                <a:gd name="connsiteY279" fmla="*/ 4346829 h 5074634"/>
                <a:gd name="connsiteX280" fmla="*/ 1757648 w 3161823"/>
                <a:gd name="connsiteY280" fmla="*/ 4351687 h 5074634"/>
                <a:gd name="connsiteX281" fmla="*/ 1756600 w 3161823"/>
                <a:gd name="connsiteY281" fmla="*/ 4356735 h 5074634"/>
                <a:gd name="connsiteX282" fmla="*/ 1753267 w 3161823"/>
                <a:gd name="connsiteY282" fmla="*/ 4362641 h 5074634"/>
                <a:gd name="connsiteX283" fmla="*/ 1746218 w 3161823"/>
                <a:gd name="connsiteY283" fmla="*/ 4369308 h 5074634"/>
                <a:gd name="connsiteX284" fmla="*/ 1736598 w 3161823"/>
                <a:gd name="connsiteY284" fmla="*/ 4385215 h 5074634"/>
                <a:gd name="connsiteX285" fmla="*/ 1730597 w 3161823"/>
                <a:gd name="connsiteY285" fmla="*/ 4407694 h 5074634"/>
                <a:gd name="connsiteX286" fmla="*/ 1733931 w 3161823"/>
                <a:gd name="connsiteY286" fmla="*/ 4423315 h 5074634"/>
                <a:gd name="connsiteX287" fmla="*/ 1746218 w 3161823"/>
                <a:gd name="connsiteY287" fmla="*/ 4431888 h 5074634"/>
                <a:gd name="connsiteX288" fmla="*/ 1755934 w 3161823"/>
                <a:gd name="connsiteY288" fmla="*/ 4435602 h 5074634"/>
                <a:gd name="connsiteX289" fmla="*/ 1759839 w 3161823"/>
                <a:gd name="connsiteY289" fmla="*/ 4440651 h 5074634"/>
                <a:gd name="connsiteX290" fmla="*/ 1763268 w 3161823"/>
                <a:gd name="connsiteY290" fmla="*/ 4450747 h 5074634"/>
                <a:gd name="connsiteX291" fmla="*/ 1762792 w 3161823"/>
                <a:gd name="connsiteY291" fmla="*/ 4460939 h 5074634"/>
                <a:gd name="connsiteX292" fmla="*/ 1761649 w 3161823"/>
                <a:gd name="connsiteY292" fmla="*/ 4467892 h 5074634"/>
                <a:gd name="connsiteX293" fmla="*/ 1764030 w 3161823"/>
                <a:gd name="connsiteY293" fmla="*/ 4474655 h 5074634"/>
                <a:gd name="connsiteX294" fmla="*/ 1768602 w 3161823"/>
                <a:gd name="connsiteY294" fmla="*/ 4482656 h 5074634"/>
                <a:gd name="connsiteX295" fmla="*/ 1774412 w 3161823"/>
                <a:gd name="connsiteY295" fmla="*/ 4487609 h 5074634"/>
                <a:gd name="connsiteX296" fmla="*/ 1780508 w 3161823"/>
                <a:gd name="connsiteY296" fmla="*/ 4484941 h 5074634"/>
                <a:gd name="connsiteX297" fmla="*/ 1786509 w 3161823"/>
                <a:gd name="connsiteY297" fmla="*/ 4481608 h 5074634"/>
                <a:gd name="connsiteX298" fmla="*/ 1794129 w 3161823"/>
                <a:gd name="connsiteY298" fmla="*/ 4482942 h 5074634"/>
                <a:gd name="connsiteX299" fmla="*/ 1815560 w 3161823"/>
                <a:gd name="connsiteY299" fmla="*/ 4485704 h 5074634"/>
                <a:gd name="connsiteX300" fmla="*/ 1826800 w 3161823"/>
                <a:gd name="connsiteY300" fmla="*/ 4487133 h 5074634"/>
                <a:gd name="connsiteX301" fmla="*/ 1830419 w 3161823"/>
                <a:gd name="connsiteY301" fmla="*/ 4490657 h 5074634"/>
                <a:gd name="connsiteX302" fmla="*/ 1837373 w 3161823"/>
                <a:gd name="connsiteY302" fmla="*/ 4501896 h 5074634"/>
                <a:gd name="connsiteX303" fmla="*/ 1846231 w 3161823"/>
                <a:gd name="connsiteY303" fmla="*/ 4514565 h 5074634"/>
                <a:gd name="connsiteX304" fmla="*/ 1855184 w 3161823"/>
                <a:gd name="connsiteY304" fmla="*/ 4527328 h 5074634"/>
                <a:gd name="connsiteX305" fmla="*/ 1858232 w 3161823"/>
                <a:gd name="connsiteY305" fmla="*/ 4532948 h 5074634"/>
                <a:gd name="connsiteX306" fmla="*/ 1865566 w 3161823"/>
                <a:gd name="connsiteY306" fmla="*/ 4548092 h 5074634"/>
                <a:gd name="connsiteX307" fmla="*/ 1873092 w 3161823"/>
                <a:gd name="connsiteY307" fmla="*/ 4561808 h 5074634"/>
                <a:gd name="connsiteX308" fmla="*/ 1881188 w 3161823"/>
                <a:gd name="connsiteY308" fmla="*/ 4578668 h 5074634"/>
                <a:gd name="connsiteX309" fmla="*/ 1880616 w 3161823"/>
                <a:gd name="connsiteY309" fmla="*/ 4583240 h 5074634"/>
                <a:gd name="connsiteX310" fmla="*/ 1876330 w 3161823"/>
                <a:gd name="connsiteY310" fmla="*/ 4585145 h 5074634"/>
                <a:gd name="connsiteX311" fmla="*/ 1869472 w 3161823"/>
                <a:gd name="connsiteY311" fmla="*/ 4584669 h 5074634"/>
                <a:gd name="connsiteX312" fmla="*/ 1864233 w 3161823"/>
                <a:gd name="connsiteY312" fmla="*/ 4582192 h 5074634"/>
                <a:gd name="connsiteX313" fmla="*/ 1861185 w 3161823"/>
                <a:gd name="connsiteY313" fmla="*/ 4580191 h 5074634"/>
                <a:gd name="connsiteX314" fmla="*/ 1858518 w 3161823"/>
                <a:gd name="connsiteY314" fmla="*/ 4579430 h 5074634"/>
                <a:gd name="connsiteX315" fmla="*/ 1855565 w 3161823"/>
                <a:gd name="connsiteY315" fmla="*/ 4580287 h 5074634"/>
                <a:gd name="connsiteX316" fmla="*/ 1852993 w 3161823"/>
                <a:gd name="connsiteY316" fmla="*/ 4582383 h 5074634"/>
                <a:gd name="connsiteX317" fmla="*/ 1851946 w 3161823"/>
                <a:gd name="connsiteY317" fmla="*/ 4585716 h 5074634"/>
                <a:gd name="connsiteX318" fmla="*/ 1852422 w 3161823"/>
                <a:gd name="connsiteY318" fmla="*/ 4590288 h 5074634"/>
                <a:gd name="connsiteX319" fmla="*/ 1854422 w 3161823"/>
                <a:gd name="connsiteY319" fmla="*/ 4594384 h 5074634"/>
                <a:gd name="connsiteX320" fmla="*/ 1857280 w 3161823"/>
                <a:gd name="connsiteY320" fmla="*/ 4597051 h 5074634"/>
                <a:gd name="connsiteX321" fmla="*/ 1858804 w 3161823"/>
                <a:gd name="connsiteY321" fmla="*/ 4598099 h 5074634"/>
                <a:gd name="connsiteX322" fmla="*/ 1869377 w 3161823"/>
                <a:gd name="connsiteY322" fmla="*/ 4603528 h 5074634"/>
                <a:gd name="connsiteX323" fmla="*/ 1881188 w 3161823"/>
                <a:gd name="connsiteY323" fmla="*/ 4609624 h 5074634"/>
                <a:gd name="connsiteX324" fmla="*/ 1895666 w 3161823"/>
                <a:gd name="connsiteY324" fmla="*/ 4618291 h 5074634"/>
                <a:gd name="connsiteX325" fmla="*/ 1898713 w 3161823"/>
                <a:gd name="connsiteY325" fmla="*/ 4619340 h 5074634"/>
                <a:gd name="connsiteX326" fmla="*/ 1899571 w 3161823"/>
                <a:gd name="connsiteY326" fmla="*/ 4623531 h 5074634"/>
                <a:gd name="connsiteX327" fmla="*/ 1891856 w 3161823"/>
                <a:gd name="connsiteY327" fmla="*/ 4624483 h 5074634"/>
                <a:gd name="connsiteX328" fmla="*/ 1890903 w 3161823"/>
                <a:gd name="connsiteY328" fmla="*/ 4629436 h 5074634"/>
                <a:gd name="connsiteX329" fmla="*/ 1888903 w 3161823"/>
                <a:gd name="connsiteY329" fmla="*/ 4633056 h 5074634"/>
                <a:gd name="connsiteX330" fmla="*/ 1871663 w 3161823"/>
                <a:gd name="connsiteY330" fmla="*/ 4641247 h 5074634"/>
                <a:gd name="connsiteX331" fmla="*/ 1867376 w 3161823"/>
                <a:gd name="connsiteY331" fmla="*/ 4641247 h 5074634"/>
                <a:gd name="connsiteX332" fmla="*/ 1863567 w 3161823"/>
                <a:gd name="connsiteY332" fmla="*/ 4642581 h 5074634"/>
                <a:gd name="connsiteX333" fmla="*/ 1863757 w 3161823"/>
                <a:gd name="connsiteY333" fmla="*/ 4647819 h 5074634"/>
                <a:gd name="connsiteX334" fmla="*/ 1864804 w 3161823"/>
                <a:gd name="connsiteY334" fmla="*/ 4652677 h 5074634"/>
                <a:gd name="connsiteX335" fmla="*/ 1867757 w 3161823"/>
                <a:gd name="connsiteY335" fmla="*/ 4657820 h 5074634"/>
                <a:gd name="connsiteX336" fmla="*/ 1866519 w 3161823"/>
                <a:gd name="connsiteY336" fmla="*/ 4660011 h 5074634"/>
                <a:gd name="connsiteX337" fmla="*/ 1863947 w 3161823"/>
                <a:gd name="connsiteY337" fmla="*/ 4660678 h 5074634"/>
                <a:gd name="connsiteX338" fmla="*/ 1860613 w 3161823"/>
                <a:gd name="connsiteY338" fmla="*/ 4659154 h 5074634"/>
                <a:gd name="connsiteX339" fmla="*/ 1857470 w 3161823"/>
                <a:gd name="connsiteY339" fmla="*/ 4656487 h 5074634"/>
                <a:gd name="connsiteX340" fmla="*/ 1854136 w 3161823"/>
                <a:gd name="connsiteY340" fmla="*/ 4655820 h 5074634"/>
                <a:gd name="connsiteX341" fmla="*/ 1850993 w 3161823"/>
                <a:gd name="connsiteY341" fmla="*/ 4656487 h 5074634"/>
                <a:gd name="connsiteX342" fmla="*/ 1836229 w 3161823"/>
                <a:gd name="connsiteY342" fmla="*/ 4670870 h 5074634"/>
                <a:gd name="connsiteX343" fmla="*/ 1829943 w 3161823"/>
                <a:gd name="connsiteY343" fmla="*/ 4674680 h 5074634"/>
                <a:gd name="connsiteX344" fmla="*/ 1823085 w 3161823"/>
                <a:gd name="connsiteY344" fmla="*/ 4676108 h 5074634"/>
                <a:gd name="connsiteX345" fmla="*/ 1808893 w 3161823"/>
                <a:gd name="connsiteY345" fmla="*/ 4681442 h 5074634"/>
                <a:gd name="connsiteX346" fmla="*/ 1804607 w 3161823"/>
                <a:gd name="connsiteY346" fmla="*/ 4681157 h 5074634"/>
                <a:gd name="connsiteX347" fmla="*/ 1800606 w 3161823"/>
                <a:gd name="connsiteY347" fmla="*/ 4679252 h 5074634"/>
                <a:gd name="connsiteX348" fmla="*/ 1797272 w 3161823"/>
                <a:gd name="connsiteY348" fmla="*/ 4682014 h 5074634"/>
                <a:gd name="connsiteX349" fmla="*/ 1796225 w 3161823"/>
                <a:gd name="connsiteY349" fmla="*/ 4688681 h 5074634"/>
                <a:gd name="connsiteX350" fmla="*/ 1792414 w 3161823"/>
                <a:gd name="connsiteY350" fmla="*/ 4684014 h 5074634"/>
                <a:gd name="connsiteX351" fmla="*/ 1788223 w 3161823"/>
                <a:gd name="connsiteY351" fmla="*/ 4680395 h 5074634"/>
                <a:gd name="connsiteX352" fmla="*/ 1786414 w 3161823"/>
                <a:gd name="connsiteY352" fmla="*/ 4679156 h 5074634"/>
                <a:gd name="connsiteX353" fmla="*/ 1785366 w 3161823"/>
                <a:gd name="connsiteY353" fmla="*/ 4679919 h 5074634"/>
                <a:gd name="connsiteX354" fmla="*/ 1789271 w 3161823"/>
                <a:gd name="connsiteY354" fmla="*/ 4687062 h 5074634"/>
                <a:gd name="connsiteX355" fmla="*/ 1789557 w 3161823"/>
                <a:gd name="connsiteY355" fmla="*/ 4693539 h 5074634"/>
                <a:gd name="connsiteX356" fmla="*/ 1788604 w 3161823"/>
                <a:gd name="connsiteY356" fmla="*/ 4697159 h 5074634"/>
                <a:gd name="connsiteX357" fmla="*/ 1786985 w 3161823"/>
                <a:gd name="connsiteY357" fmla="*/ 4700397 h 5074634"/>
                <a:gd name="connsiteX358" fmla="*/ 1784795 w 3161823"/>
                <a:gd name="connsiteY358" fmla="*/ 4702397 h 5074634"/>
                <a:gd name="connsiteX359" fmla="*/ 1782127 w 3161823"/>
                <a:gd name="connsiteY359" fmla="*/ 4703540 h 5074634"/>
                <a:gd name="connsiteX360" fmla="*/ 1780699 w 3161823"/>
                <a:gd name="connsiteY360" fmla="*/ 4714970 h 5074634"/>
                <a:gd name="connsiteX361" fmla="*/ 1778127 w 3161823"/>
                <a:gd name="connsiteY361" fmla="*/ 4722019 h 5074634"/>
                <a:gd name="connsiteX362" fmla="*/ 1774603 w 3161823"/>
                <a:gd name="connsiteY362" fmla="*/ 4728210 h 5074634"/>
                <a:gd name="connsiteX363" fmla="*/ 1769840 w 3161823"/>
                <a:gd name="connsiteY363" fmla="*/ 4739545 h 5074634"/>
                <a:gd name="connsiteX364" fmla="*/ 1766030 w 3161823"/>
                <a:gd name="connsiteY364" fmla="*/ 4744498 h 5074634"/>
                <a:gd name="connsiteX365" fmla="*/ 1762982 w 3161823"/>
                <a:gd name="connsiteY365" fmla="*/ 4750213 h 5074634"/>
                <a:gd name="connsiteX366" fmla="*/ 1760982 w 3161823"/>
                <a:gd name="connsiteY366" fmla="*/ 4758214 h 5074634"/>
                <a:gd name="connsiteX367" fmla="*/ 1758219 w 3161823"/>
                <a:gd name="connsiteY367" fmla="*/ 4756404 h 5074634"/>
                <a:gd name="connsiteX368" fmla="*/ 1755838 w 3161823"/>
                <a:gd name="connsiteY368" fmla="*/ 4752880 h 5074634"/>
                <a:gd name="connsiteX369" fmla="*/ 1754601 w 3161823"/>
                <a:gd name="connsiteY369" fmla="*/ 4757452 h 5074634"/>
                <a:gd name="connsiteX370" fmla="*/ 1752981 w 3161823"/>
                <a:gd name="connsiteY370" fmla="*/ 4761357 h 5074634"/>
                <a:gd name="connsiteX371" fmla="*/ 1745456 w 3161823"/>
                <a:gd name="connsiteY371" fmla="*/ 4767167 h 5074634"/>
                <a:gd name="connsiteX372" fmla="*/ 1739932 w 3161823"/>
                <a:gd name="connsiteY372" fmla="*/ 4772692 h 5074634"/>
                <a:gd name="connsiteX373" fmla="*/ 1737455 w 3161823"/>
                <a:gd name="connsiteY373" fmla="*/ 4781265 h 5074634"/>
                <a:gd name="connsiteX374" fmla="*/ 1736884 w 3161823"/>
                <a:gd name="connsiteY374" fmla="*/ 4786408 h 5074634"/>
                <a:gd name="connsiteX375" fmla="*/ 1737741 w 3161823"/>
                <a:gd name="connsiteY375" fmla="*/ 4791075 h 5074634"/>
                <a:gd name="connsiteX376" fmla="*/ 1739836 w 3161823"/>
                <a:gd name="connsiteY376" fmla="*/ 4793838 h 5074634"/>
                <a:gd name="connsiteX377" fmla="*/ 1750219 w 3161823"/>
                <a:gd name="connsiteY377" fmla="*/ 4796885 h 5074634"/>
                <a:gd name="connsiteX378" fmla="*/ 1757172 w 3161823"/>
                <a:gd name="connsiteY378" fmla="*/ 4800791 h 5074634"/>
                <a:gd name="connsiteX379" fmla="*/ 1763554 w 3161823"/>
                <a:gd name="connsiteY379" fmla="*/ 4808030 h 5074634"/>
                <a:gd name="connsiteX380" fmla="*/ 1770412 w 3161823"/>
                <a:gd name="connsiteY380" fmla="*/ 4814221 h 5074634"/>
                <a:gd name="connsiteX381" fmla="*/ 1775365 w 3161823"/>
                <a:gd name="connsiteY381" fmla="*/ 4822222 h 5074634"/>
                <a:gd name="connsiteX382" fmla="*/ 1778794 w 3161823"/>
                <a:gd name="connsiteY382" fmla="*/ 4831938 h 5074634"/>
                <a:gd name="connsiteX383" fmla="*/ 1783176 w 3161823"/>
                <a:gd name="connsiteY383" fmla="*/ 4850892 h 5074634"/>
                <a:gd name="connsiteX384" fmla="*/ 1785271 w 3161823"/>
                <a:gd name="connsiteY384" fmla="*/ 4870799 h 5074634"/>
                <a:gd name="connsiteX385" fmla="*/ 1791748 w 3161823"/>
                <a:gd name="connsiteY385" fmla="*/ 4846035 h 5074634"/>
                <a:gd name="connsiteX386" fmla="*/ 1797082 w 3161823"/>
                <a:gd name="connsiteY386" fmla="*/ 4841653 h 5074634"/>
                <a:gd name="connsiteX387" fmla="*/ 1795939 w 3161823"/>
                <a:gd name="connsiteY387" fmla="*/ 4848606 h 5074634"/>
                <a:gd name="connsiteX388" fmla="*/ 1792034 w 3161823"/>
                <a:gd name="connsiteY388" fmla="*/ 4859274 h 5074634"/>
                <a:gd name="connsiteX389" fmla="*/ 1788319 w 3161823"/>
                <a:gd name="connsiteY389" fmla="*/ 4874800 h 5074634"/>
                <a:gd name="connsiteX390" fmla="*/ 1787081 w 3161823"/>
                <a:gd name="connsiteY390" fmla="*/ 4886040 h 5074634"/>
                <a:gd name="connsiteX391" fmla="*/ 1788414 w 3161823"/>
                <a:gd name="connsiteY391" fmla="*/ 4895755 h 5074634"/>
                <a:gd name="connsiteX392" fmla="*/ 1788509 w 3161823"/>
                <a:gd name="connsiteY392" fmla="*/ 4900327 h 5074634"/>
                <a:gd name="connsiteX393" fmla="*/ 1785366 w 3161823"/>
                <a:gd name="connsiteY393" fmla="*/ 4916424 h 5074634"/>
                <a:gd name="connsiteX394" fmla="*/ 1786985 w 3161823"/>
                <a:gd name="connsiteY394" fmla="*/ 4919567 h 5074634"/>
                <a:gd name="connsiteX395" fmla="*/ 1789557 w 3161823"/>
                <a:gd name="connsiteY395" fmla="*/ 4922425 h 5074634"/>
                <a:gd name="connsiteX396" fmla="*/ 1796319 w 3161823"/>
                <a:gd name="connsiteY396" fmla="*/ 4927949 h 5074634"/>
                <a:gd name="connsiteX397" fmla="*/ 1801082 w 3161823"/>
                <a:gd name="connsiteY397" fmla="*/ 4936046 h 5074634"/>
                <a:gd name="connsiteX398" fmla="*/ 1802320 w 3161823"/>
                <a:gd name="connsiteY398" fmla="*/ 4947381 h 5074634"/>
                <a:gd name="connsiteX399" fmla="*/ 1804988 w 3161823"/>
                <a:gd name="connsiteY399" fmla="*/ 4950524 h 5074634"/>
                <a:gd name="connsiteX400" fmla="*/ 1808321 w 3161823"/>
                <a:gd name="connsiteY400" fmla="*/ 4953191 h 5074634"/>
                <a:gd name="connsiteX401" fmla="*/ 1824894 w 3161823"/>
                <a:gd name="connsiteY401" fmla="*/ 4975765 h 5074634"/>
                <a:gd name="connsiteX402" fmla="*/ 1834419 w 3161823"/>
                <a:gd name="connsiteY402" fmla="*/ 4990624 h 5074634"/>
                <a:gd name="connsiteX403" fmla="*/ 1839182 w 3161823"/>
                <a:gd name="connsiteY403" fmla="*/ 4999291 h 5074634"/>
                <a:gd name="connsiteX404" fmla="*/ 1844326 w 3161823"/>
                <a:gd name="connsiteY404" fmla="*/ 5010245 h 5074634"/>
                <a:gd name="connsiteX405" fmla="*/ 1847088 w 3161823"/>
                <a:gd name="connsiteY405" fmla="*/ 5012722 h 5074634"/>
                <a:gd name="connsiteX406" fmla="*/ 1850327 w 3161823"/>
                <a:gd name="connsiteY406" fmla="*/ 5014341 h 5074634"/>
                <a:gd name="connsiteX407" fmla="*/ 1856423 w 3161823"/>
                <a:gd name="connsiteY407" fmla="*/ 5019580 h 5074634"/>
                <a:gd name="connsiteX408" fmla="*/ 1852993 w 3161823"/>
                <a:gd name="connsiteY408" fmla="*/ 5025200 h 5074634"/>
                <a:gd name="connsiteX409" fmla="*/ 1847374 w 3161823"/>
                <a:gd name="connsiteY409" fmla="*/ 5035106 h 5074634"/>
                <a:gd name="connsiteX410" fmla="*/ 1844802 w 3161823"/>
                <a:gd name="connsiteY410" fmla="*/ 5040344 h 5074634"/>
                <a:gd name="connsiteX411" fmla="*/ 1838897 w 3161823"/>
                <a:gd name="connsiteY411" fmla="*/ 5045202 h 5074634"/>
                <a:gd name="connsiteX412" fmla="*/ 1828895 w 3161823"/>
                <a:gd name="connsiteY412" fmla="*/ 5050346 h 5074634"/>
                <a:gd name="connsiteX413" fmla="*/ 1823371 w 3161823"/>
                <a:gd name="connsiteY413" fmla="*/ 5052632 h 5074634"/>
                <a:gd name="connsiteX414" fmla="*/ 1817465 w 3161823"/>
                <a:gd name="connsiteY414" fmla="*/ 5063204 h 5074634"/>
                <a:gd name="connsiteX415" fmla="*/ 1810798 w 3161823"/>
                <a:gd name="connsiteY415" fmla="*/ 5073492 h 5074634"/>
                <a:gd name="connsiteX416" fmla="*/ 1806321 w 3161823"/>
                <a:gd name="connsiteY416" fmla="*/ 5074635 h 5074634"/>
                <a:gd name="connsiteX417" fmla="*/ 1793557 w 3161823"/>
                <a:gd name="connsiteY417" fmla="*/ 5073110 h 5074634"/>
                <a:gd name="connsiteX418" fmla="*/ 1788986 w 3161823"/>
                <a:gd name="connsiteY418" fmla="*/ 5072158 h 5074634"/>
                <a:gd name="connsiteX419" fmla="*/ 1776032 w 3161823"/>
                <a:gd name="connsiteY419" fmla="*/ 5067586 h 5074634"/>
                <a:gd name="connsiteX420" fmla="*/ 1772412 w 3161823"/>
                <a:gd name="connsiteY420" fmla="*/ 5064824 h 5074634"/>
                <a:gd name="connsiteX421" fmla="*/ 1768793 w 3161823"/>
                <a:gd name="connsiteY421" fmla="*/ 5052822 h 5074634"/>
                <a:gd name="connsiteX422" fmla="*/ 1764792 w 3161823"/>
                <a:gd name="connsiteY422" fmla="*/ 5047679 h 5074634"/>
                <a:gd name="connsiteX423" fmla="*/ 1759744 w 3161823"/>
                <a:gd name="connsiteY423" fmla="*/ 5044440 h 5074634"/>
                <a:gd name="connsiteX424" fmla="*/ 1756315 w 3161823"/>
                <a:gd name="connsiteY424" fmla="*/ 5041582 h 5074634"/>
                <a:gd name="connsiteX425" fmla="*/ 1754886 w 3161823"/>
                <a:gd name="connsiteY425" fmla="*/ 5038725 h 5074634"/>
                <a:gd name="connsiteX426" fmla="*/ 1751266 w 3161823"/>
                <a:gd name="connsiteY426" fmla="*/ 5034534 h 5074634"/>
                <a:gd name="connsiteX427" fmla="*/ 1744504 w 3161823"/>
                <a:gd name="connsiteY427" fmla="*/ 5028248 h 5074634"/>
                <a:gd name="connsiteX428" fmla="*/ 1739551 w 3161823"/>
                <a:gd name="connsiteY428" fmla="*/ 5022342 h 5074634"/>
                <a:gd name="connsiteX429" fmla="*/ 1735836 w 3161823"/>
                <a:gd name="connsiteY429" fmla="*/ 5020723 h 5074634"/>
                <a:gd name="connsiteX430" fmla="*/ 1731073 w 3161823"/>
                <a:gd name="connsiteY430" fmla="*/ 5022819 h 5074634"/>
                <a:gd name="connsiteX431" fmla="*/ 1728216 w 3161823"/>
                <a:gd name="connsiteY431" fmla="*/ 5023390 h 5074634"/>
                <a:gd name="connsiteX432" fmla="*/ 1726978 w 3161823"/>
                <a:gd name="connsiteY432" fmla="*/ 5022342 h 5074634"/>
                <a:gd name="connsiteX433" fmla="*/ 1726026 w 3161823"/>
                <a:gd name="connsiteY433" fmla="*/ 5017389 h 5074634"/>
                <a:gd name="connsiteX434" fmla="*/ 1719167 w 3161823"/>
                <a:gd name="connsiteY434" fmla="*/ 5015579 h 5074634"/>
                <a:gd name="connsiteX435" fmla="*/ 1717929 w 3161823"/>
                <a:gd name="connsiteY435" fmla="*/ 5014436 h 5074634"/>
                <a:gd name="connsiteX436" fmla="*/ 1708690 w 3161823"/>
                <a:gd name="connsiteY436" fmla="*/ 5009674 h 5074634"/>
                <a:gd name="connsiteX437" fmla="*/ 1705166 w 3161823"/>
                <a:gd name="connsiteY437" fmla="*/ 5007102 h 5074634"/>
                <a:gd name="connsiteX438" fmla="*/ 1701832 w 3161823"/>
                <a:gd name="connsiteY438" fmla="*/ 5006912 h 5074634"/>
                <a:gd name="connsiteX439" fmla="*/ 1694688 w 3161823"/>
                <a:gd name="connsiteY439" fmla="*/ 5005483 h 5074634"/>
                <a:gd name="connsiteX440" fmla="*/ 1688592 w 3161823"/>
                <a:gd name="connsiteY440" fmla="*/ 5003197 h 5074634"/>
                <a:gd name="connsiteX441" fmla="*/ 1685830 w 3161823"/>
                <a:gd name="connsiteY441" fmla="*/ 5000149 h 5074634"/>
                <a:gd name="connsiteX442" fmla="*/ 1681734 w 3161823"/>
                <a:gd name="connsiteY442" fmla="*/ 4996720 h 5074634"/>
                <a:gd name="connsiteX443" fmla="*/ 1674019 w 3161823"/>
                <a:gd name="connsiteY443" fmla="*/ 4992529 h 5074634"/>
                <a:gd name="connsiteX444" fmla="*/ 1668399 w 3161823"/>
                <a:gd name="connsiteY444" fmla="*/ 4988529 h 5074634"/>
                <a:gd name="connsiteX445" fmla="*/ 1668113 w 3161823"/>
                <a:gd name="connsiteY445" fmla="*/ 4985957 h 5074634"/>
                <a:gd name="connsiteX446" fmla="*/ 1671638 w 3161823"/>
                <a:gd name="connsiteY446" fmla="*/ 4975384 h 5074634"/>
                <a:gd name="connsiteX447" fmla="*/ 1674114 w 3161823"/>
                <a:gd name="connsiteY447" fmla="*/ 4965192 h 5074634"/>
                <a:gd name="connsiteX448" fmla="*/ 1672685 w 3161823"/>
                <a:gd name="connsiteY448" fmla="*/ 4963192 h 5074634"/>
                <a:gd name="connsiteX449" fmla="*/ 1669542 w 3161823"/>
                <a:gd name="connsiteY449" fmla="*/ 4961477 h 5074634"/>
                <a:gd name="connsiteX450" fmla="*/ 1663542 w 3161823"/>
                <a:gd name="connsiteY450" fmla="*/ 4959954 h 5074634"/>
                <a:gd name="connsiteX451" fmla="*/ 1649539 w 3161823"/>
                <a:gd name="connsiteY451" fmla="*/ 4960430 h 5074634"/>
                <a:gd name="connsiteX452" fmla="*/ 1640872 w 3161823"/>
                <a:gd name="connsiteY452" fmla="*/ 4950143 h 5074634"/>
                <a:gd name="connsiteX453" fmla="*/ 1637729 w 3161823"/>
                <a:gd name="connsiteY453" fmla="*/ 4947857 h 5074634"/>
                <a:gd name="connsiteX454" fmla="*/ 1632109 w 3161823"/>
                <a:gd name="connsiteY454" fmla="*/ 4946142 h 5074634"/>
                <a:gd name="connsiteX455" fmla="*/ 1623822 w 3161823"/>
                <a:gd name="connsiteY455" fmla="*/ 4943094 h 5074634"/>
                <a:gd name="connsiteX456" fmla="*/ 1619250 w 3161823"/>
                <a:gd name="connsiteY456" fmla="*/ 4940808 h 5074634"/>
                <a:gd name="connsiteX457" fmla="*/ 1617916 w 3161823"/>
                <a:gd name="connsiteY457" fmla="*/ 4941570 h 5074634"/>
                <a:gd name="connsiteX458" fmla="*/ 1612773 w 3161823"/>
                <a:gd name="connsiteY458" fmla="*/ 4952905 h 5074634"/>
                <a:gd name="connsiteX459" fmla="*/ 1607725 w 3161823"/>
                <a:gd name="connsiteY459" fmla="*/ 4944809 h 5074634"/>
                <a:gd name="connsiteX460" fmla="*/ 1604677 w 3161823"/>
                <a:gd name="connsiteY460" fmla="*/ 4942618 h 5074634"/>
                <a:gd name="connsiteX461" fmla="*/ 1600390 w 3161823"/>
                <a:gd name="connsiteY461" fmla="*/ 4941475 h 5074634"/>
                <a:gd name="connsiteX462" fmla="*/ 1595819 w 3161823"/>
                <a:gd name="connsiteY462" fmla="*/ 4941475 h 5074634"/>
                <a:gd name="connsiteX463" fmla="*/ 1584484 w 3161823"/>
                <a:gd name="connsiteY463" fmla="*/ 4945380 h 5074634"/>
                <a:gd name="connsiteX464" fmla="*/ 1576197 w 3161823"/>
                <a:gd name="connsiteY464" fmla="*/ 4949762 h 5074634"/>
                <a:gd name="connsiteX465" fmla="*/ 1570006 w 3161823"/>
                <a:gd name="connsiteY465" fmla="*/ 4952905 h 5074634"/>
                <a:gd name="connsiteX466" fmla="*/ 1563719 w 3161823"/>
                <a:gd name="connsiteY466" fmla="*/ 4954715 h 5074634"/>
                <a:gd name="connsiteX467" fmla="*/ 1560671 w 3161823"/>
                <a:gd name="connsiteY467" fmla="*/ 4957286 h 5074634"/>
                <a:gd name="connsiteX468" fmla="*/ 1552289 w 3161823"/>
                <a:gd name="connsiteY468" fmla="*/ 4956810 h 5074634"/>
                <a:gd name="connsiteX469" fmla="*/ 1548003 w 3161823"/>
                <a:gd name="connsiteY469" fmla="*/ 4954905 h 5074634"/>
                <a:gd name="connsiteX470" fmla="*/ 1546670 w 3161823"/>
                <a:gd name="connsiteY470" fmla="*/ 4952905 h 5074634"/>
                <a:gd name="connsiteX471" fmla="*/ 1547336 w 3161823"/>
                <a:gd name="connsiteY471" fmla="*/ 4949381 h 5074634"/>
                <a:gd name="connsiteX472" fmla="*/ 1550289 w 3161823"/>
                <a:gd name="connsiteY472" fmla="*/ 4945380 h 5074634"/>
                <a:gd name="connsiteX473" fmla="*/ 1550480 w 3161823"/>
                <a:gd name="connsiteY473" fmla="*/ 4943285 h 5074634"/>
                <a:gd name="connsiteX474" fmla="*/ 1549432 w 3161823"/>
                <a:gd name="connsiteY474" fmla="*/ 4941570 h 5074634"/>
                <a:gd name="connsiteX475" fmla="*/ 1539240 w 3161823"/>
                <a:gd name="connsiteY475" fmla="*/ 4936331 h 5074634"/>
                <a:gd name="connsiteX476" fmla="*/ 1535049 w 3161823"/>
                <a:gd name="connsiteY476" fmla="*/ 4933093 h 5074634"/>
                <a:gd name="connsiteX477" fmla="*/ 1521619 w 3161823"/>
                <a:gd name="connsiteY477" fmla="*/ 4928521 h 5074634"/>
                <a:gd name="connsiteX478" fmla="*/ 1505045 w 3161823"/>
                <a:gd name="connsiteY478" fmla="*/ 4920520 h 5074634"/>
                <a:gd name="connsiteX479" fmla="*/ 1499330 w 3161823"/>
                <a:gd name="connsiteY479" fmla="*/ 4915186 h 5074634"/>
                <a:gd name="connsiteX480" fmla="*/ 1498759 w 3161823"/>
                <a:gd name="connsiteY480" fmla="*/ 4911567 h 5074634"/>
                <a:gd name="connsiteX481" fmla="*/ 1492282 w 3161823"/>
                <a:gd name="connsiteY481" fmla="*/ 4907947 h 5074634"/>
                <a:gd name="connsiteX482" fmla="*/ 1483995 w 3161823"/>
                <a:gd name="connsiteY482" fmla="*/ 4904708 h 5074634"/>
                <a:gd name="connsiteX483" fmla="*/ 1477518 w 3161823"/>
                <a:gd name="connsiteY483" fmla="*/ 4905566 h 5074634"/>
                <a:gd name="connsiteX484" fmla="*/ 1471517 w 3161823"/>
                <a:gd name="connsiteY484" fmla="*/ 4905947 h 5074634"/>
                <a:gd name="connsiteX485" fmla="*/ 1462088 w 3161823"/>
                <a:gd name="connsiteY485" fmla="*/ 4899850 h 5074634"/>
                <a:gd name="connsiteX486" fmla="*/ 1453134 w 3161823"/>
                <a:gd name="connsiteY486" fmla="*/ 4899565 h 5074634"/>
                <a:gd name="connsiteX487" fmla="*/ 1443038 w 3161823"/>
                <a:gd name="connsiteY487" fmla="*/ 4901375 h 5074634"/>
                <a:gd name="connsiteX488" fmla="*/ 1440847 w 3161823"/>
                <a:gd name="connsiteY488" fmla="*/ 4902042 h 5074634"/>
                <a:gd name="connsiteX489" fmla="*/ 1438465 w 3161823"/>
                <a:gd name="connsiteY489" fmla="*/ 4902899 h 5074634"/>
                <a:gd name="connsiteX490" fmla="*/ 1408366 w 3161823"/>
                <a:gd name="connsiteY490" fmla="*/ 4900327 h 5074634"/>
                <a:gd name="connsiteX491" fmla="*/ 1400651 w 3161823"/>
                <a:gd name="connsiteY491" fmla="*/ 4895279 h 5074634"/>
                <a:gd name="connsiteX492" fmla="*/ 1394079 w 3161823"/>
                <a:gd name="connsiteY492" fmla="*/ 4890325 h 5074634"/>
                <a:gd name="connsiteX493" fmla="*/ 1376458 w 3161823"/>
                <a:gd name="connsiteY493" fmla="*/ 4886706 h 5074634"/>
                <a:gd name="connsiteX494" fmla="*/ 1367409 w 3161823"/>
                <a:gd name="connsiteY494" fmla="*/ 4882896 h 5074634"/>
                <a:gd name="connsiteX495" fmla="*/ 1358456 w 3161823"/>
                <a:gd name="connsiteY495" fmla="*/ 4877372 h 5074634"/>
                <a:gd name="connsiteX496" fmla="*/ 1348549 w 3161823"/>
                <a:gd name="connsiteY496" fmla="*/ 4872609 h 5074634"/>
                <a:gd name="connsiteX497" fmla="*/ 1340358 w 3161823"/>
                <a:gd name="connsiteY497" fmla="*/ 4874610 h 5074634"/>
                <a:gd name="connsiteX498" fmla="*/ 1329023 w 3161823"/>
                <a:gd name="connsiteY498" fmla="*/ 4871847 h 5074634"/>
                <a:gd name="connsiteX499" fmla="*/ 1316641 w 3161823"/>
                <a:gd name="connsiteY499" fmla="*/ 4869466 h 5074634"/>
                <a:gd name="connsiteX500" fmla="*/ 1312450 w 3161823"/>
                <a:gd name="connsiteY500" fmla="*/ 4870990 h 5074634"/>
                <a:gd name="connsiteX501" fmla="*/ 1308545 w 3161823"/>
                <a:gd name="connsiteY501" fmla="*/ 4876991 h 5074634"/>
                <a:gd name="connsiteX502" fmla="*/ 1305687 w 3161823"/>
                <a:gd name="connsiteY502" fmla="*/ 4882706 h 5074634"/>
                <a:gd name="connsiteX503" fmla="*/ 1298924 w 3161823"/>
                <a:gd name="connsiteY503" fmla="*/ 4878038 h 5074634"/>
                <a:gd name="connsiteX504" fmla="*/ 1276064 w 3161823"/>
                <a:gd name="connsiteY504" fmla="*/ 4855464 h 5074634"/>
                <a:gd name="connsiteX505" fmla="*/ 1264063 w 3161823"/>
                <a:gd name="connsiteY505" fmla="*/ 4840510 h 5074634"/>
                <a:gd name="connsiteX506" fmla="*/ 1224820 w 3161823"/>
                <a:gd name="connsiteY506" fmla="*/ 4805744 h 5074634"/>
                <a:gd name="connsiteX507" fmla="*/ 1219676 w 3161823"/>
                <a:gd name="connsiteY507" fmla="*/ 4803077 h 5074634"/>
                <a:gd name="connsiteX508" fmla="*/ 1198912 w 3161823"/>
                <a:gd name="connsiteY508" fmla="*/ 4798029 h 5074634"/>
                <a:gd name="connsiteX509" fmla="*/ 1190530 w 3161823"/>
                <a:gd name="connsiteY509" fmla="*/ 4793932 h 5074634"/>
                <a:gd name="connsiteX510" fmla="*/ 1169384 w 3161823"/>
                <a:gd name="connsiteY510" fmla="*/ 4768882 h 5074634"/>
                <a:gd name="connsiteX511" fmla="*/ 1159955 w 3161823"/>
                <a:gd name="connsiteY511" fmla="*/ 4772216 h 5074634"/>
                <a:gd name="connsiteX512" fmla="*/ 1151477 w 3161823"/>
                <a:gd name="connsiteY512" fmla="*/ 4771358 h 5074634"/>
                <a:gd name="connsiteX513" fmla="*/ 1146524 w 3161823"/>
                <a:gd name="connsiteY513" fmla="*/ 4769168 h 5074634"/>
                <a:gd name="connsiteX514" fmla="*/ 1141190 w 3161823"/>
                <a:gd name="connsiteY514" fmla="*/ 4765644 h 5074634"/>
                <a:gd name="connsiteX515" fmla="*/ 1137380 w 3161823"/>
                <a:gd name="connsiteY515" fmla="*/ 4760786 h 5074634"/>
                <a:gd name="connsiteX516" fmla="*/ 1132999 w 3161823"/>
                <a:gd name="connsiteY516" fmla="*/ 4750308 h 5074634"/>
                <a:gd name="connsiteX517" fmla="*/ 1127950 w 3161823"/>
                <a:gd name="connsiteY517" fmla="*/ 4744212 h 5074634"/>
                <a:gd name="connsiteX518" fmla="*/ 1111282 w 3161823"/>
                <a:gd name="connsiteY518" fmla="*/ 4735449 h 5074634"/>
                <a:gd name="connsiteX519" fmla="*/ 1092422 w 3161823"/>
                <a:gd name="connsiteY519" fmla="*/ 4730306 h 5074634"/>
                <a:gd name="connsiteX520" fmla="*/ 1090898 w 3161823"/>
                <a:gd name="connsiteY520" fmla="*/ 4728020 h 5074634"/>
                <a:gd name="connsiteX521" fmla="*/ 1090422 w 3161823"/>
                <a:gd name="connsiteY521" fmla="*/ 4724972 h 5074634"/>
                <a:gd name="connsiteX522" fmla="*/ 1106710 w 3161823"/>
                <a:gd name="connsiteY522" fmla="*/ 4718875 h 5074634"/>
                <a:gd name="connsiteX523" fmla="*/ 1110996 w 3161823"/>
                <a:gd name="connsiteY523" fmla="*/ 4715447 h 5074634"/>
                <a:gd name="connsiteX524" fmla="*/ 1102709 w 3161823"/>
                <a:gd name="connsiteY524" fmla="*/ 4710875 h 5074634"/>
                <a:gd name="connsiteX525" fmla="*/ 1099566 w 3161823"/>
                <a:gd name="connsiteY525" fmla="*/ 4710113 h 5074634"/>
                <a:gd name="connsiteX526" fmla="*/ 1096899 w 3161823"/>
                <a:gd name="connsiteY526" fmla="*/ 4708017 h 5074634"/>
                <a:gd name="connsiteX527" fmla="*/ 1101566 w 3161823"/>
                <a:gd name="connsiteY527" fmla="*/ 4704493 h 5074634"/>
                <a:gd name="connsiteX528" fmla="*/ 1106233 w 3161823"/>
                <a:gd name="connsiteY528" fmla="*/ 4702969 h 5074634"/>
                <a:gd name="connsiteX529" fmla="*/ 1113377 w 3161823"/>
                <a:gd name="connsiteY529" fmla="*/ 4706874 h 5074634"/>
                <a:gd name="connsiteX530" fmla="*/ 1121473 w 3161823"/>
                <a:gd name="connsiteY530" fmla="*/ 4714304 h 5074634"/>
                <a:gd name="connsiteX531" fmla="*/ 1128522 w 3161823"/>
                <a:gd name="connsiteY531" fmla="*/ 4717066 h 5074634"/>
                <a:gd name="connsiteX532" fmla="*/ 1131761 w 3161823"/>
                <a:gd name="connsiteY532" fmla="*/ 4713541 h 5074634"/>
                <a:gd name="connsiteX533" fmla="*/ 1156240 w 3161823"/>
                <a:gd name="connsiteY533" fmla="*/ 4707541 h 5074634"/>
                <a:gd name="connsiteX534" fmla="*/ 1157954 w 3161823"/>
                <a:gd name="connsiteY534" fmla="*/ 4702683 h 5074634"/>
                <a:gd name="connsiteX535" fmla="*/ 1157859 w 3161823"/>
                <a:gd name="connsiteY535" fmla="*/ 4697349 h 5074634"/>
                <a:gd name="connsiteX536" fmla="*/ 1155478 w 3161823"/>
                <a:gd name="connsiteY536" fmla="*/ 4697540 h 5074634"/>
                <a:gd name="connsiteX537" fmla="*/ 1153858 w 3161823"/>
                <a:gd name="connsiteY537" fmla="*/ 4696397 h 5074634"/>
                <a:gd name="connsiteX538" fmla="*/ 1154049 w 3161823"/>
                <a:gd name="connsiteY538" fmla="*/ 4690396 h 5074634"/>
                <a:gd name="connsiteX539" fmla="*/ 1157669 w 3161823"/>
                <a:gd name="connsiteY539" fmla="*/ 4682204 h 5074634"/>
                <a:gd name="connsiteX540" fmla="*/ 1168717 w 3161823"/>
                <a:gd name="connsiteY540" fmla="*/ 4668869 h 5074634"/>
                <a:gd name="connsiteX541" fmla="*/ 1174623 w 3161823"/>
                <a:gd name="connsiteY541" fmla="*/ 4650296 h 5074634"/>
                <a:gd name="connsiteX542" fmla="*/ 1179766 w 3161823"/>
                <a:gd name="connsiteY542" fmla="*/ 4646105 h 5074634"/>
                <a:gd name="connsiteX543" fmla="*/ 1183577 w 3161823"/>
                <a:gd name="connsiteY543" fmla="*/ 4648867 h 5074634"/>
                <a:gd name="connsiteX544" fmla="*/ 1183386 w 3161823"/>
                <a:gd name="connsiteY544" fmla="*/ 4653249 h 5074634"/>
                <a:gd name="connsiteX545" fmla="*/ 1183957 w 3161823"/>
                <a:gd name="connsiteY545" fmla="*/ 4656487 h 5074634"/>
                <a:gd name="connsiteX546" fmla="*/ 1187387 w 3161823"/>
                <a:gd name="connsiteY546" fmla="*/ 4650201 h 5074634"/>
                <a:gd name="connsiteX547" fmla="*/ 1190625 w 3161823"/>
                <a:gd name="connsiteY547" fmla="*/ 4641723 h 5074634"/>
                <a:gd name="connsiteX548" fmla="*/ 1198912 w 3161823"/>
                <a:gd name="connsiteY548" fmla="*/ 4641723 h 5074634"/>
                <a:gd name="connsiteX549" fmla="*/ 1204531 w 3161823"/>
                <a:gd name="connsiteY549" fmla="*/ 4643152 h 5074634"/>
                <a:gd name="connsiteX550" fmla="*/ 1210437 w 3161823"/>
                <a:gd name="connsiteY550" fmla="*/ 4642104 h 5074634"/>
                <a:gd name="connsiteX551" fmla="*/ 1199102 w 3161823"/>
                <a:gd name="connsiteY551" fmla="*/ 4628198 h 5074634"/>
                <a:gd name="connsiteX552" fmla="*/ 1183862 w 3161823"/>
                <a:gd name="connsiteY552" fmla="*/ 4614006 h 5074634"/>
                <a:gd name="connsiteX553" fmla="*/ 1177481 w 3161823"/>
                <a:gd name="connsiteY553" fmla="*/ 4615149 h 5074634"/>
                <a:gd name="connsiteX554" fmla="*/ 1173385 w 3161823"/>
                <a:gd name="connsiteY554" fmla="*/ 4612957 h 5074634"/>
                <a:gd name="connsiteX555" fmla="*/ 1166717 w 3161823"/>
                <a:gd name="connsiteY555" fmla="*/ 4601242 h 5074634"/>
                <a:gd name="connsiteX556" fmla="*/ 1163955 w 3161823"/>
                <a:gd name="connsiteY556" fmla="*/ 4591622 h 5074634"/>
                <a:gd name="connsiteX557" fmla="*/ 1170432 w 3161823"/>
                <a:gd name="connsiteY557" fmla="*/ 4591812 h 5074634"/>
                <a:gd name="connsiteX558" fmla="*/ 1176814 w 3161823"/>
                <a:gd name="connsiteY558" fmla="*/ 4593241 h 5074634"/>
                <a:gd name="connsiteX559" fmla="*/ 1189101 w 3161823"/>
                <a:gd name="connsiteY559" fmla="*/ 4586478 h 5074634"/>
                <a:gd name="connsiteX560" fmla="*/ 1193578 w 3161823"/>
                <a:gd name="connsiteY560" fmla="*/ 4585525 h 5074634"/>
                <a:gd name="connsiteX561" fmla="*/ 1200912 w 3161823"/>
                <a:gd name="connsiteY561" fmla="*/ 4587621 h 5074634"/>
                <a:gd name="connsiteX562" fmla="*/ 1211008 w 3161823"/>
                <a:gd name="connsiteY562" fmla="*/ 4589050 h 5074634"/>
                <a:gd name="connsiteX563" fmla="*/ 1210151 w 3161823"/>
                <a:gd name="connsiteY563" fmla="*/ 4582668 h 5074634"/>
                <a:gd name="connsiteX564" fmla="*/ 1207008 w 3161823"/>
                <a:gd name="connsiteY564" fmla="*/ 4575048 h 5074634"/>
                <a:gd name="connsiteX565" fmla="*/ 1219295 w 3161823"/>
                <a:gd name="connsiteY565" fmla="*/ 4569429 h 5074634"/>
                <a:gd name="connsiteX566" fmla="*/ 1230249 w 3161823"/>
                <a:gd name="connsiteY566" fmla="*/ 4566381 h 5074634"/>
                <a:gd name="connsiteX567" fmla="*/ 1251109 w 3161823"/>
                <a:gd name="connsiteY567" fmla="*/ 4555331 h 5074634"/>
                <a:gd name="connsiteX568" fmla="*/ 1260348 w 3161823"/>
                <a:gd name="connsiteY568" fmla="*/ 4553426 h 5074634"/>
                <a:gd name="connsiteX569" fmla="*/ 1261491 w 3161823"/>
                <a:gd name="connsiteY569" fmla="*/ 4550950 h 5074634"/>
                <a:gd name="connsiteX570" fmla="*/ 1261777 w 3161823"/>
                <a:gd name="connsiteY570" fmla="*/ 4547616 h 5074634"/>
                <a:gd name="connsiteX571" fmla="*/ 1258633 w 3161823"/>
                <a:gd name="connsiteY571" fmla="*/ 4538853 h 5074634"/>
                <a:gd name="connsiteX572" fmla="*/ 1255490 w 3161823"/>
                <a:gd name="connsiteY572" fmla="*/ 4532281 h 5074634"/>
                <a:gd name="connsiteX573" fmla="*/ 1244537 w 3161823"/>
                <a:gd name="connsiteY573" fmla="*/ 4531995 h 5074634"/>
                <a:gd name="connsiteX574" fmla="*/ 1238345 w 3161823"/>
                <a:gd name="connsiteY574" fmla="*/ 4541044 h 5074634"/>
                <a:gd name="connsiteX575" fmla="*/ 1221677 w 3161823"/>
                <a:gd name="connsiteY575" fmla="*/ 4544092 h 5074634"/>
                <a:gd name="connsiteX576" fmla="*/ 1214247 w 3161823"/>
                <a:gd name="connsiteY576" fmla="*/ 4543425 h 5074634"/>
                <a:gd name="connsiteX577" fmla="*/ 1220153 w 3161823"/>
                <a:gd name="connsiteY577" fmla="*/ 4537615 h 5074634"/>
                <a:gd name="connsiteX578" fmla="*/ 1226058 w 3161823"/>
                <a:gd name="connsiteY578" fmla="*/ 4535424 h 5074634"/>
                <a:gd name="connsiteX579" fmla="*/ 1227677 w 3161823"/>
                <a:gd name="connsiteY579" fmla="*/ 4532948 h 5074634"/>
                <a:gd name="connsiteX580" fmla="*/ 1215866 w 3161823"/>
                <a:gd name="connsiteY580" fmla="*/ 4535043 h 5074634"/>
                <a:gd name="connsiteX581" fmla="*/ 1209961 w 3161823"/>
                <a:gd name="connsiteY581" fmla="*/ 4541044 h 5074634"/>
                <a:gd name="connsiteX582" fmla="*/ 1192625 w 3161823"/>
                <a:gd name="connsiteY582" fmla="*/ 4548950 h 5074634"/>
                <a:gd name="connsiteX583" fmla="*/ 1192054 w 3161823"/>
                <a:gd name="connsiteY583" fmla="*/ 4544854 h 5074634"/>
                <a:gd name="connsiteX584" fmla="*/ 1191768 w 3161823"/>
                <a:gd name="connsiteY584" fmla="*/ 4541139 h 5074634"/>
                <a:gd name="connsiteX585" fmla="*/ 1193102 w 3161823"/>
                <a:gd name="connsiteY585" fmla="*/ 4537615 h 5074634"/>
                <a:gd name="connsiteX586" fmla="*/ 1195864 w 3161823"/>
                <a:gd name="connsiteY586" fmla="*/ 4535329 h 5074634"/>
                <a:gd name="connsiteX587" fmla="*/ 1196912 w 3161823"/>
                <a:gd name="connsiteY587" fmla="*/ 4533233 h 5074634"/>
                <a:gd name="connsiteX588" fmla="*/ 1196912 w 3161823"/>
                <a:gd name="connsiteY588" fmla="*/ 4531519 h 5074634"/>
                <a:gd name="connsiteX589" fmla="*/ 1194340 w 3161823"/>
                <a:gd name="connsiteY589" fmla="*/ 4530471 h 5074634"/>
                <a:gd name="connsiteX590" fmla="*/ 1192244 w 3161823"/>
                <a:gd name="connsiteY590" fmla="*/ 4529709 h 5074634"/>
                <a:gd name="connsiteX591" fmla="*/ 1191768 w 3161823"/>
                <a:gd name="connsiteY591" fmla="*/ 4527423 h 5074634"/>
                <a:gd name="connsiteX592" fmla="*/ 1192530 w 3161823"/>
                <a:gd name="connsiteY592" fmla="*/ 4525328 h 5074634"/>
                <a:gd name="connsiteX593" fmla="*/ 1194435 w 3161823"/>
                <a:gd name="connsiteY593" fmla="*/ 4522375 h 5074634"/>
                <a:gd name="connsiteX594" fmla="*/ 1195292 w 3161823"/>
                <a:gd name="connsiteY594" fmla="*/ 4519041 h 5074634"/>
                <a:gd name="connsiteX595" fmla="*/ 1195483 w 3161823"/>
                <a:gd name="connsiteY595" fmla="*/ 4512374 h 5074634"/>
                <a:gd name="connsiteX596" fmla="*/ 1197292 w 3161823"/>
                <a:gd name="connsiteY596" fmla="*/ 4504849 h 5074634"/>
                <a:gd name="connsiteX597" fmla="*/ 1202531 w 3161823"/>
                <a:gd name="connsiteY597" fmla="*/ 4499991 h 5074634"/>
                <a:gd name="connsiteX598" fmla="*/ 1211675 w 3161823"/>
                <a:gd name="connsiteY598" fmla="*/ 4498848 h 5074634"/>
                <a:gd name="connsiteX599" fmla="*/ 1219962 w 3161823"/>
                <a:gd name="connsiteY599" fmla="*/ 4494752 h 5074634"/>
                <a:gd name="connsiteX600" fmla="*/ 1224915 w 3161823"/>
                <a:gd name="connsiteY600" fmla="*/ 4490181 h 5074634"/>
                <a:gd name="connsiteX601" fmla="*/ 1231582 w 3161823"/>
                <a:gd name="connsiteY601" fmla="*/ 4478465 h 5074634"/>
                <a:gd name="connsiteX602" fmla="*/ 1236536 w 3161823"/>
                <a:gd name="connsiteY602" fmla="*/ 4476750 h 5074634"/>
                <a:gd name="connsiteX603" fmla="*/ 1246632 w 3161823"/>
                <a:gd name="connsiteY603" fmla="*/ 4477322 h 5074634"/>
                <a:gd name="connsiteX604" fmla="*/ 1253109 w 3161823"/>
                <a:gd name="connsiteY604" fmla="*/ 4478369 h 5074634"/>
                <a:gd name="connsiteX605" fmla="*/ 1268063 w 3161823"/>
                <a:gd name="connsiteY605" fmla="*/ 4478751 h 5074634"/>
                <a:gd name="connsiteX606" fmla="*/ 1285208 w 3161823"/>
                <a:gd name="connsiteY606" fmla="*/ 4478084 h 5074634"/>
                <a:gd name="connsiteX607" fmla="*/ 1290161 w 3161823"/>
                <a:gd name="connsiteY607" fmla="*/ 4477703 h 5074634"/>
                <a:gd name="connsiteX608" fmla="*/ 1292828 w 3161823"/>
                <a:gd name="connsiteY608" fmla="*/ 4473607 h 5074634"/>
                <a:gd name="connsiteX609" fmla="*/ 1292733 w 3161823"/>
                <a:gd name="connsiteY609" fmla="*/ 4466273 h 5074634"/>
                <a:gd name="connsiteX610" fmla="*/ 1295114 w 3161823"/>
                <a:gd name="connsiteY610" fmla="*/ 4459510 h 5074634"/>
                <a:gd name="connsiteX611" fmla="*/ 1299686 w 3161823"/>
                <a:gd name="connsiteY611" fmla="*/ 4446747 h 5074634"/>
                <a:gd name="connsiteX612" fmla="*/ 1304544 w 3161823"/>
                <a:gd name="connsiteY612" fmla="*/ 4440079 h 5074634"/>
                <a:gd name="connsiteX613" fmla="*/ 1304354 w 3161823"/>
                <a:gd name="connsiteY613" fmla="*/ 4437126 h 5074634"/>
                <a:gd name="connsiteX614" fmla="*/ 1301782 w 3161823"/>
                <a:gd name="connsiteY614" fmla="*/ 4435888 h 5074634"/>
                <a:gd name="connsiteX615" fmla="*/ 1298448 w 3161823"/>
                <a:gd name="connsiteY615" fmla="*/ 4435221 h 5074634"/>
                <a:gd name="connsiteX616" fmla="*/ 1297305 w 3161823"/>
                <a:gd name="connsiteY616" fmla="*/ 4433888 h 5074634"/>
                <a:gd name="connsiteX617" fmla="*/ 1297400 w 3161823"/>
                <a:gd name="connsiteY617" fmla="*/ 4431030 h 5074634"/>
                <a:gd name="connsiteX618" fmla="*/ 1299972 w 3161823"/>
                <a:gd name="connsiteY618" fmla="*/ 4428268 h 5074634"/>
                <a:gd name="connsiteX619" fmla="*/ 1299496 w 3161823"/>
                <a:gd name="connsiteY619" fmla="*/ 4422648 h 5074634"/>
                <a:gd name="connsiteX620" fmla="*/ 1297972 w 3161823"/>
                <a:gd name="connsiteY620" fmla="*/ 4416362 h 5074634"/>
                <a:gd name="connsiteX621" fmla="*/ 1296543 w 3161823"/>
                <a:gd name="connsiteY621" fmla="*/ 4410742 h 5074634"/>
                <a:gd name="connsiteX622" fmla="*/ 1292066 w 3161823"/>
                <a:gd name="connsiteY622" fmla="*/ 4407885 h 5074634"/>
                <a:gd name="connsiteX623" fmla="*/ 1284256 w 3161823"/>
                <a:gd name="connsiteY623" fmla="*/ 4406075 h 5074634"/>
                <a:gd name="connsiteX624" fmla="*/ 1285970 w 3161823"/>
                <a:gd name="connsiteY624" fmla="*/ 4399122 h 5074634"/>
                <a:gd name="connsiteX625" fmla="*/ 1288161 w 3161823"/>
                <a:gd name="connsiteY625" fmla="*/ 4391692 h 5074634"/>
                <a:gd name="connsiteX626" fmla="*/ 1291399 w 3161823"/>
                <a:gd name="connsiteY626" fmla="*/ 4387501 h 5074634"/>
                <a:gd name="connsiteX627" fmla="*/ 1293781 w 3161823"/>
                <a:gd name="connsiteY627" fmla="*/ 4385024 h 5074634"/>
                <a:gd name="connsiteX628" fmla="*/ 1300924 w 3161823"/>
                <a:gd name="connsiteY628" fmla="*/ 4386358 h 5074634"/>
                <a:gd name="connsiteX629" fmla="*/ 1306068 w 3161823"/>
                <a:gd name="connsiteY629" fmla="*/ 4385120 h 5074634"/>
                <a:gd name="connsiteX630" fmla="*/ 1307306 w 3161823"/>
                <a:gd name="connsiteY630" fmla="*/ 4383691 h 5074634"/>
                <a:gd name="connsiteX631" fmla="*/ 1306354 w 3161823"/>
                <a:gd name="connsiteY631" fmla="*/ 4380833 h 5074634"/>
                <a:gd name="connsiteX632" fmla="*/ 1298353 w 3161823"/>
                <a:gd name="connsiteY632" fmla="*/ 4378262 h 5074634"/>
                <a:gd name="connsiteX633" fmla="*/ 1291209 w 3161823"/>
                <a:gd name="connsiteY633" fmla="*/ 4374642 h 5074634"/>
                <a:gd name="connsiteX634" fmla="*/ 1288161 w 3161823"/>
                <a:gd name="connsiteY634" fmla="*/ 4370261 h 5074634"/>
                <a:gd name="connsiteX635" fmla="*/ 1287018 w 3161823"/>
                <a:gd name="connsiteY635" fmla="*/ 4365594 h 5074634"/>
                <a:gd name="connsiteX636" fmla="*/ 1291685 w 3161823"/>
                <a:gd name="connsiteY636" fmla="*/ 4362736 h 5074634"/>
                <a:gd name="connsiteX637" fmla="*/ 1299972 w 3161823"/>
                <a:gd name="connsiteY637" fmla="*/ 4360069 h 5074634"/>
                <a:gd name="connsiteX638" fmla="*/ 1305497 w 3161823"/>
                <a:gd name="connsiteY638" fmla="*/ 4353687 h 5074634"/>
                <a:gd name="connsiteX639" fmla="*/ 1311497 w 3161823"/>
                <a:gd name="connsiteY639" fmla="*/ 4346734 h 5074634"/>
                <a:gd name="connsiteX640" fmla="*/ 1314069 w 3161823"/>
                <a:gd name="connsiteY640" fmla="*/ 4341781 h 5074634"/>
                <a:gd name="connsiteX641" fmla="*/ 1315307 w 3161823"/>
                <a:gd name="connsiteY641" fmla="*/ 4336256 h 5074634"/>
                <a:gd name="connsiteX642" fmla="*/ 1315117 w 3161823"/>
                <a:gd name="connsiteY642" fmla="*/ 4330256 h 5074634"/>
                <a:gd name="connsiteX643" fmla="*/ 1310735 w 3161823"/>
                <a:gd name="connsiteY643" fmla="*/ 4324065 h 5074634"/>
                <a:gd name="connsiteX644" fmla="*/ 1310735 w 3161823"/>
                <a:gd name="connsiteY644" fmla="*/ 4317588 h 5074634"/>
                <a:gd name="connsiteX645" fmla="*/ 1313116 w 3161823"/>
                <a:gd name="connsiteY645" fmla="*/ 4313111 h 5074634"/>
                <a:gd name="connsiteX646" fmla="*/ 1312259 w 3161823"/>
                <a:gd name="connsiteY646" fmla="*/ 4309777 h 5074634"/>
                <a:gd name="connsiteX647" fmla="*/ 1309021 w 3161823"/>
                <a:gd name="connsiteY647" fmla="*/ 4307777 h 5074634"/>
                <a:gd name="connsiteX648" fmla="*/ 1304354 w 3161823"/>
                <a:gd name="connsiteY648" fmla="*/ 4308348 h 5074634"/>
                <a:gd name="connsiteX649" fmla="*/ 1299210 w 3161823"/>
                <a:gd name="connsiteY649" fmla="*/ 4310634 h 5074634"/>
                <a:gd name="connsiteX650" fmla="*/ 1293019 w 3161823"/>
                <a:gd name="connsiteY650" fmla="*/ 4310253 h 5074634"/>
                <a:gd name="connsiteX651" fmla="*/ 1283113 w 3161823"/>
                <a:gd name="connsiteY651" fmla="*/ 4302443 h 5074634"/>
                <a:gd name="connsiteX652" fmla="*/ 1272635 w 3161823"/>
                <a:gd name="connsiteY652" fmla="*/ 4294823 h 5074634"/>
                <a:gd name="connsiteX653" fmla="*/ 1266634 w 3161823"/>
                <a:gd name="connsiteY653" fmla="*/ 4294537 h 5074634"/>
                <a:gd name="connsiteX654" fmla="*/ 1262348 w 3161823"/>
                <a:gd name="connsiteY654" fmla="*/ 4293394 h 5074634"/>
                <a:gd name="connsiteX655" fmla="*/ 1258729 w 3161823"/>
                <a:gd name="connsiteY655" fmla="*/ 4289489 h 5074634"/>
                <a:gd name="connsiteX656" fmla="*/ 1256538 w 3161823"/>
                <a:gd name="connsiteY656" fmla="*/ 4284345 h 5074634"/>
                <a:gd name="connsiteX657" fmla="*/ 1254157 w 3161823"/>
                <a:gd name="connsiteY657" fmla="*/ 4282154 h 5074634"/>
                <a:gd name="connsiteX658" fmla="*/ 1250347 w 3161823"/>
                <a:gd name="connsiteY658" fmla="*/ 4283583 h 5074634"/>
                <a:gd name="connsiteX659" fmla="*/ 1244727 w 3161823"/>
                <a:gd name="connsiteY659" fmla="*/ 4285869 h 5074634"/>
                <a:gd name="connsiteX660" fmla="*/ 1237774 w 3161823"/>
                <a:gd name="connsiteY660" fmla="*/ 4285202 h 5074634"/>
                <a:gd name="connsiteX661" fmla="*/ 1228630 w 3161823"/>
                <a:gd name="connsiteY661" fmla="*/ 4279297 h 5074634"/>
                <a:gd name="connsiteX662" fmla="*/ 1220438 w 3161823"/>
                <a:gd name="connsiteY662" fmla="*/ 4272534 h 5074634"/>
                <a:gd name="connsiteX663" fmla="*/ 1214247 w 3161823"/>
                <a:gd name="connsiteY663" fmla="*/ 4272344 h 5074634"/>
                <a:gd name="connsiteX664" fmla="*/ 1207770 w 3161823"/>
                <a:gd name="connsiteY664" fmla="*/ 4271391 h 5074634"/>
                <a:gd name="connsiteX665" fmla="*/ 1195483 w 3161823"/>
                <a:gd name="connsiteY665" fmla="*/ 4262628 h 5074634"/>
                <a:gd name="connsiteX666" fmla="*/ 1192244 w 3161823"/>
                <a:gd name="connsiteY666" fmla="*/ 4262724 h 5074634"/>
                <a:gd name="connsiteX667" fmla="*/ 1190244 w 3161823"/>
                <a:gd name="connsiteY667" fmla="*/ 4265295 h 5074634"/>
                <a:gd name="connsiteX668" fmla="*/ 1189291 w 3161823"/>
                <a:gd name="connsiteY668" fmla="*/ 4272344 h 5074634"/>
                <a:gd name="connsiteX669" fmla="*/ 1188339 w 3161823"/>
                <a:gd name="connsiteY669" fmla="*/ 4273868 h 5074634"/>
                <a:gd name="connsiteX670" fmla="*/ 1186053 w 3161823"/>
                <a:gd name="connsiteY670" fmla="*/ 4275011 h 5074634"/>
                <a:gd name="connsiteX671" fmla="*/ 1181862 w 3161823"/>
                <a:gd name="connsiteY671" fmla="*/ 4275773 h 5074634"/>
                <a:gd name="connsiteX672" fmla="*/ 1175671 w 3161823"/>
                <a:gd name="connsiteY672" fmla="*/ 4271391 h 5074634"/>
                <a:gd name="connsiteX673" fmla="*/ 1159955 w 3161823"/>
                <a:gd name="connsiteY673" fmla="*/ 4256913 h 5074634"/>
                <a:gd name="connsiteX674" fmla="*/ 1153573 w 3161823"/>
                <a:gd name="connsiteY674" fmla="*/ 4246340 h 5074634"/>
                <a:gd name="connsiteX675" fmla="*/ 1152144 w 3161823"/>
                <a:gd name="connsiteY675" fmla="*/ 4238720 h 5074634"/>
                <a:gd name="connsiteX676" fmla="*/ 1146905 w 3161823"/>
                <a:gd name="connsiteY676" fmla="*/ 4233767 h 5074634"/>
                <a:gd name="connsiteX677" fmla="*/ 1141857 w 3161823"/>
                <a:gd name="connsiteY677" fmla="*/ 4226719 h 5074634"/>
                <a:gd name="connsiteX678" fmla="*/ 1136809 w 3161823"/>
                <a:gd name="connsiteY678" fmla="*/ 4226052 h 5074634"/>
                <a:gd name="connsiteX679" fmla="*/ 1131094 w 3161823"/>
                <a:gd name="connsiteY679" fmla="*/ 4228338 h 5074634"/>
                <a:gd name="connsiteX680" fmla="*/ 1125760 w 3161823"/>
                <a:gd name="connsiteY680" fmla="*/ 4231767 h 5074634"/>
                <a:gd name="connsiteX681" fmla="*/ 1123188 w 3161823"/>
                <a:gd name="connsiteY681" fmla="*/ 4232720 h 5074634"/>
                <a:gd name="connsiteX682" fmla="*/ 1114044 w 3161823"/>
                <a:gd name="connsiteY682" fmla="*/ 4233863 h 5074634"/>
                <a:gd name="connsiteX683" fmla="*/ 1099375 w 3161823"/>
                <a:gd name="connsiteY683" fmla="*/ 4238720 h 5074634"/>
                <a:gd name="connsiteX684" fmla="*/ 1095375 w 3161823"/>
                <a:gd name="connsiteY684" fmla="*/ 4243197 h 5074634"/>
                <a:gd name="connsiteX685" fmla="*/ 1090422 w 3161823"/>
                <a:gd name="connsiteY685" fmla="*/ 4246912 h 5074634"/>
                <a:gd name="connsiteX686" fmla="*/ 1086612 w 3161823"/>
                <a:gd name="connsiteY686" fmla="*/ 4244340 h 5074634"/>
                <a:gd name="connsiteX687" fmla="*/ 1082707 w 3161823"/>
                <a:gd name="connsiteY687" fmla="*/ 4239863 h 5074634"/>
                <a:gd name="connsiteX688" fmla="*/ 1074325 w 3161823"/>
                <a:gd name="connsiteY688" fmla="*/ 4238149 h 5074634"/>
                <a:gd name="connsiteX689" fmla="*/ 1070324 w 3161823"/>
                <a:gd name="connsiteY689" fmla="*/ 4239863 h 5074634"/>
                <a:gd name="connsiteX690" fmla="*/ 1066324 w 3161823"/>
                <a:gd name="connsiteY690" fmla="*/ 4236720 h 5074634"/>
                <a:gd name="connsiteX691" fmla="*/ 1062895 w 3161823"/>
                <a:gd name="connsiteY691" fmla="*/ 4231101 h 5074634"/>
                <a:gd name="connsiteX692" fmla="*/ 1058132 w 3161823"/>
                <a:gd name="connsiteY692" fmla="*/ 4227005 h 5074634"/>
                <a:gd name="connsiteX693" fmla="*/ 1051179 w 3161823"/>
                <a:gd name="connsiteY693" fmla="*/ 4225862 h 5074634"/>
                <a:gd name="connsiteX694" fmla="*/ 1043654 w 3161823"/>
                <a:gd name="connsiteY694" fmla="*/ 4224147 h 5074634"/>
                <a:gd name="connsiteX695" fmla="*/ 1037654 w 3161823"/>
                <a:gd name="connsiteY695" fmla="*/ 4227290 h 5074634"/>
                <a:gd name="connsiteX696" fmla="*/ 1029843 w 3161823"/>
                <a:gd name="connsiteY696" fmla="*/ 4233291 h 5074634"/>
                <a:gd name="connsiteX697" fmla="*/ 1024509 w 3161823"/>
                <a:gd name="connsiteY697" fmla="*/ 4231005 h 5074634"/>
                <a:gd name="connsiteX698" fmla="*/ 1021556 w 3161823"/>
                <a:gd name="connsiteY698" fmla="*/ 4223861 h 5074634"/>
                <a:gd name="connsiteX699" fmla="*/ 1017937 w 3161823"/>
                <a:gd name="connsiteY699" fmla="*/ 4221861 h 5074634"/>
                <a:gd name="connsiteX700" fmla="*/ 1012984 w 3161823"/>
                <a:gd name="connsiteY700" fmla="*/ 4213765 h 5074634"/>
                <a:gd name="connsiteX701" fmla="*/ 1011746 w 3161823"/>
                <a:gd name="connsiteY701" fmla="*/ 4206621 h 5074634"/>
                <a:gd name="connsiteX702" fmla="*/ 1012984 w 3161823"/>
                <a:gd name="connsiteY702" fmla="*/ 4203478 h 5074634"/>
                <a:gd name="connsiteX703" fmla="*/ 1014794 w 3161823"/>
                <a:gd name="connsiteY703" fmla="*/ 4199477 h 5074634"/>
                <a:gd name="connsiteX704" fmla="*/ 1014794 w 3161823"/>
                <a:gd name="connsiteY704" fmla="*/ 4194810 h 5074634"/>
                <a:gd name="connsiteX705" fmla="*/ 1013365 w 3161823"/>
                <a:gd name="connsiteY705" fmla="*/ 4190810 h 5074634"/>
                <a:gd name="connsiteX706" fmla="*/ 1011174 w 3161823"/>
                <a:gd name="connsiteY706" fmla="*/ 4187666 h 5074634"/>
                <a:gd name="connsiteX707" fmla="*/ 1008793 w 3161823"/>
                <a:gd name="connsiteY707" fmla="*/ 4176903 h 5074634"/>
                <a:gd name="connsiteX708" fmla="*/ 1006792 w 3161823"/>
                <a:gd name="connsiteY708" fmla="*/ 4172331 h 5074634"/>
                <a:gd name="connsiteX709" fmla="*/ 1006412 w 3161823"/>
                <a:gd name="connsiteY709" fmla="*/ 4168521 h 5074634"/>
                <a:gd name="connsiteX710" fmla="*/ 1008126 w 3161823"/>
                <a:gd name="connsiteY710" fmla="*/ 4165092 h 5074634"/>
                <a:gd name="connsiteX711" fmla="*/ 1006602 w 3161823"/>
                <a:gd name="connsiteY711" fmla="*/ 4162711 h 5074634"/>
                <a:gd name="connsiteX712" fmla="*/ 1003840 w 3161823"/>
                <a:gd name="connsiteY712" fmla="*/ 4162425 h 5074634"/>
                <a:gd name="connsiteX713" fmla="*/ 999363 w 3161823"/>
                <a:gd name="connsiteY713" fmla="*/ 4162711 h 5074634"/>
                <a:gd name="connsiteX714" fmla="*/ 996791 w 3161823"/>
                <a:gd name="connsiteY714" fmla="*/ 4160997 h 5074634"/>
                <a:gd name="connsiteX715" fmla="*/ 994029 w 3161823"/>
                <a:gd name="connsiteY715" fmla="*/ 4154900 h 5074634"/>
                <a:gd name="connsiteX716" fmla="*/ 992600 w 3161823"/>
                <a:gd name="connsiteY716" fmla="*/ 4148804 h 5074634"/>
                <a:gd name="connsiteX717" fmla="*/ 990695 w 3161823"/>
                <a:gd name="connsiteY717" fmla="*/ 4146518 h 5074634"/>
                <a:gd name="connsiteX718" fmla="*/ 986028 w 3161823"/>
                <a:gd name="connsiteY718" fmla="*/ 4146614 h 5074634"/>
                <a:gd name="connsiteX719" fmla="*/ 978217 w 3161823"/>
                <a:gd name="connsiteY719" fmla="*/ 4147947 h 5074634"/>
                <a:gd name="connsiteX720" fmla="*/ 971264 w 3161823"/>
                <a:gd name="connsiteY720" fmla="*/ 4149947 h 5074634"/>
                <a:gd name="connsiteX721" fmla="*/ 968216 w 3161823"/>
                <a:gd name="connsiteY721" fmla="*/ 4149662 h 5074634"/>
                <a:gd name="connsiteX722" fmla="*/ 962120 w 3161823"/>
                <a:gd name="connsiteY722" fmla="*/ 4146518 h 5074634"/>
                <a:gd name="connsiteX723" fmla="*/ 954024 w 3161823"/>
                <a:gd name="connsiteY723" fmla="*/ 4143090 h 5074634"/>
                <a:gd name="connsiteX724" fmla="*/ 937546 w 3161823"/>
                <a:gd name="connsiteY724" fmla="*/ 4142327 h 5074634"/>
                <a:gd name="connsiteX725" fmla="*/ 936212 w 3161823"/>
                <a:gd name="connsiteY725" fmla="*/ 4141184 h 5074634"/>
                <a:gd name="connsiteX726" fmla="*/ 937165 w 3161823"/>
                <a:gd name="connsiteY726" fmla="*/ 4138994 h 5074634"/>
                <a:gd name="connsiteX727" fmla="*/ 940498 w 3161823"/>
                <a:gd name="connsiteY727" fmla="*/ 4135374 h 5074634"/>
                <a:gd name="connsiteX728" fmla="*/ 940213 w 3161823"/>
                <a:gd name="connsiteY728" fmla="*/ 4132516 h 5074634"/>
                <a:gd name="connsiteX729" fmla="*/ 937260 w 3161823"/>
                <a:gd name="connsiteY729" fmla="*/ 4130135 h 5074634"/>
                <a:gd name="connsiteX730" fmla="*/ 935736 w 3161823"/>
                <a:gd name="connsiteY730" fmla="*/ 4124325 h 5074634"/>
                <a:gd name="connsiteX731" fmla="*/ 935927 w 3161823"/>
                <a:gd name="connsiteY731" fmla="*/ 4117753 h 5074634"/>
                <a:gd name="connsiteX732" fmla="*/ 935450 w 3161823"/>
                <a:gd name="connsiteY732" fmla="*/ 4110514 h 5074634"/>
                <a:gd name="connsiteX733" fmla="*/ 931926 w 3161823"/>
                <a:gd name="connsiteY733" fmla="*/ 4104990 h 5074634"/>
                <a:gd name="connsiteX734" fmla="*/ 929926 w 3161823"/>
                <a:gd name="connsiteY734" fmla="*/ 4101179 h 5074634"/>
                <a:gd name="connsiteX735" fmla="*/ 930307 w 3161823"/>
                <a:gd name="connsiteY735" fmla="*/ 4097655 h 5074634"/>
                <a:gd name="connsiteX736" fmla="*/ 937831 w 3161823"/>
                <a:gd name="connsiteY736" fmla="*/ 4096321 h 5074634"/>
                <a:gd name="connsiteX737" fmla="*/ 946880 w 3161823"/>
                <a:gd name="connsiteY737" fmla="*/ 4093750 h 5074634"/>
                <a:gd name="connsiteX738" fmla="*/ 948309 w 3161823"/>
                <a:gd name="connsiteY738" fmla="*/ 4091178 h 5074634"/>
                <a:gd name="connsiteX739" fmla="*/ 948023 w 3161823"/>
                <a:gd name="connsiteY739" fmla="*/ 4087178 h 5074634"/>
                <a:gd name="connsiteX740" fmla="*/ 929830 w 3161823"/>
                <a:gd name="connsiteY740" fmla="*/ 4066508 h 5074634"/>
                <a:gd name="connsiteX741" fmla="*/ 923544 w 3161823"/>
                <a:gd name="connsiteY741" fmla="*/ 4048125 h 5074634"/>
                <a:gd name="connsiteX742" fmla="*/ 917543 w 3161823"/>
                <a:gd name="connsiteY742" fmla="*/ 4038219 h 5074634"/>
                <a:gd name="connsiteX743" fmla="*/ 910971 w 3161823"/>
                <a:gd name="connsiteY743" fmla="*/ 4031456 h 5074634"/>
                <a:gd name="connsiteX744" fmla="*/ 905542 w 3161823"/>
                <a:gd name="connsiteY744" fmla="*/ 4028408 h 5074634"/>
                <a:gd name="connsiteX745" fmla="*/ 897731 w 3161823"/>
                <a:gd name="connsiteY745" fmla="*/ 4029742 h 5074634"/>
                <a:gd name="connsiteX746" fmla="*/ 887444 w 3161823"/>
                <a:gd name="connsiteY746" fmla="*/ 4029551 h 5074634"/>
                <a:gd name="connsiteX747" fmla="*/ 876872 w 3161823"/>
                <a:gd name="connsiteY747" fmla="*/ 4027551 h 5074634"/>
                <a:gd name="connsiteX748" fmla="*/ 868013 w 3161823"/>
                <a:gd name="connsiteY748" fmla="*/ 4028885 h 5074634"/>
                <a:gd name="connsiteX749" fmla="*/ 852011 w 3161823"/>
                <a:gd name="connsiteY749" fmla="*/ 4037648 h 5074634"/>
                <a:gd name="connsiteX750" fmla="*/ 846011 w 3161823"/>
                <a:gd name="connsiteY750" fmla="*/ 4038124 h 5074634"/>
                <a:gd name="connsiteX751" fmla="*/ 835723 w 3161823"/>
                <a:gd name="connsiteY751" fmla="*/ 4035266 h 5074634"/>
                <a:gd name="connsiteX752" fmla="*/ 826961 w 3161823"/>
                <a:gd name="connsiteY752" fmla="*/ 4032218 h 5074634"/>
                <a:gd name="connsiteX753" fmla="*/ 822293 w 3161823"/>
                <a:gd name="connsiteY753" fmla="*/ 4032409 h 5074634"/>
                <a:gd name="connsiteX754" fmla="*/ 819436 w 3161823"/>
                <a:gd name="connsiteY754" fmla="*/ 4033647 h 5074634"/>
                <a:gd name="connsiteX755" fmla="*/ 817626 w 3161823"/>
                <a:gd name="connsiteY755" fmla="*/ 4036029 h 5074634"/>
                <a:gd name="connsiteX756" fmla="*/ 812482 w 3161823"/>
                <a:gd name="connsiteY756" fmla="*/ 4052507 h 5074634"/>
                <a:gd name="connsiteX757" fmla="*/ 808291 w 3161823"/>
                <a:gd name="connsiteY757" fmla="*/ 4055745 h 5074634"/>
                <a:gd name="connsiteX758" fmla="*/ 802196 w 3161823"/>
                <a:gd name="connsiteY758" fmla="*/ 4059174 h 5074634"/>
                <a:gd name="connsiteX759" fmla="*/ 797052 w 3161823"/>
                <a:gd name="connsiteY759" fmla="*/ 4059746 h 5074634"/>
                <a:gd name="connsiteX760" fmla="*/ 792671 w 3161823"/>
                <a:gd name="connsiteY760" fmla="*/ 4059555 h 5074634"/>
                <a:gd name="connsiteX761" fmla="*/ 786384 w 3161823"/>
                <a:gd name="connsiteY761" fmla="*/ 4057079 h 5074634"/>
                <a:gd name="connsiteX762" fmla="*/ 780383 w 3161823"/>
                <a:gd name="connsiteY762" fmla="*/ 4054030 h 5074634"/>
                <a:gd name="connsiteX763" fmla="*/ 779240 w 3161823"/>
                <a:gd name="connsiteY763" fmla="*/ 4053935 h 5074634"/>
                <a:gd name="connsiteX764" fmla="*/ 778859 w 3161823"/>
                <a:gd name="connsiteY764" fmla="*/ 4051268 h 5074634"/>
                <a:gd name="connsiteX765" fmla="*/ 774573 w 3161823"/>
                <a:gd name="connsiteY765" fmla="*/ 4041457 h 5074634"/>
                <a:gd name="connsiteX766" fmla="*/ 771906 w 3161823"/>
                <a:gd name="connsiteY766" fmla="*/ 4037076 h 5074634"/>
                <a:gd name="connsiteX767" fmla="*/ 768858 w 3161823"/>
                <a:gd name="connsiteY767" fmla="*/ 4034695 h 5074634"/>
                <a:gd name="connsiteX768" fmla="*/ 767239 w 3161823"/>
                <a:gd name="connsiteY768" fmla="*/ 4031838 h 5074634"/>
                <a:gd name="connsiteX769" fmla="*/ 767239 w 3161823"/>
                <a:gd name="connsiteY769" fmla="*/ 4019931 h 5074634"/>
                <a:gd name="connsiteX770" fmla="*/ 767810 w 3161823"/>
                <a:gd name="connsiteY770" fmla="*/ 4008691 h 5074634"/>
                <a:gd name="connsiteX771" fmla="*/ 769715 w 3161823"/>
                <a:gd name="connsiteY771" fmla="*/ 4007263 h 5074634"/>
                <a:gd name="connsiteX772" fmla="*/ 764000 w 3161823"/>
                <a:gd name="connsiteY772" fmla="*/ 3998119 h 5074634"/>
                <a:gd name="connsiteX773" fmla="*/ 763619 w 3161823"/>
                <a:gd name="connsiteY773" fmla="*/ 3991166 h 5074634"/>
                <a:gd name="connsiteX774" fmla="*/ 766381 w 3161823"/>
                <a:gd name="connsiteY774" fmla="*/ 3987737 h 5074634"/>
                <a:gd name="connsiteX775" fmla="*/ 766477 w 3161823"/>
                <a:gd name="connsiteY775" fmla="*/ 3984784 h 5074634"/>
                <a:gd name="connsiteX776" fmla="*/ 764572 w 3161823"/>
                <a:gd name="connsiteY776" fmla="*/ 3980688 h 5074634"/>
                <a:gd name="connsiteX777" fmla="*/ 758666 w 3161823"/>
                <a:gd name="connsiteY777" fmla="*/ 3973925 h 5074634"/>
                <a:gd name="connsiteX778" fmla="*/ 752951 w 3161823"/>
                <a:gd name="connsiteY778" fmla="*/ 3966306 h 5074634"/>
                <a:gd name="connsiteX779" fmla="*/ 749237 w 3161823"/>
                <a:gd name="connsiteY779" fmla="*/ 3960400 h 5074634"/>
                <a:gd name="connsiteX780" fmla="*/ 746855 w 3161823"/>
                <a:gd name="connsiteY780" fmla="*/ 3957447 h 5074634"/>
                <a:gd name="connsiteX781" fmla="*/ 749713 w 3161823"/>
                <a:gd name="connsiteY781" fmla="*/ 3952780 h 5074634"/>
                <a:gd name="connsiteX782" fmla="*/ 753618 w 3161823"/>
                <a:gd name="connsiteY782" fmla="*/ 3944493 h 5074634"/>
                <a:gd name="connsiteX783" fmla="*/ 755142 w 3161823"/>
                <a:gd name="connsiteY783" fmla="*/ 3939540 h 5074634"/>
                <a:gd name="connsiteX784" fmla="*/ 757047 w 3161823"/>
                <a:gd name="connsiteY784" fmla="*/ 3938397 h 5074634"/>
                <a:gd name="connsiteX785" fmla="*/ 766381 w 3161823"/>
                <a:gd name="connsiteY785" fmla="*/ 3937731 h 5074634"/>
                <a:gd name="connsiteX786" fmla="*/ 773144 w 3161823"/>
                <a:gd name="connsiteY786" fmla="*/ 3937825 h 5074634"/>
                <a:gd name="connsiteX787" fmla="*/ 778192 w 3161823"/>
                <a:gd name="connsiteY787" fmla="*/ 3939635 h 5074634"/>
                <a:gd name="connsiteX788" fmla="*/ 780097 w 3161823"/>
                <a:gd name="connsiteY788" fmla="*/ 3943636 h 5074634"/>
                <a:gd name="connsiteX789" fmla="*/ 784765 w 3161823"/>
                <a:gd name="connsiteY789" fmla="*/ 3947922 h 5074634"/>
                <a:gd name="connsiteX790" fmla="*/ 797909 w 3161823"/>
                <a:gd name="connsiteY790" fmla="*/ 3949732 h 5074634"/>
                <a:gd name="connsiteX791" fmla="*/ 803434 w 3161823"/>
                <a:gd name="connsiteY791" fmla="*/ 3949541 h 5074634"/>
                <a:gd name="connsiteX792" fmla="*/ 810482 w 3161823"/>
                <a:gd name="connsiteY792" fmla="*/ 3945636 h 5074634"/>
                <a:gd name="connsiteX793" fmla="*/ 821722 w 3161823"/>
                <a:gd name="connsiteY793" fmla="*/ 3936778 h 5074634"/>
                <a:gd name="connsiteX794" fmla="*/ 824484 w 3161823"/>
                <a:gd name="connsiteY794" fmla="*/ 3930396 h 5074634"/>
                <a:gd name="connsiteX795" fmla="*/ 831437 w 3161823"/>
                <a:gd name="connsiteY795" fmla="*/ 3925919 h 5074634"/>
                <a:gd name="connsiteX796" fmla="*/ 835628 w 3161823"/>
                <a:gd name="connsiteY796" fmla="*/ 3924205 h 5074634"/>
                <a:gd name="connsiteX797" fmla="*/ 839533 w 3161823"/>
                <a:gd name="connsiteY797" fmla="*/ 3923348 h 5074634"/>
                <a:gd name="connsiteX798" fmla="*/ 839914 w 3161823"/>
                <a:gd name="connsiteY798" fmla="*/ 3919633 h 5074634"/>
                <a:gd name="connsiteX799" fmla="*/ 839629 w 3161823"/>
                <a:gd name="connsiteY799" fmla="*/ 3914490 h 5074634"/>
                <a:gd name="connsiteX800" fmla="*/ 838295 w 3161823"/>
                <a:gd name="connsiteY800" fmla="*/ 3911346 h 5074634"/>
                <a:gd name="connsiteX801" fmla="*/ 824484 w 3161823"/>
                <a:gd name="connsiteY801" fmla="*/ 3900774 h 5074634"/>
                <a:gd name="connsiteX802" fmla="*/ 822770 w 3161823"/>
                <a:gd name="connsiteY802" fmla="*/ 3897249 h 5074634"/>
                <a:gd name="connsiteX803" fmla="*/ 821627 w 3161823"/>
                <a:gd name="connsiteY803" fmla="*/ 3893154 h 5074634"/>
                <a:gd name="connsiteX804" fmla="*/ 823246 w 3161823"/>
                <a:gd name="connsiteY804" fmla="*/ 3889248 h 5074634"/>
                <a:gd name="connsiteX805" fmla="*/ 823246 w 3161823"/>
                <a:gd name="connsiteY805" fmla="*/ 3884962 h 5074634"/>
                <a:gd name="connsiteX806" fmla="*/ 807244 w 3161823"/>
                <a:gd name="connsiteY806" fmla="*/ 3875437 h 5074634"/>
                <a:gd name="connsiteX807" fmla="*/ 793909 w 3161823"/>
                <a:gd name="connsiteY807" fmla="*/ 3873722 h 5074634"/>
                <a:gd name="connsiteX808" fmla="*/ 782860 w 3161823"/>
                <a:gd name="connsiteY808" fmla="*/ 3874294 h 5074634"/>
                <a:gd name="connsiteX809" fmla="*/ 778573 w 3161823"/>
                <a:gd name="connsiteY809" fmla="*/ 3872294 h 5074634"/>
                <a:gd name="connsiteX810" fmla="*/ 780479 w 3161823"/>
                <a:gd name="connsiteY810" fmla="*/ 3867436 h 5074634"/>
                <a:gd name="connsiteX811" fmla="*/ 783146 w 3161823"/>
                <a:gd name="connsiteY811" fmla="*/ 3858768 h 5074634"/>
                <a:gd name="connsiteX812" fmla="*/ 784003 w 3161823"/>
                <a:gd name="connsiteY812" fmla="*/ 3851529 h 5074634"/>
                <a:gd name="connsiteX813" fmla="*/ 783241 w 3161823"/>
                <a:gd name="connsiteY813" fmla="*/ 3848291 h 5074634"/>
                <a:gd name="connsiteX814" fmla="*/ 781050 w 3161823"/>
                <a:gd name="connsiteY814" fmla="*/ 3845529 h 5074634"/>
                <a:gd name="connsiteX815" fmla="*/ 770572 w 3161823"/>
                <a:gd name="connsiteY815" fmla="*/ 3839528 h 5074634"/>
                <a:gd name="connsiteX816" fmla="*/ 756190 w 3161823"/>
                <a:gd name="connsiteY816" fmla="*/ 3830288 h 5074634"/>
                <a:gd name="connsiteX817" fmla="*/ 749427 w 3161823"/>
                <a:gd name="connsiteY817" fmla="*/ 3819811 h 5074634"/>
                <a:gd name="connsiteX818" fmla="*/ 745998 w 3161823"/>
                <a:gd name="connsiteY818" fmla="*/ 3808762 h 5074634"/>
                <a:gd name="connsiteX819" fmla="*/ 742093 w 3161823"/>
                <a:gd name="connsiteY819" fmla="*/ 3802094 h 5074634"/>
                <a:gd name="connsiteX820" fmla="*/ 735044 w 3161823"/>
                <a:gd name="connsiteY820" fmla="*/ 3797808 h 5074634"/>
                <a:gd name="connsiteX821" fmla="*/ 735521 w 3161823"/>
                <a:gd name="connsiteY821" fmla="*/ 3794950 h 5074634"/>
                <a:gd name="connsiteX822" fmla="*/ 740188 w 3161823"/>
                <a:gd name="connsiteY822" fmla="*/ 3784664 h 5074634"/>
                <a:gd name="connsiteX823" fmla="*/ 739997 w 3161823"/>
                <a:gd name="connsiteY823" fmla="*/ 3783044 h 5074634"/>
                <a:gd name="connsiteX824" fmla="*/ 738092 w 3161823"/>
                <a:gd name="connsiteY824" fmla="*/ 3780473 h 5074634"/>
                <a:gd name="connsiteX825" fmla="*/ 729234 w 3161823"/>
                <a:gd name="connsiteY825" fmla="*/ 3775234 h 5074634"/>
                <a:gd name="connsiteX826" fmla="*/ 717423 w 3161823"/>
                <a:gd name="connsiteY826" fmla="*/ 3765518 h 5074634"/>
                <a:gd name="connsiteX827" fmla="*/ 716852 w 3161823"/>
                <a:gd name="connsiteY827" fmla="*/ 3763042 h 5074634"/>
                <a:gd name="connsiteX828" fmla="*/ 717709 w 3161823"/>
                <a:gd name="connsiteY828" fmla="*/ 3756946 h 5074634"/>
                <a:gd name="connsiteX829" fmla="*/ 719423 w 3161823"/>
                <a:gd name="connsiteY829" fmla="*/ 3750850 h 5074634"/>
                <a:gd name="connsiteX830" fmla="*/ 721709 w 3161823"/>
                <a:gd name="connsiteY830" fmla="*/ 3747992 h 5074634"/>
                <a:gd name="connsiteX831" fmla="*/ 728853 w 3161823"/>
                <a:gd name="connsiteY831" fmla="*/ 3735800 h 5074634"/>
                <a:gd name="connsiteX832" fmla="*/ 728853 w 3161823"/>
                <a:gd name="connsiteY832" fmla="*/ 3731609 h 5074634"/>
                <a:gd name="connsiteX833" fmla="*/ 727615 w 3161823"/>
                <a:gd name="connsiteY833" fmla="*/ 3725989 h 5074634"/>
                <a:gd name="connsiteX834" fmla="*/ 722471 w 3161823"/>
                <a:gd name="connsiteY834" fmla="*/ 3716369 h 5074634"/>
                <a:gd name="connsiteX835" fmla="*/ 718375 w 3161823"/>
                <a:gd name="connsiteY835" fmla="*/ 3710178 h 5074634"/>
                <a:gd name="connsiteX836" fmla="*/ 718185 w 3161823"/>
                <a:gd name="connsiteY836" fmla="*/ 3707035 h 5074634"/>
                <a:gd name="connsiteX837" fmla="*/ 718852 w 3161823"/>
                <a:gd name="connsiteY837" fmla="*/ 3704368 h 5074634"/>
                <a:gd name="connsiteX838" fmla="*/ 721423 w 3161823"/>
                <a:gd name="connsiteY838" fmla="*/ 3701034 h 5074634"/>
                <a:gd name="connsiteX839" fmla="*/ 723900 w 3161823"/>
                <a:gd name="connsiteY839" fmla="*/ 3696843 h 5074634"/>
                <a:gd name="connsiteX840" fmla="*/ 724472 w 3161823"/>
                <a:gd name="connsiteY840" fmla="*/ 3682365 h 5074634"/>
                <a:gd name="connsiteX841" fmla="*/ 724281 w 3161823"/>
                <a:gd name="connsiteY841" fmla="*/ 3677317 h 5074634"/>
                <a:gd name="connsiteX842" fmla="*/ 722757 w 3161823"/>
                <a:gd name="connsiteY842" fmla="*/ 3674364 h 5074634"/>
                <a:gd name="connsiteX843" fmla="*/ 721042 w 3161823"/>
                <a:gd name="connsiteY843" fmla="*/ 3673126 h 5074634"/>
                <a:gd name="connsiteX844" fmla="*/ 717518 w 3161823"/>
                <a:gd name="connsiteY844" fmla="*/ 3673793 h 5074634"/>
                <a:gd name="connsiteX845" fmla="*/ 712470 w 3161823"/>
                <a:gd name="connsiteY845" fmla="*/ 3671411 h 5074634"/>
                <a:gd name="connsiteX846" fmla="*/ 708660 w 3161823"/>
                <a:gd name="connsiteY846" fmla="*/ 3667601 h 5074634"/>
                <a:gd name="connsiteX847" fmla="*/ 706279 w 3161823"/>
                <a:gd name="connsiteY847" fmla="*/ 3666458 h 5074634"/>
                <a:gd name="connsiteX848" fmla="*/ 703802 w 3161823"/>
                <a:gd name="connsiteY848" fmla="*/ 3662553 h 5074634"/>
                <a:gd name="connsiteX849" fmla="*/ 696658 w 3161823"/>
                <a:gd name="connsiteY849" fmla="*/ 3654743 h 5074634"/>
                <a:gd name="connsiteX850" fmla="*/ 695420 w 3161823"/>
                <a:gd name="connsiteY850" fmla="*/ 3652742 h 5074634"/>
                <a:gd name="connsiteX851" fmla="*/ 681133 w 3161823"/>
                <a:gd name="connsiteY851" fmla="*/ 3646075 h 5074634"/>
                <a:gd name="connsiteX852" fmla="*/ 668941 w 3161823"/>
                <a:gd name="connsiteY852" fmla="*/ 3647027 h 5074634"/>
                <a:gd name="connsiteX853" fmla="*/ 662178 w 3161823"/>
                <a:gd name="connsiteY853" fmla="*/ 3646075 h 5074634"/>
                <a:gd name="connsiteX854" fmla="*/ 658654 w 3161823"/>
                <a:gd name="connsiteY854" fmla="*/ 3647504 h 5074634"/>
                <a:gd name="connsiteX855" fmla="*/ 654939 w 3161823"/>
                <a:gd name="connsiteY855" fmla="*/ 3651790 h 5074634"/>
                <a:gd name="connsiteX856" fmla="*/ 649796 w 3161823"/>
                <a:gd name="connsiteY856" fmla="*/ 3654552 h 5074634"/>
                <a:gd name="connsiteX857" fmla="*/ 645986 w 3161823"/>
                <a:gd name="connsiteY857" fmla="*/ 3654647 h 5074634"/>
                <a:gd name="connsiteX858" fmla="*/ 642461 w 3161823"/>
                <a:gd name="connsiteY858" fmla="*/ 3656743 h 5074634"/>
                <a:gd name="connsiteX859" fmla="*/ 633031 w 3161823"/>
                <a:gd name="connsiteY859" fmla="*/ 3664363 h 5074634"/>
                <a:gd name="connsiteX860" fmla="*/ 628555 w 3161823"/>
                <a:gd name="connsiteY860" fmla="*/ 3659791 h 5074634"/>
                <a:gd name="connsiteX861" fmla="*/ 624745 w 3161823"/>
                <a:gd name="connsiteY861" fmla="*/ 3653028 h 5074634"/>
                <a:gd name="connsiteX862" fmla="*/ 625983 w 3161823"/>
                <a:gd name="connsiteY862" fmla="*/ 3647218 h 5074634"/>
                <a:gd name="connsiteX863" fmla="*/ 627602 w 3161823"/>
                <a:gd name="connsiteY863" fmla="*/ 3641979 h 5074634"/>
                <a:gd name="connsiteX864" fmla="*/ 627507 w 3161823"/>
                <a:gd name="connsiteY864" fmla="*/ 3638455 h 5074634"/>
                <a:gd name="connsiteX865" fmla="*/ 626173 w 3161823"/>
                <a:gd name="connsiteY865" fmla="*/ 3635407 h 5074634"/>
                <a:gd name="connsiteX866" fmla="*/ 620268 w 3161823"/>
                <a:gd name="connsiteY866" fmla="*/ 3632073 h 5074634"/>
                <a:gd name="connsiteX867" fmla="*/ 607695 w 3161823"/>
                <a:gd name="connsiteY867" fmla="*/ 3625977 h 5074634"/>
                <a:gd name="connsiteX868" fmla="*/ 604171 w 3161823"/>
                <a:gd name="connsiteY868" fmla="*/ 3625882 h 5074634"/>
                <a:gd name="connsiteX869" fmla="*/ 598741 w 3161823"/>
                <a:gd name="connsiteY869" fmla="*/ 3628168 h 5074634"/>
                <a:gd name="connsiteX870" fmla="*/ 588931 w 3161823"/>
                <a:gd name="connsiteY870" fmla="*/ 3634931 h 5074634"/>
                <a:gd name="connsiteX871" fmla="*/ 585502 w 3161823"/>
                <a:gd name="connsiteY871" fmla="*/ 3633502 h 5074634"/>
                <a:gd name="connsiteX872" fmla="*/ 582263 w 3161823"/>
                <a:gd name="connsiteY872" fmla="*/ 3628073 h 5074634"/>
                <a:gd name="connsiteX873" fmla="*/ 578834 w 3161823"/>
                <a:gd name="connsiteY873" fmla="*/ 3621310 h 5074634"/>
                <a:gd name="connsiteX874" fmla="*/ 574167 w 3161823"/>
                <a:gd name="connsiteY874" fmla="*/ 3617786 h 5074634"/>
                <a:gd name="connsiteX875" fmla="*/ 564071 w 3161823"/>
                <a:gd name="connsiteY875" fmla="*/ 3618167 h 5074634"/>
                <a:gd name="connsiteX876" fmla="*/ 563118 w 3161823"/>
                <a:gd name="connsiteY876" fmla="*/ 3618452 h 5074634"/>
                <a:gd name="connsiteX877" fmla="*/ 558260 w 3161823"/>
                <a:gd name="connsiteY877" fmla="*/ 3622358 h 5074634"/>
                <a:gd name="connsiteX878" fmla="*/ 556260 w 3161823"/>
                <a:gd name="connsiteY878" fmla="*/ 3621977 h 5074634"/>
                <a:gd name="connsiteX879" fmla="*/ 547497 w 3161823"/>
                <a:gd name="connsiteY879" fmla="*/ 3611975 h 5074634"/>
                <a:gd name="connsiteX880" fmla="*/ 549116 w 3161823"/>
                <a:gd name="connsiteY880" fmla="*/ 3606546 h 5074634"/>
                <a:gd name="connsiteX881" fmla="*/ 551021 w 3161823"/>
                <a:gd name="connsiteY881" fmla="*/ 3598450 h 5074634"/>
                <a:gd name="connsiteX882" fmla="*/ 550355 w 3161823"/>
                <a:gd name="connsiteY882" fmla="*/ 3592068 h 5074634"/>
                <a:gd name="connsiteX883" fmla="*/ 548830 w 3161823"/>
                <a:gd name="connsiteY883" fmla="*/ 3583877 h 5074634"/>
                <a:gd name="connsiteX884" fmla="*/ 545116 w 3161823"/>
                <a:gd name="connsiteY884" fmla="*/ 3569494 h 5074634"/>
                <a:gd name="connsiteX885" fmla="*/ 544639 w 3161823"/>
                <a:gd name="connsiteY885" fmla="*/ 3565398 h 5074634"/>
                <a:gd name="connsiteX886" fmla="*/ 538544 w 3161823"/>
                <a:gd name="connsiteY886" fmla="*/ 3559112 h 5074634"/>
                <a:gd name="connsiteX887" fmla="*/ 537496 w 3161823"/>
                <a:gd name="connsiteY887" fmla="*/ 3553873 h 5074634"/>
                <a:gd name="connsiteX888" fmla="*/ 534257 w 3161823"/>
                <a:gd name="connsiteY888" fmla="*/ 3547015 h 5074634"/>
                <a:gd name="connsiteX889" fmla="*/ 531114 w 3161823"/>
                <a:gd name="connsiteY889" fmla="*/ 3542729 h 5074634"/>
                <a:gd name="connsiteX890" fmla="*/ 530447 w 3161823"/>
                <a:gd name="connsiteY890" fmla="*/ 3533013 h 5074634"/>
                <a:gd name="connsiteX891" fmla="*/ 528352 w 3161823"/>
                <a:gd name="connsiteY891" fmla="*/ 3529584 h 5074634"/>
                <a:gd name="connsiteX892" fmla="*/ 525589 w 3161823"/>
                <a:gd name="connsiteY892" fmla="*/ 3527965 h 5074634"/>
                <a:gd name="connsiteX893" fmla="*/ 515969 w 3161823"/>
                <a:gd name="connsiteY893" fmla="*/ 3530727 h 5074634"/>
                <a:gd name="connsiteX894" fmla="*/ 514921 w 3161823"/>
                <a:gd name="connsiteY894" fmla="*/ 3530441 h 5074634"/>
                <a:gd name="connsiteX895" fmla="*/ 519494 w 3161823"/>
                <a:gd name="connsiteY895" fmla="*/ 3514916 h 5074634"/>
                <a:gd name="connsiteX896" fmla="*/ 519874 w 3161823"/>
                <a:gd name="connsiteY896" fmla="*/ 3505962 h 5074634"/>
                <a:gd name="connsiteX897" fmla="*/ 522827 w 3161823"/>
                <a:gd name="connsiteY897" fmla="*/ 3496437 h 5074634"/>
                <a:gd name="connsiteX898" fmla="*/ 526161 w 3161823"/>
                <a:gd name="connsiteY898" fmla="*/ 3492722 h 5074634"/>
                <a:gd name="connsiteX899" fmla="*/ 527113 w 3161823"/>
                <a:gd name="connsiteY899" fmla="*/ 3489389 h 5074634"/>
                <a:gd name="connsiteX900" fmla="*/ 527685 w 3161823"/>
                <a:gd name="connsiteY900" fmla="*/ 3483102 h 5074634"/>
                <a:gd name="connsiteX901" fmla="*/ 527018 w 3161823"/>
                <a:gd name="connsiteY901" fmla="*/ 3477768 h 5074634"/>
                <a:gd name="connsiteX902" fmla="*/ 525018 w 3161823"/>
                <a:gd name="connsiteY902" fmla="*/ 3474911 h 5074634"/>
                <a:gd name="connsiteX903" fmla="*/ 517017 w 3161823"/>
                <a:gd name="connsiteY903" fmla="*/ 3468815 h 5074634"/>
                <a:gd name="connsiteX904" fmla="*/ 508445 w 3161823"/>
                <a:gd name="connsiteY904" fmla="*/ 3461480 h 5074634"/>
                <a:gd name="connsiteX905" fmla="*/ 506730 w 3161823"/>
                <a:gd name="connsiteY905" fmla="*/ 3452146 h 5074634"/>
                <a:gd name="connsiteX906" fmla="*/ 504063 w 3161823"/>
                <a:gd name="connsiteY906" fmla="*/ 3450336 h 5074634"/>
                <a:gd name="connsiteX907" fmla="*/ 496538 w 3161823"/>
                <a:gd name="connsiteY907" fmla="*/ 3449860 h 5074634"/>
                <a:gd name="connsiteX908" fmla="*/ 496633 w 3161823"/>
                <a:gd name="connsiteY908" fmla="*/ 3447193 h 5074634"/>
                <a:gd name="connsiteX909" fmla="*/ 497777 w 3161823"/>
                <a:gd name="connsiteY909" fmla="*/ 3439763 h 5074634"/>
                <a:gd name="connsiteX910" fmla="*/ 499586 w 3161823"/>
                <a:gd name="connsiteY910" fmla="*/ 3433191 h 5074634"/>
                <a:gd name="connsiteX911" fmla="*/ 505492 w 3161823"/>
                <a:gd name="connsiteY911" fmla="*/ 3426238 h 5074634"/>
                <a:gd name="connsiteX912" fmla="*/ 506921 w 3161823"/>
                <a:gd name="connsiteY912" fmla="*/ 3421570 h 5074634"/>
                <a:gd name="connsiteX913" fmla="*/ 508730 w 3161823"/>
                <a:gd name="connsiteY913" fmla="*/ 3417379 h 5074634"/>
                <a:gd name="connsiteX914" fmla="*/ 522161 w 3161823"/>
                <a:gd name="connsiteY914" fmla="*/ 3412331 h 5074634"/>
                <a:gd name="connsiteX915" fmla="*/ 523780 w 3161823"/>
                <a:gd name="connsiteY915" fmla="*/ 3410426 h 5074634"/>
                <a:gd name="connsiteX916" fmla="*/ 523875 w 3161823"/>
                <a:gd name="connsiteY916" fmla="*/ 3408807 h 5074634"/>
                <a:gd name="connsiteX917" fmla="*/ 523208 w 3161823"/>
                <a:gd name="connsiteY917" fmla="*/ 3407093 h 5074634"/>
                <a:gd name="connsiteX918" fmla="*/ 520255 w 3161823"/>
                <a:gd name="connsiteY918" fmla="*/ 3404521 h 5074634"/>
                <a:gd name="connsiteX919" fmla="*/ 517112 w 3161823"/>
                <a:gd name="connsiteY919" fmla="*/ 3401092 h 5074634"/>
                <a:gd name="connsiteX920" fmla="*/ 515207 w 3161823"/>
                <a:gd name="connsiteY920" fmla="*/ 3391471 h 5074634"/>
                <a:gd name="connsiteX921" fmla="*/ 510540 w 3161823"/>
                <a:gd name="connsiteY921" fmla="*/ 3376422 h 5074634"/>
                <a:gd name="connsiteX922" fmla="*/ 506158 w 3161823"/>
                <a:gd name="connsiteY922" fmla="*/ 3366326 h 5074634"/>
                <a:gd name="connsiteX923" fmla="*/ 505206 w 3161823"/>
                <a:gd name="connsiteY923" fmla="*/ 3360420 h 5074634"/>
                <a:gd name="connsiteX924" fmla="*/ 506349 w 3161823"/>
                <a:gd name="connsiteY924" fmla="*/ 3353562 h 5074634"/>
                <a:gd name="connsiteX925" fmla="*/ 507873 w 3161823"/>
                <a:gd name="connsiteY925" fmla="*/ 3346799 h 5074634"/>
                <a:gd name="connsiteX926" fmla="*/ 507968 w 3161823"/>
                <a:gd name="connsiteY926" fmla="*/ 3340227 h 5074634"/>
                <a:gd name="connsiteX927" fmla="*/ 501301 w 3161823"/>
                <a:gd name="connsiteY927" fmla="*/ 3303651 h 5074634"/>
                <a:gd name="connsiteX928" fmla="*/ 501777 w 3161823"/>
                <a:gd name="connsiteY928" fmla="*/ 3296984 h 5074634"/>
                <a:gd name="connsiteX929" fmla="*/ 503682 w 3161823"/>
                <a:gd name="connsiteY929" fmla="*/ 3290221 h 5074634"/>
                <a:gd name="connsiteX930" fmla="*/ 506825 w 3161823"/>
                <a:gd name="connsiteY930" fmla="*/ 3284696 h 5074634"/>
                <a:gd name="connsiteX931" fmla="*/ 513779 w 3161823"/>
                <a:gd name="connsiteY931" fmla="*/ 3277457 h 5074634"/>
                <a:gd name="connsiteX932" fmla="*/ 522541 w 3161823"/>
                <a:gd name="connsiteY932" fmla="*/ 3264122 h 5074634"/>
                <a:gd name="connsiteX933" fmla="*/ 528352 w 3161823"/>
                <a:gd name="connsiteY933" fmla="*/ 3246596 h 5074634"/>
                <a:gd name="connsiteX934" fmla="*/ 531495 w 3161823"/>
                <a:gd name="connsiteY934" fmla="*/ 3235928 h 5074634"/>
                <a:gd name="connsiteX935" fmla="*/ 534067 w 3161823"/>
                <a:gd name="connsiteY935" fmla="*/ 3233452 h 5074634"/>
                <a:gd name="connsiteX936" fmla="*/ 539115 w 3161823"/>
                <a:gd name="connsiteY936" fmla="*/ 3232880 h 5074634"/>
                <a:gd name="connsiteX937" fmla="*/ 541020 w 3161823"/>
                <a:gd name="connsiteY937" fmla="*/ 3229642 h 5074634"/>
                <a:gd name="connsiteX938" fmla="*/ 541972 w 3161823"/>
                <a:gd name="connsiteY938" fmla="*/ 3227642 h 5074634"/>
                <a:gd name="connsiteX939" fmla="*/ 546259 w 3161823"/>
                <a:gd name="connsiteY939" fmla="*/ 3225927 h 5074634"/>
                <a:gd name="connsiteX940" fmla="*/ 547688 w 3161823"/>
                <a:gd name="connsiteY940" fmla="*/ 3223736 h 5074634"/>
                <a:gd name="connsiteX941" fmla="*/ 546545 w 3161823"/>
                <a:gd name="connsiteY941" fmla="*/ 3220117 h 5074634"/>
                <a:gd name="connsiteX942" fmla="*/ 542258 w 3161823"/>
                <a:gd name="connsiteY942" fmla="*/ 3213830 h 5074634"/>
                <a:gd name="connsiteX943" fmla="*/ 538829 w 3161823"/>
                <a:gd name="connsiteY943" fmla="*/ 3209925 h 5074634"/>
                <a:gd name="connsiteX944" fmla="*/ 542163 w 3161823"/>
                <a:gd name="connsiteY944" fmla="*/ 3201162 h 5074634"/>
                <a:gd name="connsiteX945" fmla="*/ 541020 w 3161823"/>
                <a:gd name="connsiteY945" fmla="*/ 3189351 h 5074634"/>
                <a:gd name="connsiteX946" fmla="*/ 538924 w 3161823"/>
                <a:gd name="connsiteY946" fmla="*/ 3179445 h 5074634"/>
                <a:gd name="connsiteX947" fmla="*/ 541782 w 3161823"/>
                <a:gd name="connsiteY947" fmla="*/ 3172301 h 5074634"/>
                <a:gd name="connsiteX948" fmla="*/ 546449 w 3161823"/>
                <a:gd name="connsiteY948" fmla="*/ 3171635 h 5074634"/>
                <a:gd name="connsiteX949" fmla="*/ 551688 w 3161823"/>
                <a:gd name="connsiteY949" fmla="*/ 3179540 h 5074634"/>
                <a:gd name="connsiteX950" fmla="*/ 559498 w 3161823"/>
                <a:gd name="connsiteY950" fmla="*/ 3183541 h 5074634"/>
                <a:gd name="connsiteX951" fmla="*/ 565213 w 3161823"/>
                <a:gd name="connsiteY951" fmla="*/ 3178302 h 5074634"/>
                <a:gd name="connsiteX952" fmla="*/ 567119 w 3161823"/>
                <a:gd name="connsiteY952" fmla="*/ 3168110 h 5074634"/>
                <a:gd name="connsiteX953" fmla="*/ 571214 w 3161823"/>
                <a:gd name="connsiteY953" fmla="*/ 3163634 h 5074634"/>
                <a:gd name="connsiteX954" fmla="*/ 576739 w 3161823"/>
                <a:gd name="connsiteY954" fmla="*/ 3167634 h 5074634"/>
                <a:gd name="connsiteX955" fmla="*/ 585978 w 3161823"/>
                <a:gd name="connsiteY955" fmla="*/ 3169063 h 5074634"/>
                <a:gd name="connsiteX956" fmla="*/ 593598 w 3161823"/>
                <a:gd name="connsiteY956" fmla="*/ 3168396 h 5074634"/>
                <a:gd name="connsiteX957" fmla="*/ 598741 w 3161823"/>
                <a:gd name="connsiteY957" fmla="*/ 3166205 h 5074634"/>
                <a:gd name="connsiteX958" fmla="*/ 600932 w 3161823"/>
                <a:gd name="connsiteY958" fmla="*/ 3162967 h 5074634"/>
                <a:gd name="connsiteX959" fmla="*/ 602932 w 3161823"/>
                <a:gd name="connsiteY959" fmla="*/ 3156966 h 5074634"/>
                <a:gd name="connsiteX960" fmla="*/ 607219 w 3161823"/>
                <a:gd name="connsiteY960" fmla="*/ 3149346 h 5074634"/>
                <a:gd name="connsiteX961" fmla="*/ 611600 w 3161823"/>
                <a:gd name="connsiteY961" fmla="*/ 3144393 h 5074634"/>
                <a:gd name="connsiteX962" fmla="*/ 645033 w 3161823"/>
                <a:gd name="connsiteY962" fmla="*/ 3150013 h 5074634"/>
                <a:gd name="connsiteX963" fmla="*/ 674084 w 3161823"/>
                <a:gd name="connsiteY963" fmla="*/ 3160490 h 5074634"/>
                <a:gd name="connsiteX964" fmla="*/ 676275 w 3161823"/>
                <a:gd name="connsiteY964" fmla="*/ 3156585 h 5074634"/>
                <a:gd name="connsiteX965" fmla="*/ 677228 w 3161823"/>
                <a:gd name="connsiteY965" fmla="*/ 3149822 h 5074634"/>
                <a:gd name="connsiteX966" fmla="*/ 670084 w 3161823"/>
                <a:gd name="connsiteY966" fmla="*/ 3144012 h 5074634"/>
                <a:gd name="connsiteX967" fmla="*/ 664750 w 3161823"/>
                <a:gd name="connsiteY967" fmla="*/ 3140964 h 5074634"/>
                <a:gd name="connsiteX968" fmla="*/ 657987 w 3161823"/>
                <a:gd name="connsiteY968" fmla="*/ 3128867 h 5074634"/>
                <a:gd name="connsiteX969" fmla="*/ 648367 w 3161823"/>
                <a:gd name="connsiteY969" fmla="*/ 3119247 h 5074634"/>
                <a:gd name="connsiteX970" fmla="*/ 638651 w 3161823"/>
                <a:gd name="connsiteY970" fmla="*/ 3118390 h 5074634"/>
                <a:gd name="connsiteX971" fmla="*/ 625888 w 3161823"/>
                <a:gd name="connsiteY971" fmla="*/ 3121819 h 5074634"/>
                <a:gd name="connsiteX972" fmla="*/ 606552 w 3161823"/>
                <a:gd name="connsiteY972" fmla="*/ 3119723 h 5074634"/>
                <a:gd name="connsiteX973" fmla="*/ 590074 w 3161823"/>
                <a:gd name="connsiteY973" fmla="*/ 3101721 h 5074634"/>
                <a:gd name="connsiteX974" fmla="*/ 579215 w 3161823"/>
                <a:gd name="connsiteY974" fmla="*/ 3096006 h 5074634"/>
                <a:gd name="connsiteX975" fmla="*/ 571500 w 3161823"/>
                <a:gd name="connsiteY975" fmla="*/ 3082004 h 5074634"/>
                <a:gd name="connsiteX976" fmla="*/ 569500 w 3161823"/>
                <a:gd name="connsiteY976" fmla="*/ 3074575 h 5074634"/>
                <a:gd name="connsiteX977" fmla="*/ 577882 w 3161823"/>
                <a:gd name="connsiteY977" fmla="*/ 3080957 h 5074634"/>
                <a:gd name="connsiteX978" fmla="*/ 579025 w 3161823"/>
                <a:gd name="connsiteY978" fmla="*/ 3074289 h 5074634"/>
                <a:gd name="connsiteX979" fmla="*/ 579691 w 3161823"/>
                <a:gd name="connsiteY979" fmla="*/ 3065336 h 5074634"/>
                <a:gd name="connsiteX980" fmla="*/ 575024 w 3161823"/>
                <a:gd name="connsiteY980" fmla="*/ 3059906 h 5074634"/>
                <a:gd name="connsiteX981" fmla="*/ 570929 w 3161823"/>
                <a:gd name="connsiteY981" fmla="*/ 3056668 h 5074634"/>
                <a:gd name="connsiteX982" fmla="*/ 549497 w 3161823"/>
                <a:gd name="connsiteY982" fmla="*/ 3070574 h 5074634"/>
                <a:gd name="connsiteX983" fmla="*/ 525018 w 3161823"/>
                <a:gd name="connsiteY983" fmla="*/ 3075146 h 5074634"/>
                <a:gd name="connsiteX984" fmla="*/ 547783 w 3161823"/>
                <a:gd name="connsiteY984" fmla="*/ 3047714 h 5074634"/>
                <a:gd name="connsiteX985" fmla="*/ 564166 w 3161823"/>
                <a:gd name="connsiteY985" fmla="*/ 3027902 h 5074634"/>
                <a:gd name="connsiteX986" fmla="*/ 567214 w 3161823"/>
                <a:gd name="connsiteY986" fmla="*/ 3024854 h 5074634"/>
                <a:gd name="connsiteX987" fmla="*/ 574453 w 3161823"/>
                <a:gd name="connsiteY987" fmla="*/ 3019520 h 5074634"/>
                <a:gd name="connsiteX988" fmla="*/ 580549 w 3161823"/>
                <a:gd name="connsiteY988" fmla="*/ 3013901 h 5074634"/>
                <a:gd name="connsiteX989" fmla="*/ 585406 w 3161823"/>
                <a:gd name="connsiteY989" fmla="*/ 3006471 h 5074634"/>
                <a:gd name="connsiteX990" fmla="*/ 601694 w 3161823"/>
                <a:gd name="connsiteY990" fmla="*/ 2991898 h 5074634"/>
                <a:gd name="connsiteX991" fmla="*/ 618268 w 3161823"/>
                <a:gd name="connsiteY991" fmla="*/ 2976086 h 5074634"/>
                <a:gd name="connsiteX992" fmla="*/ 633698 w 3161823"/>
                <a:gd name="connsiteY992" fmla="*/ 2955131 h 5074634"/>
                <a:gd name="connsiteX993" fmla="*/ 639223 w 3161823"/>
                <a:gd name="connsiteY993" fmla="*/ 2948559 h 5074634"/>
                <a:gd name="connsiteX994" fmla="*/ 646366 w 3161823"/>
                <a:gd name="connsiteY994" fmla="*/ 2941511 h 5074634"/>
                <a:gd name="connsiteX995" fmla="*/ 661892 w 3161823"/>
                <a:gd name="connsiteY995" fmla="*/ 2919222 h 5074634"/>
                <a:gd name="connsiteX996" fmla="*/ 666845 w 3161823"/>
                <a:gd name="connsiteY996" fmla="*/ 2912936 h 5074634"/>
                <a:gd name="connsiteX997" fmla="*/ 685800 w 3161823"/>
                <a:gd name="connsiteY997" fmla="*/ 2884837 h 5074634"/>
                <a:gd name="connsiteX998" fmla="*/ 696944 w 3161823"/>
                <a:gd name="connsiteY998" fmla="*/ 2870645 h 5074634"/>
                <a:gd name="connsiteX999" fmla="*/ 702469 w 3161823"/>
                <a:gd name="connsiteY999" fmla="*/ 2862548 h 5074634"/>
                <a:gd name="connsiteX1000" fmla="*/ 726186 w 3161823"/>
                <a:gd name="connsiteY1000" fmla="*/ 2835593 h 5074634"/>
                <a:gd name="connsiteX1001" fmla="*/ 742283 w 3161823"/>
                <a:gd name="connsiteY1001" fmla="*/ 2813780 h 5074634"/>
                <a:gd name="connsiteX1002" fmla="*/ 748570 w 3161823"/>
                <a:gd name="connsiteY1002" fmla="*/ 2801779 h 5074634"/>
                <a:gd name="connsiteX1003" fmla="*/ 754761 w 3161823"/>
                <a:gd name="connsiteY1003" fmla="*/ 2784539 h 5074634"/>
                <a:gd name="connsiteX1004" fmla="*/ 758285 w 3161823"/>
                <a:gd name="connsiteY1004" fmla="*/ 2772728 h 5074634"/>
                <a:gd name="connsiteX1005" fmla="*/ 764477 w 3161823"/>
                <a:gd name="connsiteY1005" fmla="*/ 2757392 h 5074634"/>
                <a:gd name="connsiteX1006" fmla="*/ 764667 w 3161823"/>
                <a:gd name="connsiteY1006" fmla="*/ 2752249 h 5074634"/>
                <a:gd name="connsiteX1007" fmla="*/ 762953 w 3161823"/>
                <a:gd name="connsiteY1007" fmla="*/ 2747486 h 5074634"/>
                <a:gd name="connsiteX1008" fmla="*/ 758285 w 3161823"/>
                <a:gd name="connsiteY1008" fmla="*/ 2740152 h 5074634"/>
                <a:gd name="connsiteX1009" fmla="*/ 751904 w 3161823"/>
                <a:gd name="connsiteY1009" fmla="*/ 2731579 h 5074634"/>
                <a:gd name="connsiteX1010" fmla="*/ 746188 w 3161823"/>
                <a:gd name="connsiteY1010" fmla="*/ 2721197 h 5074634"/>
                <a:gd name="connsiteX1011" fmla="*/ 741902 w 3161823"/>
                <a:gd name="connsiteY1011" fmla="*/ 2711768 h 5074634"/>
                <a:gd name="connsiteX1012" fmla="*/ 728663 w 3161823"/>
                <a:gd name="connsiteY1012" fmla="*/ 2698623 h 5074634"/>
                <a:gd name="connsiteX1013" fmla="*/ 708184 w 3161823"/>
                <a:gd name="connsiteY1013" fmla="*/ 2681859 h 5074634"/>
                <a:gd name="connsiteX1014" fmla="*/ 693039 w 3161823"/>
                <a:gd name="connsiteY1014" fmla="*/ 2669477 h 5074634"/>
                <a:gd name="connsiteX1015" fmla="*/ 669798 w 3161823"/>
                <a:gd name="connsiteY1015" fmla="*/ 2642807 h 5074634"/>
                <a:gd name="connsiteX1016" fmla="*/ 665702 w 3161823"/>
                <a:gd name="connsiteY1016" fmla="*/ 2636139 h 5074634"/>
                <a:gd name="connsiteX1017" fmla="*/ 666464 w 3161823"/>
                <a:gd name="connsiteY1017" fmla="*/ 2634425 h 5074634"/>
                <a:gd name="connsiteX1018" fmla="*/ 679704 w 3161823"/>
                <a:gd name="connsiteY1018" fmla="*/ 2626233 h 5074634"/>
                <a:gd name="connsiteX1019" fmla="*/ 692848 w 3161823"/>
                <a:gd name="connsiteY1019" fmla="*/ 2605278 h 5074634"/>
                <a:gd name="connsiteX1020" fmla="*/ 698468 w 3161823"/>
                <a:gd name="connsiteY1020" fmla="*/ 2594610 h 5074634"/>
                <a:gd name="connsiteX1021" fmla="*/ 699897 w 3161823"/>
                <a:gd name="connsiteY1021" fmla="*/ 2586323 h 5074634"/>
                <a:gd name="connsiteX1022" fmla="*/ 699992 w 3161823"/>
                <a:gd name="connsiteY1022" fmla="*/ 2576894 h 5074634"/>
                <a:gd name="connsiteX1023" fmla="*/ 699135 w 3161823"/>
                <a:gd name="connsiteY1023" fmla="*/ 2568226 h 5074634"/>
                <a:gd name="connsiteX1024" fmla="*/ 697421 w 3161823"/>
                <a:gd name="connsiteY1024" fmla="*/ 2562892 h 5074634"/>
                <a:gd name="connsiteX1025" fmla="*/ 691229 w 3161823"/>
                <a:gd name="connsiteY1025" fmla="*/ 2556129 h 5074634"/>
                <a:gd name="connsiteX1026" fmla="*/ 673132 w 3161823"/>
                <a:gd name="connsiteY1026" fmla="*/ 2543746 h 5074634"/>
                <a:gd name="connsiteX1027" fmla="*/ 668846 w 3161823"/>
                <a:gd name="connsiteY1027" fmla="*/ 2532317 h 5074634"/>
                <a:gd name="connsiteX1028" fmla="*/ 665321 w 3161823"/>
                <a:gd name="connsiteY1028" fmla="*/ 2520220 h 5074634"/>
                <a:gd name="connsiteX1029" fmla="*/ 665321 w 3161823"/>
                <a:gd name="connsiteY1029" fmla="*/ 2515267 h 5074634"/>
                <a:gd name="connsiteX1030" fmla="*/ 673894 w 3161823"/>
                <a:gd name="connsiteY1030" fmla="*/ 2502313 h 5074634"/>
                <a:gd name="connsiteX1031" fmla="*/ 674275 w 3161823"/>
                <a:gd name="connsiteY1031" fmla="*/ 2495741 h 5074634"/>
                <a:gd name="connsiteX1032" fmla="*/ 673227 w 3161823"/>
                <a:gd name="connsiteY1032" fmla="*/ 2489073 h 5074634"/>
                <a:gd name="connsiteX1033" fmla="*/ 670846 w 3161823"/>
                <a:gd name="connsiteY1033" fmla="*/ 2484215 h 5074634"/>
                <a:gd name="connsiteX1034" fmla="*/ 652272 w 3161823"/>
                <a:gd name="connsiteY1034" fmla="*/ 2478310 h 5074634"/>
                <a:gd name="connsiteX1035" fmla="*/ 647129 w 3161823"/>
                <a:gd name="connsiteY1035" fmla="*/ 2472023 h 5074634"/>
                <a:gd name="connsiteX1036" fmla="*/ 642938 w 3161823"/>
                <a:gd name="connsiteY1036" fmla="*/ 2462117 h 5074634"/>
                <a:gd name="connsiteX1037" fmla="*/ 640842 w 3161823"/>
                <a:gd name="connsiteY1037" fmla="*/ 2453545 h 5074634"/>
                <a:gd name="connsiteX1038" fmla="*/ 640652 w 3161823"/>
                <a:gd name="connsiteY1038" fmla="*/ 2448496 h 5074634"/>
                <a:gd name="connsiteX1039" fmla="*/ 641985 w 3161823"/>
                <a:gd name="connsiteY1039" fmla="*/ 2442782 h 5074634"/>
                <a:gd name="connsiteX1040" fmla="*/ 648272 w 3161823"/>
                <a:gd name="connsiteY1040" fmla="*/ 2436590 h 5074634"/>
                <a:gd name="connsiteX1041" fmla="*/ 654082 w 3161823"/>
                <a:gd name="connsiteY1041" fmla="*/ 2432304 h 5074634"/>
                <a:gd name="connsiteX1042" fmla="*/ 655130 w 3161823"/>
                <a:gd name="connsiteY1042" fmla="*/ 2426684 h 5074634"/>
                <a:gd name="connsiteX1043" fmla="*/ 655034 w 3161823"/>
                <a:gd name="connsiteY1043" fmla="*/ 2420588 h 5074634"/>
                <a:gd name="connsiteX1044" fmla="*/ 654082 w 3161823"/>
                <a:gd name="connsiteY1044" fmla="*/ 2417540 h 5074634"/>
                <a:gd name="connsiteX1045" fmla="*/ 642461 w 3161823"/>
                <a:gd name="connsiteY1045" fmla="*/ 2414683 h 5074634"/>
                <a:gd name="connsiteX1046" fmla="*/ 641318 w 3161823"/>
                <a:gd name="connsiteY1046" fmla="*/ 2412968 h 5074634"/>
                <a:gd name="connsiteX1047" fmla="*/ 641032 w 3161823"/>
                <a:gd name="connsiteY1047" fmla="*/ 2410873 h 5074634"/>
                <a:gd name="connsiteX1048" fmla="*/ 641699 w 3161823"/>
                <a:gd name="connsiteY1048" fmla="*/ 2408301 h 5074634"/>
                <a:gd name="connsiteX1049" fmla="*/ 647890 w 3161823"/>
                <a:gd name="connsiteY1049" fmla="*/ 2397347 h 5074634"/>
                <a:gd name="connsiteX1050" fmla="*/ 648748 w 3161823"/>
                <a:gd name="connsiteY1050" fmla="*/ 2376297 h 5074634"/>
                <a:gd name="connsiteX1051" fmla="*/ 654653 w 3161823"/>
                <a:gd name="connsiteY1051" fmla="*/ 2361533 h 5074634"/>
                <a:gd name="connsiteX1052" fmla="*/ 647986 w 3161823"/>
                <a:gd name="connsiteY1052" fmla="*/ 2352866 h 5074634"/>
                <a:gd name="connsiteX1053" fmla="*/ 648462 w 3161823"/>
                <a:gd name="connsiteY1053" fmla="*/ 2351342 h 5074634"/>
                <a:gd name="connsiteX1054" fmla="*/ 658654 w 3161823"/>
                <a:gd name="connsiteY1054" fmla="*/ 2346865 h 5074634"/>
                <a:gd name="connsiteX1055" fmla="*/ 668083 w 3161823"/>
                <a:gd name="connsiteY1055" fmla="*/ 2345722 h 5074634"/>
                <a:gd name="connsiteX1056" fmla="*/ 672274 w 3161823"/>
                <a:gd name="connsiteY1056" fmla="*/ 2344007 h 5074634"/>
                <a:gd name="connsiteX1057" fmla="*/ 672751 w 3161823"/>
                <a:gd name="connsiteY1057" fmla="*/ 2337054 h 5074634"/>
                <a:gd name="connsiteX1058" fmla="*/ 671798 w 3161823"/>
                <a:gd name="connsiteY1058" fmla="*/ 2327720 h 5074634"/>
                <a:gd name="connsiteX1059" fmla="*/ 662178 w 3161823"/>
                <a:gd name="connsiteY1059" fmla="*/ 2290572 h 5074634"/>
                <a:gd name="connsiteX1060" fmla="*/ 659987 w 3161823"/>
                <a:gd name="connsiteY1060" fmla="*/ 2279809 h 5074634"/>
                <a:gd name="connsiteX1061" fmla="*/ 653605 w 3161823"/>
                <a:gd name="connsiteY1061" fmla="*/ 2266188 h 5074634"/>
                <a:gd name="connsiteX1062" fmla="*/ 648272 w 3161823"/>
                <a:gd name="connsiteY1062" fmla="*/ 2257044 h 5074634"/>
                <a:gd name="connsiteX1063" fmla="*/ 645128 w 3161823"/>
                <a:gd name="connsiteY1063" fmla="*/ 2250472 h 5074634"/>
                <a:gd name="connsiteX1064" fmla="*/ 639985 w 3161823"/>
                <a:gd name="connsiteY1064" fmla="*/ 2237518 h 5074634"/>
                <a:gd name="connsiteX1065" fmla="*/ 637032 w 3161823"/>
                <a:gd name="connsiteY1065" fmla="*/ 2224278 h 5074634"/>
                <a:gd name="connsiteX1066" fmla="*/ 631888 w 3161823"/>
                <a:gd name="connsiteY1066" fmla="*/ 2209419 h 5074634"/>
                <a:gd name="connsiteX1067" fmla="*/ 625888 w 3161823"/>
                <a:gd name="connsiteY1067" fmla="*/ 2195798 h 5074634"/>
                <a:gd name="connsiteX1068" fmla="*/ 620935 w 3161823"/>
                <a:gd name="connsiteY1068" fmla="*/ 2183035 h 5074634"/>
                <a:gd name="connsiteX1069" fmla="*/ 608076 w 3161823"/>
                <a:gd name="connsiteY1069" fmla="*/ 2158079 h 5074634"/>
                <a:gd name="connsiteX1070" fmla="*/ 606362 w 3161823"/>
                <a:gd name="connsiteY1070" fmla="*/ 2151126 h 5074634"/>
                <a:gd name="connsiteX1071" fmla="*/ 606552 w 3161823"/>
                <a:gd name="connsiteY1071" fmla="*/ 2144840 h 5074634"/>
                <a:gd name="connsiteX1072" fmla="*/ 607695 w 3161823"/>
                <a:gd name="connsiteY1072" fmla="*/ 2138172 h 5074634"/>
                <a:gd name="connsiteX1073" fmla="*/ 617696 w 3161823"/>
                <a:gd name="connsiteY1073" fmla="*/ 2117503 h 5074634"/>
                <a:gd name="connsiteX1074" fmla="*/ 626936 w 3161823"/>
                <a:gd name="connsiteY1074" fmla="*/ 2100262 h 5074634"/>
                <a:gd name="connsiteX1075" fmla="*/ 638747 w 3161823"/>
                <a:gd name="connsiteY1075" fmla="*/ 2079879 h 5074634"/>
                <a:gd name="connsiteX1076" fmla="*/ 650177 w 3161823"/>
                <a:gd name="connsiteY1076" fmla="*/ 2062829 h 5074634"/>
                <a:gd name="connsiteX1077" fmla="*/ 662464 w 3161823"/>
                <a:gd name="connsiteY1077" fmla="*/ 2042541 h 5074634"/>
                <a:gd name="connsiteX1078" fmla="*/ 665416 w 3161823"/>
                <a:gd name="connsiteY1078" fmla="*/ 2022253 h 5074634"/>
                <a:gd name="connsiteX1079" fmla="*/ 664845 w 3161823"/>
                <a:gd name="connsiteY1079" fmla="*/ 2018824 h 5074634"/>
                <a:gd name="connsiteX1080" fmla="*/ 654748 w 3161823"/>
                <a:gd name="connsiteY1080" fmla="*/ 2007775 h 5074634"/>
                <a:gd name="connsiteX1081" fmla="*/ 635698 w 3161823"/>
                <a:gd name="connsiteY1081" fmla="*/ 1978057 h 5074634"/>
                <a:gd name="connsiteX1082" fmla="*/ 624173 w 3161823"/>
                <a:gd name="connsiteY1082" fmla="*/ 1955292 h 5074634"/>
                <a:gd name="connsiteX1083" fmla="*/ 606171 w 3161823"/>
                <a:gd name="connsiteY1083" fmla="*/ 1945672 h 5074634"/>
                <a:gd name="connsiteX1084" fmla="*/ 581978 w 3161823"/>
                <a:gd name="connsiteY1084" fmla="*/ 1933289 h 5074634"/>
                <a:gd name="connsiteX1085" fmla="*/ 573881 w 3161823"/>
                <a:gd name="connsiteY1085" fmla="*/ 1905286 h 5074634"/>
                <a:gd name="connsiteX1086" fmla="*/ 568166 w 3161823"/>
                <a:gd name="connsiteY1086" fmla="*/ 1881473 h 5074634"/>
                <a:gd name="connsiteX1087" fmla="*/ 568738 w 3161823"/>
                <a:gd name="connsiteY1087" fmla="*/ 1872806 h 5074634"/>
                <a:gd name="connsiteX1088" fmla="*/ 586264 w 3161823"/>
                <a:gd name="connsiteY1088" fmla="*/ 1831658 h 5074634"/>
                <a:gd name="connsiteX1089" fmla="*/ 587883 w 3161823"/>
                <a:gd name="connsiteY1089" fmla="*/ 1824133 h 5074634"/>
                <a:gd name="connsiteX1090" fmla="*/ 587597 w 3161823"/>
                <a:gd name="connsiteY1090" fmla="*/ 1819466 h 5074634"/>
                <a:gd name="connsiteX1091" fmla="*/ 585788 w 3161823"/>
                <a:gd name="connsiteY1091" fmla="*/ 1816513 h 5074634"/>
                <a:gd name="connsiteX1092" fmla="*/ 583311 w 3161823"/>
                <a:gd name="connsiteY1092" fmla="*/ 1814989 h 5074634"/>
                <a:gd name="connsiteX1093" fmla="*/ 567119 w 3161823"/>
                <a:gd name="connsiteY1093" fmla="*/ 1813751 h 5074634"/>
                <a:gd name="connsiteX1094" fmla="*/ 564547 w 3161823"/>
                <a:gd name="connsiteY1094" fmla="*/ 1808035 h 5074634"/>
                <a:gd name="connsiteX1095" fmla="*/ 574262 w 3161823"/>
                <a:gd name="connsiteY1095" fmla="*/ 1803749 h 5074634"/>
                <a:gd name="connsiteX1096" fmla="*/ 582358 w 3161823"/>
                <a:gd name="connsiteY1096" fmla="*/ 1797939 h 5074634"/>
                <a:gd name="connsiteX1097" fmla="*/ 595598 w 3161823"/>
                <a:gd name="connsiteY1097" fmla="*/ 1789271 h 5074634"/>
                <a:gd name="connsiteX1098" fmla="*/ 599884 w 3161823"/>
                <a:gd name="connsiteY1098" fmla="*/ 1786985 h 5074634"/>
                <a:gd name="connsiteX1099" fmla="*/ 609695 w 3161823"/>
                <a:gd name="connsiteY1099" fmla="*/ 1782032 h 5074634"/>
                <a:gd name="connsiteX1100" fmla="*/ 613029 w 3161823"/>
                <a:gd name="connsiteY1100" fmla="*/ 1778127 h 5074634"/>
                <a:gd name="connsiteX1101" fmla="*/ 615601 w 3161823"/>
                <a:gd name="connsiteY1101" fmla="*/ 1773555 h 5074634"/>
                <a:gd name="connsiteX1102" fmla="*/ 624745 w 3161823"/>
                <a:gd name="connsiteY1102" fmla="*/ 1742218 h 5074634"/>
                <a:gd name="connsiteX1103" fmla="*/ 627031 w 3161823"/>
                <a:gd name="connsiteY1103" fmla="*/ 1737265 h 5074634"/>
                <a:gd name="connsiteX1104" fmla="*/ 655511 w 3161823"/>
                <a:gd name="connsiteY1104" fmla="*/ 1725930 h 5074634"/>
                <a:gd name="connsiteX1105" fmla="*/ 665797 w 3161823"/>
                <a:gd name="connsiteY1105" fmla="*/ 1720120 h 5074634"/>
                <a:gd name="connsiteX1106" fmla="*/ 671798 w 3161823"/>
                <a:gd name="connsiteY1106" fmla="*/ 1712785 h 5074634"/>
                <a:gd name="connsiteX1107" fmla="*/ 674656 w 3161823"/>
                <a:gd name="connsiteY1107" fmla="*/ 1707070 h 5074634"/>
                <a:gd name="connsiteX1108" fmla="*/ 676656 w 3161823"/>
                <a:gd name="connsiteY1108" fmla="*/ 1700212 h 5074634"/>
                <a:gd name="connsiteX1109" fmla="*/ 678180 w 3161823"/>
                <a:gd name="connsiteY1109" fmla="*/ 1692688 h 5074634"/>
                <a:gd name="connsiteX1110" fmla="*/ 678752 w 3161823"/>
                <a:gd name="connsiteY1110" fmla="*/ 1685735 h 5074634"/>
                <a:gd name="connsiteX1111" fmla="*/ 676465 w 3161823"/>
                <a:gd name="connsiteY1111" fmla="*/ 1676686 h 5074634"/>
                <a:gd name="connsiteX1112" fmla="*/ 677704 w 3161823"/>
                <a:gd name="connsiteY1112" fmla="*/ 1675543 h 5074634"/>
                <a:gd name="connsiteX1113" fmla="*/ 680752 w 3161823"/>
                <a:gd name="connsiteY1113" fmla="*/ 1675924 h 5074634"/>
                <a:gd name="connsiteX1114" fmla="*/ 690563 w 3161823"/>
                <a:gd name="connsiteY1114" fmla="*/ 1684973 h 5074634"/>
                <a:gd name="connsiteX1115" fmla="*/ 705612 w 3161823"/>
                <a:gd name="connsiteY1115" fmla="*/ 1694498 h 5074634"/>
                <a:gd name="connsiteX1116" fmla="*/ 716756 w 3161823"/>
                <a:gd name="connsiteY1116" fmla="*/ 1695260 h 5074634"/>
                <a:gd name="connsiteX1117" fmla="*/ 721328 w 3161823"/>
                <a:gd name="connsiteY1117" fmla="*/ 1693450 h 5074634"/>
                <a:gd name="connsiteX1118" fmla="*/ 723709 w 3161823"/>
                <a:gd name="connsiteY1118" fmla="*/ 1689259 h 5074634"/>
                <a:gd name="connsiteX1119" fmla="*/ 725329 w 3161823"/>
                <a:gd name="connsiteY1119" fmla="*/ 1681067 h 5074634"/>
                <a:gd name="connsiteX1120" fmla="*/ 725424 w 3161823"/>
                <a:gd name="connsiteY1120" fmla="*/ 1672590 h 5074634"/>
                <a:gd name="connsiteX1121" fmla="*/ 721900 w 3161823"/>
                <a:gd name="connsiteY1121" fmla="*/ 1648301 h 5074634"/>
                <a:gd name="connsiteX1122" fmla="*/ 733425 w 3161823"/>
                <a:gd name="connsiteY1122" fmla="*/ 1650873 h 5074634"/>
                <a:gd name="connsiteX1123" fmla="*/ 759333 w 3161823"/>
                <a:gd name="connsiteY1123" fmla="*/ 1665637 h 5074634"/>
                <a:gd name="connsiteX1124" fmla="*/ 765334 w 3161823"/>
                <a:gd name="connsiteY1124" fmla="*/ 1664303 h 5074634"/>
                <a:gd name="connsiteX1125" fmla="*/ 772954 w 3161823"/>
                <a:gd name="connsiteY1125" fmla="*/ 1659827 h 5074634"/>
                <a:gd name="connsiteX1126" fmla="*/ 780859 w 3161823"/>
                <a:gd name="connsiteY1126" fmla="*/ 1642205 h 5074634"/>
                <a:gd name="connsiteX1127" fmla="*/ 786670 w 3161823"/>
                <a:gd name="connsiteY1127" fmla="*/ 1639252 h 5074634"/>
                <a:gd name="connsiteX1128" fmla="*/ 794195 w 3161823"/>
                <a:gd name="connsiteY1128" fmla="*/ 1643348 h 5074634"/>
                <a:gd name="connsiteX1129" fmla="*/ 796290 w 3161823"/>
                <a:gd name="connsiteY1129" fmla="*/ 1638586 h 5074634"/>
                <a:gd name="connsiteX1130" fmla="*/ 792385 w 3161823"/>
                <a:gd name="connsiteY1130" fmla="*/ 1624012 h 5074634"/>
                <a:gd name="connsiteX1131" fmla="*/ 793337 w 3161823"/>
                <a:gd name="connsiteY1131" fmla="*/ 1616583 h 5074634"/>
                <a:gd name="connsiteX1132" fmla="*/ 819436 w 3161823"/>
                <a:gd name="connsiteY1132" fmla="*/ 1632394 h 5074634"/>
                <a:gd name="connsiteX1133" fmla="*/ 830580 w 3161823"/>
                <a:gd name="connsiteY1133" fmla="*/ 1644015 h 5074634"/>
                <a:gd name="connsiteX1134" fmla="*/ 854678 w 3161823"/>
                <a:gd name="connsiteY1134" fmla="*/ 1654111 h 5074634"/>
                <a:gd name="connsiteX1135" fmla="*/ 858964 w 3161823"/>
                <a:gd name="connsiteY1135" fmla="*/ 1659636 h 5074634"/>
                <a:gd name="connsiteX1136" fmla="*/ 859250 w 3161823"/>
                <a:gd name="connsiteY1136" fmla="*/ 1669161 h 5074634"/>
                <a:gd name="connsiteX1137" fmla="*/ 858107 w 3161823"/>
                <a:gd name="connsiteY1137" fmla="*/ 1677352 h 5074634"/>
                <a:gd name="connsiteX1138" fmla="*/ 853059 w 3161823"/>
                <a:gd name="connsiteY1138" fmla="*/ 1681829 h 5074634"/>
                <a:gd name="connsiteX1139" fmla="*/ 842677 w 3161823"/>
                <a:gd name="connsiteY1139" fmla="*/ 1681067 h 5074634"/>
                <a:gd name="connsiteX1140" fmla="*/ 805720 w 3161823"/>
                <a:gd name="connsiteY1140" fmla="*/ 1668494 h 5074634"/>
                <a:gd name="connsiteX1141" fmla="*/ 800195 w 3161823"/>
                <a:gd name="connsiteY1141" fmla="*/ 1676114 h 5074634"/>
                <a:gd name="connsiteX1142" fmla="*/ 804672 w 3161823"/>
                <a:gd name="connsiteY1142" fmla="*/ 1682782 h 5074634"/>
                <a:gd name="connsiteX1143" fmla="*/ 815530 w 3161823"/>
                <a:gd name="connsiteY1143" fmla="*/ 1690592 h 5074634"/>
                <a:gd name="connsiteX1144" fmla="*/ 818579 w 3161823"/>
                <a:gd name="connsiteY1144" fmla="*/ 1704308 h 5074634"/>
                <a:gd name="connsiteX1145" fmla="*/ 835152 w 3161823"/>
                <a:gd name="connsiteY1145" fmla="*/ 1702403 h 5074634"/>
                <a:gd name="connsiteX1146" fmla="*/ 851059 w 3161823"/>
                <a:gd name="connsiteY1146" fmla="*/ 1707642 h 5074634"/>
                <a:gd name="connsiteX1147" fmla="*/ 858488 w 3161823"/>
                <a:gd name="connsiteY1147" fmla="*/ 1705927 h 5074634"/>
                <a:gd name="connsiteX1148" fmla="*/ 859822 w 3161823"/>
                <a:gd name="connsiteY1148" fmla="*/ 1710404 h 5074634"/>
                <a:gd name="connsiteX1149" fmla="*/ 854678 w 3161823"/>
                <a:gd name="connsiteY1149" fmla="*/ 1721834 h 5074634"/>
                <a:gd name="connsiteX1150" fmla="*/ 857059 w 3161823"/>
                <a:gd name="connsiteY1150" fmla="*/ 1724692 h 5074634"/>
                <a:gd name="connsiteX1151" fmla="*/ 874871 w 3161823"/>
                <a:gd name="connsiteY1151" fmla="*/ 1713738 h 5074634"/>
                <a:gd name="connsiteX1152" fmla="*/ 883158 w 3161823"/>
                <a:gd name="connsiteY1152" fmla="*/ 1710690 h 5074634"/>
                <a:gd name="connsiteX1153" fmla="*/ 887539 w 3161823"/>
                <a:gd name="connsiteY1153" fmla="*/ 1713643 h 5074634"/>
                <a:gd name="connsiteX1154" fmla="*/ 888206 w 3161823"/>
                <a:gd name="connsiteY1154" fmla="*/ 1722692 h 5074634"/>
                <a:gd name="connsiteX1155" fmla="*/ 885254 w 3161823"/>
                <a:gd name="connsiteY1155" fmla="*/ 1734121 h 5074634"/>
                <a:gd name="connsiteX1156" fmla="*/ 884968 w 3161823"/>
                <a:gd name="connsiteY1156" fmla="*/ 1742789 h 5074634"/>
                <a:gd name="connsiteX1157" fmla="*/ 879443 w 3161823"/>
                <a:gd name="connsiteY1157" fmla="*/ 1763744 h 5074634"/>
                <a:gd name="connsiteX1158" fmla="*/ 871061 w 3161823"/>
                <a:gd name="connsiteY1158" fmla="*/ 1770031 h 5074634"/>
                <a:gd name="connsiteX1159" fmla="*/ 867537 w 3161823"/>
                <a:gd name="connsiteY1159" fmla="*/ 1778699 h 5074634"/>
                <a:gd name="connsiteX1160" fmla="*/ 879824 w 3161823"/>
                <a:gd name="connsiteY1160" fmla="*/ 1773365 h 5074634"/>
                <a:gd name="connsiteX1161" fmla="*/ 886397 w 3161823"/>
                <a:gd name="connsiteY1161" fmla="*/ 1767554 h 5074634"/>
                <a:gd name="connsiteX1162" fmla="*/ 898684 w 3161823"/>
                <a:gd name="connsiteY1162" fmla="*/ 1738884 h 5074634"/>
                <a:gd name="connsiteX1163" fmla="*/ 902303 w 3161823"/>
                <a:gd name="connsiteY1163" fmla="*/ 1735074 h 5074634"/>
                <a:gd name="connsiteX1164" fmla="*/ 937260 w 3161823"/>
                <a:gd name="connsiteY1164" fmla="*/ 1734502 h 5074634"/>
                <a:gd name="connsiteX1165" fmla="*/ 945166 w 3161823"/>
                <a:gd name="connsiteY1165" fmla="*/ 1736408 h 5074634"/>
                <a:gd name="connsiteX1166" fmla="*/ 977932 w 3161823"/>
                <a:gd name="connsiteY1166" fmla="*/ 1749933 h 5074634"/>
                <a:gd name="connsiteX1167" fmla="*/ 987266 w 3161823"/>
                <a:gd name="connsiteY1167" fmla="*/ 1751171 h 5074634"/>
                <a:gd name="connsiteX1168" fmla="*/ 997934 w 3161823"/>
                <a:gd name="connsiteY1168" fmla="*/ 1749457 h 5074634"/>
                <a:gd name="connsiteX1169" fmla="*/ 1001554 w 3161823"/>
                <a:gd name="connsiteY1169" fmla="*/ 1743170 h 5074634"/>
                <a:gd name="connsiteX1170" fmla="*/ 1005173 w 3161823"/>
                <a:gd name="connsiteY1170" fmla="*/ 1741360 h 5074634"/>
                <a:gd name="connsiteX1171" fmla="*/ 1041654 w 3161823"/>
                <a:gd name="connsiteY1171" fmla="*/ 1756505 h 5074634"/>
                <a:gd name="connsiteX1172" fmla="*/ 1090327 w 3161823"/>
                <a:gd name="connsiteY1172" fmla="*/ 1790319 h 5074634"/>
                <a:gd name="connsiteX1173" fmla="*/ 1161574 w 3161823"/>
                <a:gd name="connsiteY1173" fmla="*/ 1845659 h 5074634"/>
                <a:gd name="connsiteX1174" fmla="*/ 1201769 w 3161823"/>
                <a:gd name="connsiteY1174" fmla="*/ 1894237 h 5074634"/>
                <a:gd name="connsiteX1175" fmla="*/ 1206437 w 3161823"/>
                <a:gd name="connsiteY1175" fmla="*/ 1904619 h 5074634"/>
                <a:gd name="connsiteX1176" fmla="*/ 1221010 w 3161823"/>
                <a:gd name="connsiteY1176" fmla="*/ 1910429 h 5074634"/>
                <a:gd name="connsiteX1177" fmla="*/ 1224058 w 3161823"/>
                <a:gd name="connsiteY1177" fmla="*/ 1906429 h 5074634"/>
                <a:gd name="connsiteX1178" fmla="*/ 1232154 w 3161823"/>
                <a:gd name="connsiteY1178" fmla="*/ 1909953 h 5074634"/>
                <a:gd name="connsiteX1179" fmla="*/ 1279398 w 3161823"/>
                <a:gd name="connsiteY1179" fmla="*/ 1953577 h 5074634"/>
                <a:gd name="connsiteX1180" fmla="*/ 1295781 w 3161823"/>
                <a:gd name="connsiteY1180" fmla="*/ 1955864 h 5074634"/>
                <a:gd name="connsiteX1181" fmla="*/ 1293590 w 3161823"/>
                <a:gd name="connsiteY1181" fmla="*/ 1946624 h 5074634"/>
                <a:gd name="connsiteX1182" fmla="*/ 1290828 w 3161823"/>
                <a:gd name="connsiteY1182" fmla="*/ 1938052 h 5074634"/>
                <a:gd name="connsiteX1183" fmla="*/ 1294829 w 3161823"/>
                <a:gd name="connsiteY1183" fmla="*/ 1940052 h 5074634"/>
                <a:gd name="connsiteX1184" fmla="*/ 1300353 w 3161823"/>
                <a:gd name="connsiteY1184" fmla="*/ 1946243 h 5074634"/>
                <a:gd name="connsiteX1185" fmla="*/ 1309306 w 3161823"/>
                <a:gd name="connsiteY1185" fmla="*/ 1963293 h 5074634"/>
                <a:gd name="connsiteX1186" fmla="*/ 1320260 w 3161823"/>
                <a:gd name="connsiteY1186" fmla="*/ 1975866 h 5074634"/>
                <a:gd name="connsiteX1187" fmla="*/ 1331500 w 3161823"/>
                <a:gd name="connsiteY1187" fmla="*/ 1994535 h 5074634"/>
                <a:gd name="connsiteX1188" fmla="*/ 1340739 w 3161823"/>
                <a:gd name="connsiteY1188" fmla="*/ 2001679 h 5074634"/>
                <a:gd name="connsiteX1189" fmla="*/ 1349121 w 3161823"/>
                <a:gd name="connsiteY1189" fmla="*/ 2004346 h 5074634"/>
                <a:gd name="connsiteX1190" fmla="*/ 1356170 w 3161823"/>
                <a:gd name="connsiteY1190" fmla="*/ 2009680 h 5074634"/>
                <a:gd name="connsiteX1191" fmla="*/ 1369028 w 3161823"/>
                <a:gd name="connsiteY1191" fmla="*/ 2014633 h 5074634"/>
                <a:gd name="connsiteX1192" fmla="*/ 1375029 w 3161823"/>
                <a:gd name="connsiteY1192" fmla="*/ 2059877 h 5074634"/>
                <a:gd name="connsiteX1193" fmla="*/ 1379696 w 3161823"/>
                <a:gd name="connsiteY1193" fmla="*/ 2069592 h 5074634"/>
                <a:gd name="connsiteX1194" fmla="*/ 1379696 w 3161823"/>
                <a:gd name="connsiteY1194" fmla="*/ 2089404 h 5074634"/>
                <a:gd name="connsiteX1195" fmla="*/ 1387888 w 3161823"/>
                <a:gd name="connsiteY1195" fmla="*/ 2097405 h 5074634"/>
                <a:gd name="connsiteX1196" fmla="*/ 1394174 w 3161823"/>
                <a:gd name="connsiteY1196" fmla="*/ 2098929 h 5074634"/>
                <a:gd name="connsiteX1197" fmla="*/ 1393889 w 3161823"/>
                <a:gd name="connsiteY1197" fmla="*/ 2113502 h 5074634"/>
                <a:gd name="connsiteX1198" fmla="*/ 1388840 w 3161823"/>
                <a:gd name="connsiteY1198" fmla="*/ 2147411 h 5074634"/>
                <a:gd name="connsiteX1199" fmla="*/ 1383221 w 3161823"/>
                <a:gd name="connsiteY1199" fmla="*/ 2161889 h 5074634"/>
                <a:gd name="connsiteX1200" fmla="*/ 1340453 w 3161823"/>
                <a:gd name="connsiteY1200" fmla="*/ 2223230 h 5074634"/>
                <a:gd name="connsiteX1201" fmla="*/ 1313688 w 3161823"/>
                <a:gd name="connsiteY1201" fmla="*/ 2246662 h 5074634"/>
                <a:gd name="connsiteX1202" fmla="*/ 1261491 w 3161823"/>
                <a:gd name="connsiteY1202" fmla="*/ 2273332 h 5074634"/>
                <a:gd name="connsiteX1203" fmla="*/ 1220819 w 3161823"/>
                <a:gd name="connsiteY1203" fmla="*/ 2283333 h 5074634"/>
                <a:gd name="connsiteX1204" fmla="*/ 1204341 w 3161823"/>
                <a:gd name="connsiteY1204" fmla="*/ 2284000 h 5074634"/>
                <a:gd name="connsiteX1205" fmla="*/ 1172528 w 3161823"/>
                <a:gd name="connsiteY1205" fmla="*/ 2279047 h 5074634"/>
                <a:gd name="connsiteX1206" fmla="*/ 1155097 w 3161823"/>
                <a:gd name="connsiteY1206" fmla="*/ 2273713 h 5074634"/>
                <a:gd name="connsiteX1207" fmla="*/ 1133665 w 3161823"/>
                <a:gd name="connsiteY1207" fmla="*/ 2258568 h 5074634"/>
                <a:gd name="connsiteX1208" fmla="*/ 1113758 w 3161823"/>
                <a:gd name="connsiteY1208" fmla="*/ 2251043 h 5074634"/>
                <a:gd name="connsiteX1209" fmla="*/ 1100042 w 3161823"/>
                <a:gd name="connsiteY1209" fmla="*/ 2247614 h 5074634"/>
                <a:gd name="connsiteX1210" fmla="*/ 1074611 w 3161823"/>
                <a:gd name="connsiteY1210" fmla="*/ 2246281 h 5074634"/>
                <a:gd name="connsiteX1211" fmla="*/ 1019556 w 3161823"/>
                <a:gd name="connsiteY1211" fmla="*/ 2231327 h 5074634"/>
                <a:gd name="connsiteX1212" fmla="*/ 1009936 w 3161823"/>
                <a:gd name="connsiteY1212" fmla="*/ 2226088 h 5074634"/>
                <a:gd name="connsiteX1213" fmla="*/ 975360 w 3161823"/>
                <a:gd name="connsiteY1213" fmla="*/ 2196751 h 5074634"/>
                <a:gd name="connsiteX1214" fmla="*/ 961644 w 3161823"/>
                <a:gd name="connsiteY1214" fmla="*/ 2205037 h 5074634"/>
                <a:gd name="connsiteX1215" fmla="*/ 953453 w 3161823"/>
                <a:gd name="connsiteY1215" fmla="*/ 2206466 h 5074634"/>
                <a:gd name="connsiteX1216" fmla="*/ 947928 w 3161823"/>
                <a:gd name="connsiteY1216" fmla="*/ 2196370 h 5074634"/>
                <a:gd name="connsiteX1217" fmla="*/ 950119 w 3161823"/>
                <a:gd name="connsiteY1217" fmla="*/ 2193703 h 5074634"/>
                <a:gd name="connsiteX1218" fmla="*/ 951452 w 3161823"/>
                <a:gd name="connsiteY1218" fmla="*/ 2190274 h 5074634"/>
                <a:gd name="connsiteX1219" fmla="*/ 931926 w 3161823"/>
                <a:gd name="connsiteY1219" fmla="*/ 2181796 h 5074634"/>
                <a:gd name="connsiteX1220" fmla="*/ 915733 w 3161823"/>
                <a:gd name="connsiteY1220" fmla="*/ 2181225 h 5074634"/>
                <a:gd name="connsiteX1221" fmla="*/ 907161 w 3161823"/>
                <a:gd name="connsiteY1221" fmla="*/ 2174081 h 5074634"/>
                <a:gd name="connsiteX1222" fmla="*/ 896588 w 3161823"/>
                <a:gd name="connsiteY1222" fmla="*/ 2168557 h 5074634"/>
                <a:gd name="connsiteX1223" fmla="*/ 892016 w 3161823"/>
                <a:gd name="connsiteY1223" fmla="*/ 2171891 h 5074634"/>
                <a:gd name="connsiteX1224" fmla="*/ 889349 w 3161823"/>
                <a:gd name="connsiteY1224" fmla="*/ 2171891 h 5074634"/>
                <a:gd name="connsiteX1225" fmla="*/ 868108 w 3161823"/>
                <a:gd name="connsiteY1225" fmla="*/ 2158937 h 5074634"/>
                <a:gd name="connsiteX1226" fmla="*/ 858583 w 3161823"/>
                <a:gd name="connsiteY1226" fmla="*/ 2148459 h 5074634"/>
                <a:gd name="connsiteX1227" fmla="*/ 848678 w 3161823"/>
                <a:gd name="connsiteY1227" fmla="*/ 2129885 h 5074634"/>
                <a:gd name="connsiteX1228" fmla="*/ 851059 w 3161823"/>
                <a:gd name="connsiteY1228" fmla="*/ 2123408 h 5074634"/>
                <a:gd name="connsiteX1229" fmla="*/ 854012 w 3161823"/>
                <a:gd name="connsiteY1229" fmla="*/ 2119122 h 5074634"/>
                <a:gd name="connsiteX1230" fmla="*/ 820007 w 3161823"/>
                <a:gd name="connsiteY1230" fmla="*/ 2108264 h 5074634"/>
                <a:gd name="connsiteX1231" fmla="*/ 787622 w 3161823"/>
                <a:gd name="connsiteY1231" fmla="*/ 2106835 h 5074634"/>
                <a:gd name="connsiteX1232" fmla="*/ 793242 w 3161823"/>
                <a:gd name="connsiteY1232" fmla="*/ 2112074 h 5074634"/>
                <a:gd name="connsiteX1233" fmla="*/ 807244 w 3161823"/>
                <a:gd name="connsiteY1233" fmla="*/ 2114836 h 5074634"/>
                <a:gd name="connsiteX1234" fmla="*/ 816197 w 3161823"/>
                <a:gd name="connsiteY1234" fmla="*/ 2122265 h 5074634"/>
                <a:gd name="connsiteX1235" fmla="*/ 826484 w 3161823"/>
                <a:gd name="connsiteY1235" fmla="*/ 2132838 h 5074634"/>
                <a:gd name="connsiteX1236" fmla="*/ 824103 w 3161823"/>
                <a:gd name="connsiteY1236" fmla="*/ 2147126 h 5074634"/>
                <a:gd name="connsiteX1237" fmla="*/ 838390 w 3161823"/>
                <a:gd name="connsiteY1237" fmla="*/ 2161318 h 5074634"/>
                <a:gd name="connsiteX1238" fmla="*/ 849344 w 3161823"/>
                <a:gd name="connsiteY1238" fmla="*/ 2174748 h 5074634"/>
                <a:gd name="connsiteX1239" fmla="*/ 849630 w 3161823"/>
                <a:gd name="connsiteY1239" fmla="*/ 2178844 h 5074634"/>
                <a:gd name="connsiteX1240" fmla="*/ 853916 w 3161823"/>
                <a:gd name="connsiteY1240" fmla="*/ 2181701 h 5074634"/>
                <a:gd name="connsiteX1241" fmla="*/ 870013 w 3161823"/>
                <a:gd name="connsiteY1241" fmla="*/ 2185607 h 5074634"/>
                <a:gd name="connsiteX1242" fmla="*/ 872871 w 3161823"/>
                <a:gd name="connsiteY1242" fmla="*/ 2197894 h 5074634"/>
                <a:gd name="connsiteX1243" fmla="*/ 870204 w 3161823"/>
                <a:gd name="connsiteY1243" fmla="*/ 2202752 h 5074634"/>
                <a:gd name="connsiteX1244" fmla="*/ 872395 w 3161823"/>
                <a:gd name="connsiteY1244" fmla="*/ 2209514 h 5074634"/>
                <a:gd name="connsiteX1245" fmla="*/ 884396 w 3161823"/>
                <a:gd name="connsiteY1245" fmla="*/ 2217134 h 5074634"/>
                <a:gd name="connsiteX1246" fmla="*/ 891635 w 3161823"/>
                <a:gd name="connsiteY1246" fmla="*/ 2219230 h 5074634"/>
                <a:gd name="connsiteX1247" fmla="*/ 900494 w 3161823"/>
                <a:gd name="connsiteY1247" fmla="*/ 2223802 h 5074634"/>
                <a:gd name="connsiteX1248" fmla="*/ 896493 w 3161823"/>
                <a:gd name="connsiteY1248" fmla="*/ 2233136 h 5074634"/>
                <a:gd name="connsiteX1249" fmla="*/ 889063 w 3161823"/>
                <a:gd name="connsiteY1249" fmla="*/ 2239137 h 5074634"/>
                <a:gd name="connsiteX1250" fmla="*/ 881539 w 3161823"/>
                <a:gd name="connsiteY1250" fmla="*/ 2241899 h 5074634"/>
                <a:gd name="connsiteX1251" fmla="*/ 885063 w 3161823"/>
                <a:gd name="connsiteY1251" fmla="*/ 2244090 h 5074634"/>
                <a:gd name="connsiteX1252" fmla="*/ 894779 w 3161823"/>
                <a:gd name="connsiteY1252" fmla="*/ 2243233 h 5074634"/>
                <a:gd name="connsiteX1253" fmla="*/ 929735 w 3161823"/>
                <a:gd name="connsiteY1253" fmla="*/ 2258568 h 5074634"/>
                <a:gd name="connsiteX1254" fmla="*/ 948119 w 3161823"/>
                <a:gd name="connsiteY1254" fmla="*/ 2273903 h 5074634"/>
                <a:gd name="connsiteX1255" fmla="*/ 966883 w 3161823"/>
                <a:gd name="connsiteY1255" fmla="*/ 2301812 h 5074634"/>
                <a:gd name="connsiteX1256" fmla="*/ 972979 w 3161823"/>
                <a:gd name="connsiteY1256" fmla="*/ 2315432 h 5074634"/>
                <a:gd name="connsiteX1257" fmla="*/ 973360 w 3161823"/>
                <a:gd name="connsiteY1257" fmla="*/ 2323052 h 5074634"/>
                <a:gd name="connsiteX1258" fmla="*/ 972312 w 3161823"/>
                <a:gd name="connsiteY1258" fmla="*/ 2330577 h 5074634"/>
                <a:gd name="connsiteX1259" fmla="*/ 969645 w 3161823"/>
                <a:gd name="connsiteY1259" fmla="*/ 2338673 h 5074634"/>
                <a:gd name="connsiteX1260" fmla="*/ 968407 w 3161823"/>
                <a:gd name="connsiteY1260" fmla="*/ 2346770 h 5074634"/>
                <a:gd name="connsiteX1261" fmla="*/ 962025 w 3161823"/>
                <a:gd name="connsiteY1261" fmla="*/ 2370677 h 5074634"/>
                <a:gd name="connsiteX1262" fmla="*/ 957453 w 3161823"/>
                <a:gd name="connsiteY1262" fmla="*/ 2378869 h 5074634"/>
                <a:gd name="connsiteX1263" fmla="*/ 948595 w 3161823"/>
                <a:gd name="connsiteY1263" fmla="*/ 2388299 h 5074634"/>
                <a:gd name="connsiteX1264" fmla="*/ 956881 w 3161823"/>
                <a:gd name="connsiteY1264" fmla="*/ 2406396 h 5074634"/>
                <a:gd name="connsiteX1265" fmla="*/ 965549 w 3161823"/>
                <a:gd name="connsiteY1265" fmla="*/ 2423160 h 5074634"/>
                <a:gd name="connsiteX1266" fmla="*/ 974027 w 3161823"/>
                <a:gd name="connsiteY1266" fmla="*/ 2450878 h 5074634"/>
                <a:gd name="connsiteX1267" fmla="*/ 975550 w 3161823"/>
                <a:gd name="connsiteY1267" fmla="*/ 2461927 h 5074634"/>
                <a:gd name="connsiteX1268" fmla="*/ 975931 w 3161823"/>
                <a:gd name="connsiteY1268" fmla="*/ 2478977 h 5074634"/>
                <a:gd name="connsiteX1269" fmla="*/ 983552 w 3161823"/>
                <a:gd name="connsiteY1269" fmla="*/ 2485549 h 5074634"/>
                <a:gd name="connsiteX1270" fmla="*/ 980599 w 3161823"/>
                <a:gd name="connsiteY1270" fmla="*/ 2488216 h 5074634"/>
                <a:gd name="connsiteX1271" fmla="*/ 977551 w 3161823"/>
                <a:gd name="connsiteY1271" fmla="*/ 2492978 h 5074634"/>
                <a:gd name="connsiteX1272" fmla="*/ 978313 w 3161823"/>
                <a:gd name="connsiteY1272" fmla="*/ 2514886 h 5074634"/>
                <a:gd name="connsiteX1273" fmla="*/ 988886 w 3161823"/>
                <a:gd name="connsiteY1273" fmla="*/ 2532793 h 5074634"/>
                <a:gd name="connsiteX1274" fmla="*/ 1004792 w 3161823"/>
                <a:gd name="connsiteY1274" fmla="*/ 2544318 h 5074634"/>
                <a:gd name="connsiteX1275" fmla="*/ 1014317 w 3161823"/>
                <a:gd name="connsiteY1275" fmla="*/ 2546604 h 5074634"/>
                <a:gd name="connsiteX1276" fmla="*/ 1028129 w 3161823"/>
                <a:gd name="connsiteY1276" fmla="*/ 2541937 h 5074634"/>
                <a:gd name="connsiteX1277" fmla="*/ 1038034 w 3161823"/>
                <a:gd name="connsiteY1277" fmla="*/ 2548319 h 5074634"/>
                <a:gd name="connsiteX1278" fmla="*/ 1060132 w 3161823"/>
                <a:gd name="connsiteY1278" fmla="*/ 2569845 h 5074634"/>
                <a:gd name="connsiteX1279" fmla="*/ 1070039 w 3161823"/>
                <a:gd name="connsiteY1279" fmla="*/ 2592610 h 5074634"/>
                <a:gd name="connsiteX1280" fmla="*/ 1074134 w 3161823"/>
                <a:gd name="connsiteY1280" fmla="*/ 2597182 h 5074634"/>
                <a:gd name="connsiteX1281" fmla="*/ 1096423 w 3161823"/>
                <a:gd name="connsiteY1281" fmla="*/ 2605659 h 5074634"/>
                <a:gd name="connsiteX1282" fmla="*/ 1113187 w 3161823"/>
                <a:gd name="connsiteY1282" fmla="*/ 2610803 h 5074634"/>
                <a:gd name="connsiteX1283" fmla="*/ 1138714 w 3161823"/>
                <a:gd name="connsiteY1283" fmla="*/ 2624328 h 5074634"/>
                <a:gd name="connsiteX1284" fmla="*/ 1143095 w 3161823"/>
                <a:gd name="connsiteY1284" fmla="*/ 2624804 h 5074634"/>
                <a:gd name="connsiteX1285" fmla="*/ 1155478 w 3161823"/>
                <a:gd name="connsiteY1285" fmla="*/ 2613184 h 5074634"/>
                <a:gd name="connsiteX1286" fmla="*/ 1176814 w 3161823"/>
                <a:gd name="connsiteY1286" fmla="*/ 2605087 h 5074634"/>
                <a:gd name="connsiteX1287" fmla="*/ 1183386 w 3161823"/>
                <a:gd name="connsiteY1287" fmla="*/ 2593848 h 5074634"/>
                <a:gd name="connsiteX1288" fmla="*/ 1182910 w 3161823"/>
                <a:gd name="connsiteY1288" fmla="*/ 2584323 h 5074634"/>
                <a:gd name="connsiteX1289" fmla="*/ 1177385 w 3161823"/>
                <a:gd name="connsiteY1289" fmla="*/ 2567273 h 5074634"/>
                <a:gd name="connsiteX1290" fmla="*/ 1175956 w 3161823"/>
                <a:gd name="connsiteY1290" fmla="*/ 2550509 h 5074634"/>
                <a:gd name="connsiteX1291" fmla="*/ 1168813 w 3161823"/>
                <a:gd name="connsiteY1291" fmla="*/ 2543746 h 5074634"/>
                <a:gd name="connsiteX1292" fmla="*/ 1162240 w 3161823"/>
                <a:gd name="connsiteY1292" fmla="*/ 2539175 h 5074634"/>
                <a:gd name="connsiteX1293" fmla="*/ 1142333 w 3161823"/>
                <a:gd name="connsiteY1293" fmla="*/ 2542604 h 5074634"/>
                <a:gd name="connsiteX1294" fmla="*/ 1133380 w 3161823"/>
                <a:gd name="connsiteY1294" fmla="*/ 2542032 h 5074634"/>
                <a:gd name="connsiteX1295" fmla="*/ 1126617 w 3161823"/>
                <a:gd name="connsiteY1295" fmla="*/ 2537460 h 5074634"/>
                <a:gd name="connsiteX1296" fmla="*/ 1117378 w 3161823"/>
                <a:gd name="connsiteY1296" fmla="*/ 2525459 h 5074634"/>
                <a:gd name="connsiteX1297" fmla="*/ 1100042 w 3161823"/>
                <a:gd name="connsiteY1297" fmla="*/ 2496217 h 5074634"/>
                <a:gd name="connsiteX1298" fmla="*/ 1090708 w 3161823"/>
                <a:gd name="connsiteY1298" fmla="*/ 2486406 h 5074634"/>
                <a:gd name="connsiteX1299" fmla="*/ 1087755 w 3161823"/>
                <a:gd name="connsiteY1299" fmla="*/ 2480310 h 5074634"/>
                <a:gd name="connsiteX1300" fmla="*/ 1084612 w 3161823"/>
                <a:gd name="connsiteY1300" fmla="*/ 2471833 h 5074634"/>
                <a:gd name="connsiteX1301" fmla="*/ 1084993 w 3161823"/>
                <a:gd name="connsiteY1301" fmla="*/ 2458021 h 5074634"/>
                <a:gd name="connsiteX1302" fmla="*/ 1092517 w 3161823"/>
                <a:gd name="connsiteY1302" fmla="*/ 2458498 h 5074634"/>
                <a:gd name="connsiteX1303" fmla="*/ 1101090 w 3161823"/>
                <a:gd name="connsiteY1303" fmla="*/ 2450687 h 5074634"/>
                <a:gd name="connsiteX1304" fmla="*/ 1107281 w 3161823"/>
                <a:gd name="connsiteY1304" fmla="*/ 2422493 h 5074634"/>
                <a:gd name="connsiteX1305" fmla="*/ 1118045 w 3161823"/>
                <a:gd name="connsiteY1305" fmla="*/ 2418969 h 5074634"/>
                <a:gd name="connsiteX1306" fmla="*/ 1123855 w 3161823"/>
                <a:gd name="connsiteY1306" fmla="*/ 2419160 h 5074634"/>
                <a:gd name="connsiteX1307" fmla="*/ 1148620 w 3161823"/>
                <a:gd name="connsiteY1307" fmla="*/ 2432304 h 5074634"/>
                <a:gd name="connsiteX1308" fmla="*/ 1179481 w 3161823"/>
                <a:gd name="connsiteY1308" fmla="*/ 2467070 h 5074634"/>
                <a:gd name="connsiteX1309" fmla="*/ 1186339 w 3161823"/>
                <a:gd name="connsiteY1309" fmla="*/ 2470690 h 5074634"/>
                <a:gd name="connsiteX1310" fmla="*/ 1193482 w 3161823"/>
                <a:gd name="connsiteY1310" fmla="*/ 2471261 h 5074634"/>
                <a:gd name="connsiteX1311" fmla="*/ 1205294 w 3161823"/>
                <a:gd name="connsiteY1311" fmla="*/ 2470404 h 5074634"/>
                <a:gd name="connsiteX1312" fmla="*/ 1207198 w 3161823"/>
                <a:gd name="connsiteY1312" fmla="*/ 2474881 h 5074634"/>
                <a:gd name="connsiteX1313" fmla="*/ 1213580 w 3161823"/>
                <a:gd name="connsiteY1313" fmla="*/ 2480310 h 5074634"/>
                <a:gd name="connsiteX1314" fmla="*/ 1218152 w 3161823"/>
                <a:gd name="connsiteY1314" fmla="*/ 2480977 h 5074634"/>
                <a:gd name="connsiteX1315" fmla="*/ 1246441 w 3161823"/>
                <a:gd name="connsiteY1315" fmla="*/ 2491931 h 5074634"/>
                <a:gd name="connsiteX1316" fmla="*/ 1279303 w 3161823"/>
                <a:gd name="connsiteY1316" fmla="*/ 2513362 h 5074634"/>
                <a:gd name="connsiteX1317" fmla="*/ 1291590 w 3161823"/>
                <a:gd name="connsiteY1317" fmla="*/ 2512409 h 5074634"/>
                <a:gd name="connsiteX1318" fmla="*/ 1296353 w 3161823"/>
                <a:gd name="connsiteY1318" fmla="*/ 2500503 h 5074634"/>
                <a:gd name="connsiteX1319" fmla="*/ 1297400 w 3161823"/>
                <a:gd name="connsiteY1319" fmla="*/ 2495360 h 5074634"/>
                <a:gd name="connsiteX1320" fmla="*/ 1310735 w 3161823"/>
                <a:gd name="connsiteY1320" fmla="*/ 2483358 h 5074634"/>
                <a:gd name="connsiteX1321" fmla="*/ 1320070 w 3161823"/>
                <a:gd name="connsiteY1321" fmla="*/ 2481358 h 5074634"/>
                <a:gd name="connsiteX1322" fmla="*/ 1333214 w 3161823"/>
                <a:gd name="connsiteY1322" fmla="*/ 2485739 h 5074634"/>
                <a:gd name="connsiteX1323" fmla="*/ 1335596 w 3161823"/>
                <a:gd name="connsiteY1323" fmla="*/ 2482120 h 5074634"/>
                <a:gd name="connsiteX1324" fmla="*/ 1331119 w 3161823"/>
                <a:gd name="connsiteY1324" fmla="*/ 2464403 h 5074634"/>
                <a:gd name="connsiteX1325" fmla="*/ 1325118 w 3161823"/>
                <a:gd name="connsiteY1325" fmla="*/ 2449068 h 5074634"/>
                <a:gd name="connsiteX1326" fmla="*/ 1316164 w 3161823"/>
                <a:gd name="connsiteY1326" fmla="*/ 2439162 h 5074634"/>
                <a:gd name="connsiteX1327" fmla="*/ 1300448 w 3161823"/>
                <a:gd name="connsiteY1327" fmla="*/ 2409920 h 5074634"/>
                <a:gd name="connsiteX1328" fmla="*/ 1294162 w 3161823"/>
                <a:gd name="connsiteY1328" fmla="*/ 2395347 h 5074634"/>
                <a:gd name="connsiteX1329" fmla="*/ 1291019 w 3161823"/>
                <a:gd name="connsiteY1329" fmla="*/ 2380202 h 5074634"/>
                <a:gd name="connsiteX1330" fmla="*/ 1293019 w 3161823"/>
                <a:gd name="connsiteY1330" fmla="*/ 2366867 h 5074634"/>
                <a:gd name="connsiteX1331" fmla="*/ 1295305 w 3161823"/>
                <a:gd name="connsiteY1331" fmla="*/ 2357057 h 5074634"/>
                <a:gd name="connsiteX1332" fmla="*/ 1328071 w 3161823"/>
                <a:gd name="connsiteY1332" fmla="*/ 2333149 h 5074634"/>
                <a:gd name="connsiteX1333" fmla="*/ 1339882 w 3161823"/>
                <a:gd name="connsiteY1333" fmla="*/ 2318766 h 5074634"/>
                <a:gd name="connsiteX1334" fmla="*/ 1351407 w 3161823"/>
                <a:gd name="connsiteY1334" fmla="*/ 2299907 h 5074634"/>
                <a:gd name="connsiteX1335" fmla="*/ 1356646 w 3161823"/>
                <a:gd name="connsiteY1335" fmla="*/ 2296096 h 5074634"/>
                <a:gd name="connsiteX1336" fmla="*/ 1375981 w 3161823"/>
                <a:gd name="connsiteY1336" fmla="*/ 2290858 h 5074634"/>
                <a:gd name="connsiteX1337" fmla="*/ 1401604 w 3161823"/>
                <a:gd name="connsiteY1337" fmla="*/ 2274665 h 5074634"/>
                <a:gd name="connsiteX1338" fmla="*/ 1421225 w 3161823"/>
                <a:gd name="connsiteY1338" fmla="*/ 2253139 h 5074634"/>
                <a:gd name="connsiteX1339" fmla="*/ 1440561 w 3161823"/>
                <a:gd name="connsiteY1339" fmla="*/ 2220087 h 5074634"/>
                <a:gd name="connsiteX1340" fmla="*/ 1448753 w 3161823"/>
                <a:gd name="connsiteY1340" fmla="*/ 2211419 h 5074634"/>
                <a:gd name="connsiteX1341" fmla="*/ 1455325 w 3161823"/>
                <a:gd name="connsiteY1341" fmla="*/ 2212277 h 5074634"/>
                <a:gd name="connsiteX1342" fmla="*/ 1464088 w 3161823"/>
                <a:gd name="connsiteY1342" fmla="*/ 2217420 h 5074634"/>
                <a:gd name="connsiteX1343" fmla="*/ 1473803 w 3161823"/>
                <a:gd name="connsiteY1343" fmla="*/ 2227040 h 5074634"/>
                <a:gd name="connsiteX1344" fmla="*/ 1486948 w 3161823"/>
                <a:gd name="connsiteY1344" fmla="*/ 2228850 h 5074634"/>
                <a:gd name="connsiteX1345" fmla="*/ 1499711 w 3161823"/>
                <a:gd name="connsiteY1345" fmla="*/ 2227326 h 5074634"/>
                <a:gd name="connsiteX1346" fmla="*/ 1514284 w 3161823"/>
                <a:gd name="connsiteY1346" fmla="*/ 2228183 h 5074634"/>
                <a:gd name="connsiteX1347" fmla="*/ 1534573 w 3161823"/>
                <a:gd name="connsiteY1347" fmla="*/ 2243233 h 5074634"/>
                <a:gd name="connsiteX1348" fmla="*/ 1538002 w 3161823"/>
                <a:gd name="connsiteY1348" fmla="*/ 2247995 h 5074634"/>
                <a:gd name="connsiteX1349" fmla="*/ 1541145 w 3161823"/>
                <a:gd name="connsiteY1349" fmla="*/ 2254472 h 5074634"/>
                <a:gd name="connsiteX1350" fmla="*/ 1534573 w 3161823"/>
                <a:gd name="connsiteY1350" fmla="*/ 2266760 h 5074634"/>
                <a:gd name="connsiteX1351" fmla="*/ 1534001 w 3161823"/>
                <a:gd name="connsiteY1351" fmla="*/ 2274665 h 5074634"/>
                <a:gd name="connsiteX1352" fmla="*/ 1539335 w 3161823"/>
                <a:gd name="connsiteY1352" fmla="*/ 2271046 h 5074634"/>
                <a:gd name="connsiteX1353" fmla="*/ 1546574 w 3161823"/>
                <a:gd name="connsiteY1353" fmla="*/ 2269141 h 5074634"/>
                <a:gd name="connsiteX1354" fmla="*/ 1553432 w 3161823"/>
                <a:gd name="connsiteY1354" fmla="*/ 2271712 h 5074634"/>
                <a:gd name="connsiteX1355" fmla="*/ 1559814 w 3161823"/>
                <a:gd name="connsiteY1355" fmla="*/ 2278570 h 5074634"/>
                <a:gd name="connsiteX1356" fmla="*/ 1564481 w 3161823"/>
                <a:gd name="connsiteY1356" fmla="*/ 2286381 h 5074634"/>
                <a:gd name="connsiteX1357" fmla="*/ 1570101 w 3161823"/>
                <a:gd name="connsiteY1357" fmla="*/ 2292858 h 5074634"/>
                <a:gd name="connsiteX1358" fmla="*/ 1571911 w 3161823"/>
                <a:gd name="connsiteY1358" fmla="*/ 2284000 h 5074634"/>
                <a:gd name="connsiteX1359" fmla="*/ 1572673 w 3161823"/>
                <a:gd name="connsiteY1359" fmla="*/ 2276380 h 5074634"/>
                <a:gd name="connsiteX1360" fmla="*/ 1569625 w 3161823"/>
                <a:gd name="connsiteY1360" fmla="*/ 2256949 h 5074634"/>
                <a:gd name="connsiteX1361" fmla="*/ 1577531 w 3161823"/>
                <a:gd name="connsiteY1361" fmla="*/ 2229517 h 5074634"/>
                <a:gd name="connsiteX1362" fmla="*/ 1583722 w 3161823"/>
                <a:gd name="connsiteY1362" fmla="*/ 2217515 h 5074634"/>
                <a:gd name="connsiteX1363" fmla="*/ 1594675 w 3161823"/>
                <a:gd name="connsiteY1363" fmla="*/ 2186940 h 5074634"/>
                <a:gd name="connsiteX1364" fmla="*/ 1591437 w 3161823"/>
                <a:gd name="connsiteY1364" fmla="*/ 2166937 h 5074634"/>
                <a:gd name="connsiteX1365" fmla="*/ 1590865 w 3161823"/>
                <a:gd name="connsiteY1365" fmla="*/ 2143601 h 5074634"/>
                <a:gd name="connsiteX1366" fmla="*/ 1589246 w 3161823"/>
                <a:gd name="connsiteY1366" fmla="*/ 2132743 h 5074634"/>
                <a:gd name="connsiteX1367" fmla="*/ 1582103 w 3161823"/>
                <a:gd name="connsiteY1367" fmla="*/ 2117027 h 5074634"/>
                <a:gd name="connsiteX1368" fmla="*/ 1568196 w 3161823"/>
                <a:gd name="connsiteY1368" fmla="*/ 2105882 h 5074634"/>
                <a:gd name="connsiteX1369" fmla="*/ 1554099 w 3161823"/>
                <a:gd name="connsiteY1369" fmla="*/ 2102358 h 5074634"/>
                <a:gd name="connsiteX1370" fmla="*/ 1549432 w 3161823"/>
                <a:gd name="connsiteY1370" fmla="*/ 2091500 h 5074634"/>
                <a:gd name="connsiteX1371" fmla="*/ 1550289 w 3161823"/>
                <a:gd name="connsiteY1371" fmla="*/ 2079022 h 5074634"/>
                <a:gd name="connsiteX1372" fmla="*/ 1554194 w 3161823"/>
                <a:gd name="connsiteY1372" fmla="*/ 2060734 h 5074634"/>
                <a:gd name="connsiteX1373" fmla="*/ 1565720 w 3161823"/>
                <a:gd name="connsiteY1373" fmla="*/ 2021872 h 5074634"/>
                <a:gd name="connsiteX1374" fmla="*/ 1577816 w 3161823"/>
                <a:gd name="connsiteY1374" fmla="*/ 1966627 h 5074634"/>
                <a:gd name="connsiteX1375" fmla="*/ 1578197 w 3161823"/>
                <a:gd name="connsiteY1375" fmla="*/ 1953673 h 5074634"/>
                <a:gd name="connsiteX1376" fmla="*/ 1577149 w 3161823"/>
                <a:gd name="connsiteY1376" fmla="*/ 1946624 h 5074634"/>
                <a:gd name="connsiteX1377" fmla="*/ 1577912 w 3161823"/>
                <a:gd name="connsiteY1377" fmla="*/ 1939385 h 5074634"/>
                <a:gd name="connsiteX1378" fmla="*/ 1576483 w 3161823"/>
                <a:gd name="connsiteY1378" fmla="*/ 1922240 h 5074634"/>
                <a:gd name="connsiteX1379" fmla="*/ 1574197 w 3161823"/>
                <a:gd name="connsiteY1379" fmla="*/ 1909572 h 5074634"/>
                <a:gd name="connsiteX1380" fmla="*/ 1525238 w 3161823"/>
                <a:gd name="connsiteY1380" fmla="*/ 1860423 h 5074634"/>
                <a:gd name="connsiteX1381" fmla="*/ 1522286 w 3161823"/>
                <a:gd name="connsiteY1381" fmla="*/ 1855565 h 5074634"/>
                <a:gd name="connsiteX1382" fmla="*/ 1520666 w 3161823"/>
                <a:gd name="connsiteY1382" fmla="*/ 1848993 h 5074634"/>
                <a:gd name="connsiteX1383" fmla="*/ 1525810 w 3161823"/>
                <a:gd name="connsiteY1383" fmla="*/ 1847469 h 5074634"/>
                <a:gd name="connsiteX1384" fmla="*/ 1529524 w 3161823"/>
                <a:gd name="connsiteY1384" fmla="*/ 1847850 h 5074634"/>
                <a:gd name="connsiteX1385" fmla="*/ 1566481 w 3161823"/>
                <a:gd name="connsiteY1385" fmla="*/ 1870805 h 5074634"/>
                <a:gd name="connsiteX1386" fmla="*/ 1574673 w 3161823"/>
                <a:gd name="connsiteY1386" fmla="*/ 1872139 h 5074634"/>
                <a:gd name="connsiteX1387" fmla="*/ 1632490 w 3161823"/>
                <a:gd name="connsiteY1387" fmla="*/ 1865662 h 5074634"/>
                <a:gd name="connsiteX1388" fmla="*/ 1660779 w 3161823"/>
                <a:gd name="connsiteY1388" fmla="*/ 1871282 h 5074634"/>
                <a:gd name="connsiteX1389" fmla="*/ 1684687 w 3161823"/>
                <a:gd name="connsiteY1389" fmla="*/ 1882997 h 5074634"/>
                <a:gd name="connsiteX1390" fmla="*/ 1701736 w 3161823"/>
                <a:gd name="connsiteY1390" fmla="*/ 1915763 h 5074634"/>
                <a:gd name="connsiteX1391" fmla="*/ 1719072 w 3161823"/>
                <a:gd name="connsiteY1391" fmla="*/ 1945481 h 5074634"/>
                <a:gd name="connsiteX1392" fmla="*/ 1735360 w 3161823"/>
                <a:gd name="connsiteY1392" fmla="*/ 1970913 h 5074634"/>
                <a:gd name="connsiteX1393" fmla="*/ 1735836 w 3161823"/>
                <a:gd name="connsiteY1393" fmla="*/ 1991677 h 5074634"/>
                <a:gd name="connsiteX1394" fmla="*/ 1719072 w 3161823"/>
                <a:gd name="connsiteY1394" fmla="*/ 1995964 h 5074634"/>
                <a:gd name="connsiteX1395" fmla="*/ 1702689 w 3161823"/>
                <a:gd name="connsiteY1395" fmla="*/ 1996916 h 5074634"/>
                <a:gd name="connsiteX1396" fmla="*/ 1661350 w 3161823"/>
                <a:gd name="connsiteY1396" fmla="*/ 2007203 h 5074634"/>
                <a:gd name="connsiteX1397" fmla="*/ 1651445 w 3161823"/>
                <a:gd name="connsiteY1397" fmla="*/ 2018824 h 5074634"/>
                <a:gd name="connsiteX1398" fmla="*/ 1623632 w 3161823"/>
                <a:gd name="connsiteY1398" fmla="*/ 2054352 h 5074634"/>
                <a:gd name="connsiteX1399" fmla="*/ 1621251 w 3161823"/>
                <a:gd name="connsiteY1399" fmla="*/ 2065115 h 5074634"/>
                <a:gd name="connsiteX1400" fmla="*/ 1623632 w 3161823"/>
                <a:gd name="connsiteY1400" fmla="*/ 2075498 h 5074634"/>
                <a:gd name="connsiteX1401" fmla="*/ 1636395 w 3161823"/>
                <a:gd name="connsiteY1401" fmla="*/ 2086451 h 5074634"/>
                <a:gd name="connsiteX1402" fmla="*/ 1663542 w 3161823"/>
                <a:gd name="connsiteY1402" fmla="*/ 2102834 h 5074634"/>
                <a:gd name="connsiteX1403" fmla="*/ 1675733 w 3161823"/>
                <a:gd name="connsiteY1403" fmla="*/ 2135219 h 5074634"/>
                <a:gd name="connsiteX1404" fmla="*/ 1684211 w 3161823"/>
                <a:gd name="connsiteY1404" fmla="*/ 2151221 h 5074634"/>
                <a:gd name="connsiteX1405" fmla="*/ 1690688 w 3161823"/>
                <a:gd name="connsiteY1405" fmla="*/ 2157412 h 5074634"/>
                <a:gd name="connsiteX1406" fmla="*/ 1696974 w 3161823"/>
                <a:gd name="connsiteY1406" fmla="*/ 2159032 h 5074634"/>
                <a:gd name="connsiteX1407" fmla="*/ 1710690 w 3161823"/>
                <a:gd name="connsiteY1407" fmla="*/ 2159127 h 5074634"/>
                <a:gd name="connsiteX1408" fmla="*/ 1720310 w 3161823"/>
                <a:gd name="connsiteY1408" fmla="*/ 2163032 h 5074634"/>
                <a:gd name="connsiteX1409" fmla="*/ 1723168 w 3161823"/>
                <a:gd name="connsiteY1409" fmla="*/ 2166080 h 5074634"/>
                <a:gd name="connsiteX1410" fmla="*/ 1726978 w 3161823"/>
                <a:gd name="connsiteY1410" fmla="*/ 2163032 h 5074634"/>
                <a:gd name="connsiteX1411" fmla="*/ 1735836 w 3161823"/>
                <a:gd name="connsiteY1411" fmla="*/ 2161985 h 5074634"/>
                <a:gd name="connsiteX1412" fmla="*/ 1787461 w 3161823"/>
                <a:gd name="connsiteY1412" fmla="*/ 2144935 h 5074634"/>
                <a:gd name="connsiteX1413" fmla="*/ 1797653 w 3161823"/>
                <a:gd name="connsiteY1413" fmla="*/ 2137410 h 5074634"/>
                <a:gd name="connsiteX1414" fmla="*/ 1801082 w 3161823"/>
                <a:gd name="connsiteY1414" fmla="*/ 2126075 h 5074634"/>
                <a:gd name="connsiteX1415" fmla="*/ 1804892 w 3161823"/>
                <a:gd name="connsiteY1415" fmla="*/ 2087975 h 5074634"/>
                <a:gd name="connsiteX1416" fmla="*/ 1809464 w 3161823"/>
                <a:gd name="connsiteY1416" fmla="*/ 2074640 h 5074634"/>
                <a:gd name="connsiteX1417" fmla="*/ 1813846 w 3161823"/>
                <a:gd name="connsiteY1417" fmla="*/ 2058162 h 5074634"/>
                <a:gd name="connsiteX1418" fmla="*/ 1812227 w 3161823"/>
                <a:gd name="connsiteY1418" fmla="*/ 2047970 h 5074634"/>
                <a:gd name="connsiteX1419" fmla="*/ 1811751 w 3161823"/>
                <a:gd name="connsiteY1419" fmla="*/ 2036445 h 5074634"/>
                <a:gd name="connsiteX1420" fmla="*/ 1837563 w 3161823"/>
                <a:gd name="connsiteY1420" fmla="*/ 2025301 h 5074634"/>
                <a:gd name="connsiteX1421" fmla="*/ 1861661 w 3161823"/>
                <a:gd name="connsiteY1421" fmla="*/ 2017681 h 5074634"/>
                <a:gd name="connsiteX1422" fmla="*/ 1873186 w 3161823"/>
                <a:gd name="connsiteY1422" fmla="*/ 2020062 h 5074634"/>
                <a:gd name="connsiteX1423" fmla="*/ 1876044 w 3161823"/>
                <a:gd name="connsiteY1423" fmla="*/ 2011585 h 5074634"/>
                <a:gd name="connsiteX1424" fmla="*/ 1868614 w 3161823"/>
                <a:gd name="connsiteY1424" fmla="*/ 1995392 h 5074634"/>
                <a:gd name="connsiteX1425" fmla="*/ 1864328 w 3161823"/>
                <a:gd name="connsiteY1425" fmla="*/ 1987391 h 5074634"/>
                <a:gd name="connsiteX1426" fmla="*/ 1868043 w 3161823"/>
                <a:gd name="connsiteY1426" fmla="*/ 1983677 h 5074634"/>
                <a:gd name="connsiteX1427" fmla="*/ 1873568 w 3161823"/>
                <a:gd name="connsiteY1427" fmla="*/ 1988153 h 5074634"/>
                <a:gd name="connsiteX1428" fmla="*/ 1880902 w 3161823"/>
                <a:gd name="connsiteY1428" fmla="*/ 1990820 h 5074634"/>
                <a:gd name="connsiteX1429" fmla="*/ 1893761 w 3161823"/>
                <a:gd name="connsiteY1429" fmla="*/ 1988058 h 5074634"/>
                <a:gd name="connsiteX1430" fmla="*/ 1943481 w 3161823"/>
                <a:gd name="connsiteY1430" fmla="*/ 1954720 h 5074634"/>
                <a:gd name="connsiteX1431" fmla="*/ 1962912 w 3161823"/>
                <a:gd name="connsiteY1431" fmla="*/ 1935766 h 5074634"/>
                <a:gd name="connsiteX1432" fmla="*/ 1974437 w 3161823"/>
                <a:gd name="connsiteY1432" fmla="*/ 1928336 h 5074634"/>
                <a:gd name="connsiteX1433" fmla="*/ 1992726 w 3161823"/>
                <a:gd name="connsiteY1433" fmla="*/ 1911191 h 5074634"/>
                <a:gd name="connsiteX1434" fmla="*/ 2001679 w 3161823"/>
                <a:gd name="connsiteY1434" fmla="*/ 1905571 h 5074634"/>
                <a:gd name="connsiteX1435" fmla="*/ 2017014 w 3161823"/>
                <a:gd name="connsiteY1435" fmla="*/ 1903285 h 5074634"/>
                <a:gd name="connsiteX1436" fmla="*/ 2033588 w 3161823"/>
                <a:gd name="connsiteY1436" fmla="*/ 1896427 h 5074634"/>
                <a:gd name="connsiteX1437" fmla="*/ 2051495 w 3161823"/>
                <a:gd name="connsiteY1437" fmla="*/ 1883569 h 5074634"/>
                <a:gd name="connsiteX1438" fmla="*/ 2075783 w 3161823"/>
                <a:gd name="connsiteY1438" fmla="*/ 1872615 h 5074634"/>
                <a:gd name="connsiteX1439" fmla="*/ 2079688 w 3161823"/>
                <a:gd name="connsiteY1439" fmla="*/ 1872139 h 5074634"/>
                <a:gd name="connsiteX1440" fmla="*/ 2084356 w 3161823"/>
                <a:gd name="connsiteY1440" fmla="*/ 1873758 h 5074634"/>
                <a:gd name="connsiteX1441" fmla="*/ 2094357 w 3161823"/>
                <a:gd name="connsiteY1441" fmla="*/ 1886521 h 5074634"/>
                <a:gd name="connsiteX1442" fmla="*/ 2090642 w 3161823"/>
                <a:gd name="connsiteY1442" fmla="*/ 1893665 h 5074634"/>
                <a:gd name="connsiteX1443" fmla="*/ 2087880 w 3161823"/>
                <a:gd name="connsiteY1443" fmla="*/ 1901381 h 5074634"/>
                <a:gd name="connsiteX1444" fmla="*/ 2092738 w 3161823"/>
                <a:gd name="connsiteY1444" fmla="*/ 1905381 h 5074634"/>
                <a:gd name="connsiteX1445" fmla="*/ 2096738 w 3161823"/>
                <a:gd name="connsiteY1445" fmla="*/ 1907381 h 5074634"/>
                <a:gd name="connsiteX1446" fmla="*/ 2101501 w 3161823"/>
                <a:gd name="connsiteY1446" fmla="*/ 1905286 h 5074634"/>
                <a:gd name="connsiteX1447" fmla="*/ 2106549 w 3161823"/>
                <a:gd name="connsiteY1447" fmla="*/ 1899952 h 5074634"/>
                <a:gd name="connsiteX1448" fmla="*/ 2119027 w 3161823"/>
                <a:gd name="connsiteY1448" fmla="*/ 1892236 h 5074634"/>
                <a:gd name="connsiteX1449" fmla="*/ 2122361 w 3161823"/>
                <a:gd name="connsiteY1449" fmla="*/ 1882235 h 5074634"/>
                <a:gd name="connsiteX1450" fmla="*/ 2117598 w 3161823"/>
                <a:gd name="connsiteY1450" fmla="*/ 1878330 h 5074634"/>
                <a:gd name="connsiteX1451" fmla="*/ 2111311 w 3161823"/>
                <a:gd name="connsiteY1451" fmla="*/ 1863185 h 5074634"/>
                <a:gd name="connsiteX1452" fmla="*/ 2103978 w 3161823"/>
                <a:gd name="connsiteY1452" fmla="*/ 1860042 h 5074634"/>
                <a:gd name="connsiteX1453" fmla="*/ 2098167 w 3161823"/>
                <a:gd name="connsiteY1453" fmla="*/ 1860423 h 5074634"/>
                <a:gd name="connsiteX1454" fmla="*/ 2119884 w 3161823"/>
                <a:gd name="connsiteY1454" fmla="*/ 1838801 h 5074634"/>
                <a:gd name="connsiteX1455" fmla="*/ 2166652 w 3161823"/>
                <a:gd name="connsiteY1455" fmla="*/ 1806607 h 5074634"/>
                <a:gd name="connsiteX1456" fmla="*/ 2191607 w 3161823"/>
                <a:gd name="connsiteY1456" fmla="*/ 1791652 h 5074634"/>
                <a:gd name="connsiteX1457" fmla="*/ 2216182 w 3161823"/>
                <a:gd name="connsiteY1457" fmla="*/ 1790414 h 5074634"/>
                <a:gd name="connsiteX1458" fmla="*/ 2235708 w 3161823"/>
                <a:gd name="connsiteY1458" fmla="*/ 1792319 h 5074634"/>
                <a:gd name="connsiteX1459" fmla="*/ 2228374 w 3161823"/>
                <a:gd name="connsiteY1459" fmla="*/ 1797272 h 5074634"/>
                <a:gd name="connsiteX1460" fmla="*/ 2196179 w 3161823"/>
                <a:gd name="connsiteY1460" fmla="*/ 1804035 h 5074634"/>
                <a:gd name="connsiteX1461" fmla="*/ 2191322 w 3161823"/>
                <a:gd name="connsiteY1461" fmla="*/ 1807464 h 5074634"/>
                <a:gd name="connsiteX1462" fmla="*/ 2191322 w 3161823"/>
                <a:gd name="connsiteY1462" fmla="*/ 1811560 h 5074634"/>
                <a:gd name="connsiteX1463" fmla="*/ 2199132 w 3161823"/>
                <a:gd name="connsiteY1463" fmla="*/ 1813941 h 5074634"/>
                <a:gd name="connsiteX1464" fmla="*/ 2202370 w 3161823"/>
                <a:gd name="connsiteY1464" fmla="*/ 1818703 h 5074634"/>
                <a:gd name="connsiteX1465" fmla="*/ 2199704 w 3161823"/>
                <a:gd name="connsiteY1465" fmla="*/ 1824514 h 5074634"/>
                <a:gd name="connsiteX1466" fmla="*/ 2197322 w 3161823"/>
                <a:gd name="connsiteY1466" fmla="*/ 1826324 h 5074634"/>
                <a:gd name="connsiteX1467" fmla="*/ 2193608 w 3161823"/>
                <a:gd name="connsiteY1467" fmla="*/ 1842707 h 5074634"/>
                <a:gd name="connsiteX1468" fmla="*/ 2188845 w 3161823"/>
                <a:gd name="connsiteY1468" fmla="*/ 1855851 h 5074634"/>
                <a:gd name="connsiteX1469" fmla="*/ 2198941 w 3161823"/>
                <a:gd name="connsiteY1469" fmla="*/ 1872901 h 5074634"/>
                <a:gd name="connsiteX1470" fmla="*/ 2199799 w 3161823"/>
                <a:gd name="connsiteY1470" fmla="*/ 1890617 h 5074634"/>
                <a:gd name="connsiteX1471" fmla="*/ 2193322 w 3161823"/>
                <a:gd name="connsiteY1471" fmla="*/ 1899857 h 5074634"/>
                <a:gd name="connsiteX1472" fmla="*/ 2184369 w 3161823"/>
                <a:gd name="connsiteY1472" fmla="*/ 1896427 h 5074634"/>
                <a:gd name="connsiteX1473" fmla="*/ 2176463 w 3161823"/>
                <a:gd name="connsiteY1473" fmla="*/ 1902619 h 5074634"/>
                <a:gd name="connsiteX1474" fmla="*/ 2162175 w 3161823"/>
                <a:gd name="connsiteY1474" fmla="*/ 1906715 h 5074634"/>
                <a:gd name="connsiteX1475" fmla="*/ 2158936 w 3161823"/>
                <a:gd name="connsiteY1475" fmla="*/ 1912239 h 5074634"/>
                <a:gd name="connsiteX1476" fmla="*/ 2156841 w 3161823"/>
                <a:gd name="connsiteY1476" fmla="*/ 1919859 h 5074634"/>
                <a:gd name="connsiteX1477" fmla="*/ 2165985 w 3161823"/>
                <a:gd name="connsiteY1477" fmla="*/ 1921669 h 5074634"/>
                <a:gd name="connsiteX1478" fmla="*/ 2173224 w 3161823"/>
                <a:gd name="connsiteY1478" fmla="*/ 1921193 h 5074634"/>
                <a:gd name="connsiteX1479" fmla="*/ 2198751 w 3161823"/>
                <a:gd name="connsiteY1479" fmla="*/ 1926145 h 5074634"/>
                <a:gd name="connsiteX1480" fmla="*/ 2202180 w 3161823"/>
                <a:gd name="connsiteY1480" fmla="*/ 1926812 h 5074634"/>
                <a:gd name="connsiteX1481" fmla="*/ 2210657 w 3161823"/>
                <a:gd name="connsiteY1481" fmla="*/ 1921288 h 5074634"/>
                <a:gd name="connsiteX1482" fmla="*/ 2219230 w 3161823"/>
                <a:gd name="connsiteY1482" fmla="*/ 1920050 h 5074634"/>
                <a:gd name="connsiteX1483" fmla="*/ 2229517 w 3161823"/>
                <a:gd name="connsiteY1483" fmla="*/ 1918526 h 5074634"/>
                <a:gd name="connsiteX1484" fmla="*/ 2234756 w 3161823"/>
                <a:gd name="connsiteY1484" fmla="*/ 1915287 h 5074634"/>
                <a:gd name="connsiteX1485" fmla="*/ 2240185 w 3161823"/>
                <a:gd name="connsiteY1485" fmla="*/ 1918907 h 5074634"/>
                <a:gd name="connsiteX1486" fmla="*/ 2250281 w 3161823"/>
                <a:gd name="connsiteY1486" fmla="*/ 1934242 h 5074634"/>
                <a:gd name="connsiteX1487" fmla="*/ 2259426 w 3161823"/>
                <a:gd name="connsiteY1487" fmla="*/ 1931194 h 5074634"/>
                <a:gd name="connsiteX1488" fmla="*/ 2263426 w 3161823"/>
                <a:gd name="connsiteY1488" fmla="*/ 1901381 h 5074634"/>
                <a:gd name="connsiteX1489" fmla="*/ 2277999 w 3161823"/>
                <a:gd name="connsiteY1489" fmla="*/ 1882902 h 5074634"/>
                <a:gd name="connsiteX1490" fmla="*/ 2295144 w 3161823"/>
                <a:gd name="connsiteY1490" fmla="*/ 1867567 h 5074634"/>
                <a:gd name="connsiteX1491" fmla="*/ 2311622 w 3161823"/>
                <a:gd name="connsiteY1491" fmla="*/ 1866138 h 5074634"/>
                <a:gd name="connsiteX1492" fmla="*/ 2327624 w 3161823"/>
                <a:gd name="connsiteY1492" fmla="*/ 1855279 h 5074634"/>
                <a:gd name="connsiteX1493" fmla="*/ 2335244 w 3161823"/>
                <a:gd name="connsiteY1493" fmla="*/ 1853279 h 5074634"/>
                <a:gd name="connsiteX1494" fmla="*/ 2350103 w 3161823"/>
                <a:gd name="connsiteY1494" fmla="*/ 1857661 h 5074634"/>
                <a:gd name="connsiteX1495" fmla="*/ 2372201 w 3161823"/>
                <a:gd name="connsiteY1495" fmla="*/ 1858518 h 5074634"/>
                <a:gd name="connsiteX1496" fmla="*/ 2390680 w 3161823"/>
                <a:gd name="connsiteY1496" fmla="*/ 1867757 h 5074634"/>
                <a:gd name="connsiteX1497" fmla="*/ 2404682 w 3161823"/>
                <a:gd name="connsiteY1497" fmla="*/ 1869948 h 5074634"/>
                <a:gd name="connsiteX1498" fmla="*/ 2424970 w 3161823"/>
                <a:gd name="connsiteY1498" fmla="*/ 1854613 h 5074634"/>
                <a:gd name="connsiteX1499" fmla="*/ 2471738 w 3161823"/>
                <a:gd name="connsiteY1499" fmla="*/ 1810607 h 5074634"/>
                <a:gd name="connsiteX1500" fmla="*/ 2475833 w 3161823"/>
                <a:gd name="connsiteY1500" fmla="*/ 1820513 h 5074634"/>
                <a:gd name="connsiteX1501" fmla="*/ 2483263 w 3161823"/>
                <a:gd name="connsiteY1501" fmla="*/ 1805940 h 5074634"/>
                <a:gd name="connsiteX1502" fmla="*/ 2519458 w 3161823"/>
                <a:gd name="connsiteY1502" fmla="*/ 1790319 h 5074634"/>
                <a:gd name="connsiteX1503" fmla="*/ 2528316 w 3161823"/>
                <a:gd name="connsiteY1503" fmla="*/ 1789843 h 5074634"/>
                <a:gd name="connsiteX1504" fmla="*/ 2528507 w 3161823"/>
                <a:gd name="connsiteY1504" fmla="*/ 1795843 h 5074634"/>
                <a:gd name="connsiteX1505" fmla="*/ 2531745 w 3161823"/>
                <a:gd name="connsiteY1505" fmla="*/ 1809464 h 5074634"/>
                <a:gd name="connsiteX1506" fmla="*/ 2538793 w 3161823"/>
                <a:gd name="connsiteY1506" fmla="*/ 1817751 h 5074634"/>
                <a:gd name="connsiteX1507" fmla="*/ 2548414 w 3161823"/>
                <a:gd name="connsiteY1507" fmla="*/ 1837468 h 5074634"/>
                <a:gd name="connsiteX1508" fmla="*/ 2543842 w 3161823"/>
                <a:gd name="connsiteY1508" fmla="*/ 1842802 h 5074634"/>
                <a:gd name="connsiteX1509" fmla="*/ 2538984 w 3161823"/>
                <a:gd name="connsiteY1509" fmla="*/ 1845754 h 5074634"/>
                <a:gd name="connsiteX1510" fmla="*/ 2531840 w 3161823"/>
                <a:gd name="connsiteY1510" fmla="*/ 1858994 h 5074634"/>
                <a:gd name="connsiteX1511" fmla="*/ 2531078 w 3161823"/>
                <a:gd name="connsiteY1511" fmla="*/ 1889093 h 5074634"/>
                <a:gd name="connsiteX1512" fmla="*/ 2544604 w 3161823"/>
                <a:gd name="connsiteY1512" fmla="*/ 1896809 h 5074634"/>
                <a:gd name="connsiteX1513" fmla="*/ 2563368 w 3161823"/>
                <a:gd name="connsiteY1513" fmla="*/ 1905381 h 5074634"/>
                <a:gd name="connsiteX1514" fmla="*/ 2571179 w 3161823"/>
                <a:gd name="connsiteY1514" fmla="*/ 1905286 h 5074634"/>
                <a:gd name="connsiteX1515" fmla="*/ 2577751 w 3161823"/>
                <a:gd name="connsiteY1515" fmla="*/ 1900237 h 5074634"/>
                <a:gd name="connsiteX1516" fmla="*/ 2579751 w 3161823"/>
                <a:gd name="connsiteY1516" fmla="*/ 1897570 h 5074634"/>
                <a:gd name="connsiteX1517" fmla="*/ 2582227 w 3161823"/>
                <a:gd name="connsiteY1517" fmla="*/ 1892999 h 5074634"/>
                <a:gd name="connsiteX1518" fmla="*/ 2583847 w 3161823"/>
                <a:gd name="connsiteY1518" fmla="*/ 1884426 h 5074634"/>
                <a:gd name="connsiteX1519" fmla="*/ 2584990 w 3161823"/>
                <a:gd name="connsiteY1519" fmla="*/ 1877568 h 5074634"/>
                <a:gd name="connsiteX1520" fmla="*/ 2580132 w 3161823"/>
                <a:gd name="connsiteY1520" fmla="*/ 1860994 h 5074634"/>
                <a:gd name="connsiteX1521" fmla="*/ 2582132 w 3161823"/>
                <a:gd name="connsiteY1521" fmla="*/ 1843183 h 5074634"/>
                <a:gd name="connsiteX1522" fmla="*/ 2599087 w 3161823"/>
                <a:gd name="connsiteY1522" fmla="*/ 1844326 h 5074634"/>
                <a:gd name="connsiteX1523" fmla="*/ 2620137 w 3161823"/>
                <a:gd name="connsiteY1523" fmla="*/ 1839182 h 5074634"/>
                <a:gd name="connsiteX1524" fmla="*/ 2629662 w 3161823"/>
                <a:gd name="connsiteY1524" fmla="*/ 1828895 h 5074634"/>
                <a:gd name="connsiteX1525" fmla="*/ 2640997 w 3161823"/>
                <a:gd name="connsiteY1525" fmla="*/ 1809655 h 5074634"/>
                <a:gd name="connsiteX1526" fmla="*/ 2648617 w 3161823"/>
                <a:gd name="connsiteY1526" fmla="*/ 1793367 h 5074634"/>
                <a:gd name="connsiteX1527" fmla="*/ 2643759 w 3161823"/>
                <a:gd name="connsiteY1527" fmla="*/ 1764887 h 5074634"/>
                <a:gd name="connsiteX1528" fmla="*/ 2631377 w 3161823"/>
                <a:gd name="connsiteY1528" fmla="*/ 1771174 h 5074634"/>
                <a:gd name="connsiteX1529" fmla="*/ 2610422 w 3161823"/>
                <a:gd name="connsiteY1529" fmla="*/ 1708309 h 5074634"/>
                <a:gd name="connsiteX1530" fmla="*/ 2599754 w 3161823"/>
                <a:gd name="connsiteY1530" fmla="*/ 1683829 h 5074634"/>
                <a:gd name="connsiteX1531" fmla="*/ 2606517 w 3161823"/>
                <a:gd name="connsiteY1531" fmla="*/ 1672400 h 5074634"/>
                <a:gd name="connsiteX1532" fmla="*/ 2624614 w 3161823"/>
                <a:gd name="connsiteY1532" fmla="*/ 1665160 h 5074634"/>
                <a:gd name="connsiteX1533" fmla="*/ 2640902 w 3161823"/>
                <a:gd name="connsiteY1533" fmla="*/ 1641253 h 5074634"/>
                <a:gd name="connsiteX1534" fmla="*/ 2646998 w 3161823"/>
                <a:gd name="connsiteY1534" fmla="*/ 1636395 h 5074634"/>
                <a:gd name="connsiteX1535" fmla="*/ 2653856 w 3161823"/>
                <a:gd name="connsiteY1535" fmla="*/ 1635633 h 5074634"/>
                <a:gd name="connsiteX1536" fmla="*/ 2702243 w 3161823"/>
                <a:gd name="connsiteY1536" fmla="*/ 1652016 h 5074634"/>
                <a:gd name="connsiteX1537" fmla="*/ 2757392 w 3161823"/>
                <a:gd name="connsiteY1537" fmla="*/ 1655731 h 5074634"/>
                <a:gd name="connsiteX1538" fmla="*/ 2804160 w 3161823"/>
                <a:gd name="connsiteY1538" fmla="*/ 1668304 h 5074634"/>
                <a:gd name="connsiteX1539" fmla="*/ 2857309 w 3161823"/>
                <a:gd name="connsiteY1539" fmla="*/ 1694117 h 5074634"/>
                <a:gd name="connsiteX1540" fmla="*/ 2883027 w 3161823"/>
                <a:gd name="connsiteY1540" fmla="*/ 1712214 h 5074634"/>
                <a:gd name="connsiteX1541" fmla="*/ 2904649 w 3161823"/>
                <a:gd name="connsiteY1541" fmla="*/ 1732312 h 5074634"/>
                <a:gd name="connsiteX1542" fmla="*/ 2902553 w 3161823"/>
                <a:gd name="connsiteY1542" fmla="*/ 1746409 h 5074634"/>
                <a:gd name="connsiteX1543" fmla="*/ 2911221 w 3161823"/>
                <a:gd name="connsiteY1543" fmla="*/ 1742408 h 5074634"/>
                <a:gd name="connsiteX1544" fmla="*/ 2930176 w 3161823"/>
                <a:gd name="connsiteY1544" fmla="*/ 1754791 h 5074634"/>
                <a:gd name="connsiteX1545" fmla="*/ 2943034 w 3161823"/>
                <a:gd name="connsiteY1545" fmla="*/ 1759839 h 5074634"/>
                <a:gd name="connsiteX1546" fmla="*/ 2956370 w 3161823"/>
                <a:gd name="connsiteY1546" fmla="*/ 1767268 h 5074634"/>
                <a:gd name="connsiteX1547" fmla="*/ 2961323 w 3161823"/>
                <a:gd name="connsiteY1547" fmla="*/ 1777175 h 5074634"/>
                <a:gd name="connsiteX1548" fmla="*/ 2978753 w 3161823"/>
                <a:gd name="connsiteY1548" fmla="*/ 1784509 h 5074634"/>
                <a:gd name="connsiteX1549" fmla="*/ 2996756 w 3161823"/>
                <a:gd name="connsiteY1549" fmla="*/ 1797844 h 5074634"/>
                <a:gd name="connsiteX1550" fmla="*/ 2999994 w 3161823"/>
                <a:gd name="connsiteY1550" fmla="*/ 1800320 h 5074634"/>
                <a:gd name="connsiteX1551" fmla="*/ 3021806 w 3161823"/>
                <a:gd name="connsiteY1551" fmla="*/ 1810226 h 5074634"/>
                <a:gd name="connsiteX1552" fmla="*/ 3037523 w 3161823"/>
                <a:gd name="connsiteY1552" fmla="*/ 1813560 h 5074634"/>
                <a:gd name="connsiteX1553" fmla="*/ 3046953 w 3161823"/>
                <a:gd name="connsiteY1553" fmla="*/ 1834706 h 5074634"/>
                <a:gd name="connsiteX1554" fmla="*/ 3078385 w 3161823"/>
                <a:gd name="connsiteY1554" fmla="*/ 1865471 h 5074634"/>
                <a:gd name="connsiteX1555" fmla="*/ 3084195 w 3161823"/>
                <a:gd name="connsiteY1555" fmla="*/ 1876996 h 5074634"/>
                <a:gd name="connsiteX1556" fmla="*/ 3093435 w 3161823"/>
                <a:gd name="connsiteY1556" fmla="*/ 1883474 h 5074634"/>
                <a:gd name="connsiteX1557" fmla="*/ 3093435 w 3161823"/>
                <a:gd name="connsiteY1557" fmla="*/ 1884426 h 5074634"/>
                <a:gd name="connsiteX1558" fmla="*/ 3118675 w 3161823"/>
                <a:gd name="connsiteY1558" fmla="*/ 2086261 h 5074634"/>
                <a:gd name="connsiteX1559" fmla="*/ 3072289 w 3161823"/>
                <a:gd name="connsiteY1559" fmla="*/ 2178653 h 5074634"/>
                <a:gd name="connsiteX1560" fmla="*/ 2986278 w 3161823"/>
                <a:gd name="connsiteY1560" fmla="*/ 2267045 h 5074634"/>
                <a:gd name="connsiteX1561" fmla="*/ 2896457 w 3161823"/>
                <a:gd name="connsiteY1561" fmla="*/ 2338673 h 5074634"/>
                <a:gd name="connsiteX1562" fmla="*/ 2786253 w 3161823"/>
                <a:gd name="connsiteY1562" fmla="*/ 2463070 h 5074634"/>
                <a:gd name="connsiteX1563" fmla="*/ 2666714 w 3161823"/>
                <a:gd name="connsiteY1563" fmla="*/ 2556129 h 5074634"/>
                <a:gd name="connsiteX1564" fmla="*/ 2623566 w 3161823"/>
                <a:gd name="connsiteY1564" fmla="*/ 3013139 h 5074634"/>
                <a:gd name="connsiteX1565" fmla="*/ 2592895 w 3161823"/>
                <a:gd name="connsiteY1565" fmla="*/ 3215450 h 5074634"/>
                <a:gd name="connsiteX1566" fmla="*/ 2552414 w 3161823"/>
                <a:gd name="connsiteY1566" fmla="*/ 3330035 h 5074634"/>
                <a:gd name="connsiteX1567" fmla="*/ 2511743 w 3161823"/>
                <a:gd name="connsiteY1567" fmla="*/ 3410998 h 5074634"/>
                <a:gd name="connsiteX1568" fmla="*/ 2462308 w 3161823"/>
                <a:gd name="connsiteY1568" fmla="*/ 3473482 h 5074634"/>
                <a:gd name="connsiteX1569" fmla="*/ 2449544 w 3161823"/>
                <a:gd name="connsiteY1569" fmla="*/ 3528917 h 5074634"/>
                <a:gd name="connsiteX1570" fmla="*/ 2497741 w 3161823"/>
                <a:gd name="connsiteY1570" fmla="*/ 3569113 h 5074634"/>
                <a:gd name="connsiteX1571" fmla="*/ 2504789 w 3161823"/>
                <a:gd name="connsiteY1571" fmla="*/ 3618357 h 5074634"/>
                <a:gd name="connsiteX1572" fmla="*/ 2466880 w 3161823"/>
                <a:gd name="connsiteY1572" fmla="*/ 3679508 h 5074634"/>
                <a:gd name="connsiteX1573" fmla="*/ 2408301 w 3161823"/>
                <a:gd name="connsiteY1573" fmla="*/ 3694081 h 5074634"/>
                <a:gd name="connsiteX1574" fmla="*/ 2337816 w 3161823"/>
                <a:gd name="connsiteY1574" fmla="*/ 3702463 h 5074634"/>
                <a:gd name="connsiteX1575" fmla="*/ 2367439 w 3161823"/>
                <a:gd name="connsiteY1575" fmla="*/ 3758375 h 5074634"/>
                <a:gd name="connsiteX1576" fmla="*/ 2394871 w 3161823"/>
                <a:gd name="connsiteY1576" fmla="*/ 3800285 h 5074634"/>
                <a:gd name="connsiteX1577" fmla="*/ 2436304 w 3161823"/>
                <a:gd name="connsiteY1577" fmla="*/ 3853529 h 5074634"/>
                <a:gd name="connsiteX1578" fmla="*/ 2479644 w 3161823"/>
                <a:gd name="connsiteY1578" fmla="*/ 3819049 h 5074634"/>
                <a:gd name="connsiteX1579" fmla="*/ 2521744 w 3161823"/>
                <a:gd name="connsiteY1579" fmla="*/ 3793427 h 5074634"/>
                <a:gd name="connsiteX1580" fmla="*/ 2564987 w 3161823"/>
                <a:gd name="connsiteY1580" fmla="*/ 3817906 h 5074634"/>
                <a:gd name="connsiteX1581" fmla="*/ 2581275 w 3161823"/>
                <a:gd name="connsiteY1581" fmla="*/ 3858006 h 5074634"/>
                <a:gd name="connsiteX1582" fmla="*/ 2550890 w 3161823"/>
                <a:gd name="connsiteY1582" fmla="*/ 3889915 h 5074634"/>
                <a:gd name="connsiteX1583" fmla="*/ 2525077 w 3161823"/>
                <a:gd name="connsiteY1583" fmla="*/ 3940207 h 5074634"/>
                <a:gd name="connsiteX1584" fmla="*/ 2527078 w 3161823"/>
                <a:gd name="connsiteY1584" fmla="*/ 4000881 h 5074634"/>
                <a:gd name="connsiteX1585" fmla="*/ 2570036 w 3161823"/>
                <a:gd name="connsiteY1585" fmla="*/ 4016121 h 5074634"/>
                <a:gd name="connsiteX1586" fmla="*/ 2588228 w 3161823"/>
                <a:gd name="connsiteY1586" fmla="*/ 4059174 h 5074634"/>
                <a:gd name="connsiteX1587" fmla="*/ 2600230 w 3161823"/>
                <a:gd name="connsiteY1587" fmla="*/ 4063460 h 5074634"/>
                <a:gd name="connsiteX1588" fmla="*/ 2592991 w 3161823"/>
                <a:gd name="connsiteY1588" fmla="*/ 4066890 h 5074634"/>
                <a:gd name="connsiteX1589" fmla="*/ 2617661 w 3161823"/>
                <a:gd name="connsiteY1589" fmla="*/ 1620107 h 5074634"/>
                <a:gd name="connsiteX1590" fmla="*/ 2619566 w 3161823"/>
                <a:gd name="connsiteY1590" fmla="*/ 1629251 h 5074634"/>
                <a:gd name="connsiteX1591" fmla="*/ 2619375 w 3161823"/>
                <a:gd name="connsiteY1591" fmla="*/ 1646301 h 5074634"/>
                <a:gd name="connsiteX1592" fmla="*/ 2616994 w 3161823"/>
                <a:gd name="connsiteY1592" fmla="*/ 1658874 h 5074634"/>
                <a:gd name="connsiteX1593" fmla="*/ 2609755 w 3161823"/>
                <a:gd name="connsiteY1593" fmla="*/ 1660874 h 5074634"/>
                <a:gd name="connsiteX1594" fmla="*/ 2602611 w 3161823"/>
                <a:gd name="connsiteY1594" fmla="*/ 1666018 h 5074634"/>
                <a:gd name="connsiteX1595" fmla="*/ 2590419 w 3161823"/>
                <a:gd name="connsiteY1595" fmla="*/ 1660589 h 5074634"/>
                <a:gd name="connsiteX1596" fmla="*/ 2583656 w 3161823"/>
                <a:gd name="connsiteY1596" fmla="*/ 1664303 h 5074634"/>
                <a:gd name="connsiteX1597" fmla="*/ 2576798 w 3161823"/>
                <a:gd name="connsiteY1597" fmla="*/ 1664494 h 5074634"/>
                <a:gd name="connsiteX1598" fmla="*/ 2571083 w 3161823"/>
                <a:gd name="connsiteY1598" fmla="*/ 1662589 h 5074634"/>
                <a:gd name="connsiteX1599" fmla="*/ 2565559 w 3161823"/>
                <a:gd name="connsiteY1599" fmla="*/ 1659827 h 5074634"/>
                <a:gd name="connsiteX1600" fmla="*/ 2561749 w 3161823"/>
                <a:gd name="connsiteY1600" fmla="*/ 1656588 h 5074634"/>
                <a:gd name="connsiteX1601" fmla="*/ 2561939 w 3161823"/>
                <a:gd name="connsiteY1601" fmla="*/ 1646873 h 5074634"/>
                <a:gd name="connsiteX1602" fmla="*/ 2556891 w 3161823"/>
                <a:gd name="connsiteY1602" fmla="*/ 1632871 h 5074634"/>
                <a:gd name="connsiteX1603" fmla="*/ 2549176 w 3161823"/>
                <a:gd name="connsiteY1603" fmla="*/ 1628394 h 5074634"/>
                <a:gd name="connsiteX1604" fmla="*/ 2541841 w 3161823"/>
                <a:gd name="connsiteY1604" fmla="*/ 1626870 h 5074634"/>
                <a:gd name="connsiteX1605" fmla="*/ 2533936 w 3161823"/>
                <a:gd name="connsiteY1605" fmla="*/ 1622489 h 5074634"/>
                <a:gd name="connsiteX1606" fmla="*/ 2529935 w 3161823"/>
                <a:gd name="connsiteY1606" fmla="*/ 1624584 h 5074634"/>
                <a:gd name="connsiteX1607" fmla="*/ 2524982 w 3161823"/>
                <a:gd name="connsiteY1607" fmla="*/ 1629727 h 5074634"/>
                <a:gd name="connsiteX1608" fmla="*/ 2521649 w 3161823"/>
                <a:gd name="connsiteY1608" fmla="*/ 1627918 h 5074634"/>
                <a:gd name="connsiteX1609" fmla="*/ 2504218 w 3161823"/>
                <a:gd name="connsiteY1609" fmla="*/ 1598295 h 5074634"/>
                <a:gd name="connsiteX1610" fmla="*/ 2501265 w 3161823"/>
                <a:gd name="connsiteY1610" fmla="*/ 1591342 h 5074634"/>
                <a:gd name="connsiteX1611" fmla="*/ 2499455 w 3161823"/>
                <a:gd name="connsiteY1611" fmla="*/ 1583531 h 5074634"/>
                <a:gd name="connsiteX1612" fmla="*/ 2496979 w 3161823"/>
                <a:gd name="connsiteY1612" fmla="*/ 1578578 h 5074634"/>
                <a:gd name="connsiteX1613" fmla="*/ 2490883 w 3161823"/>
                <a:gd name="connsiteY1613" fmla="*/ 1557528 h 5074634"/>
                <a:gd name="connsiteX1614" fmla="*/ 2493931 w 3161823"/>
                <a:gd name="connsiteY1614" fmla="*/ 1547717 h 5074634"/>
                <a:gd name="connsiteX1615" fmla="*/ 2500027 w 3161823"/>
                <a:gd name="connsiteY1615" fmla="*/ 1541526 h 5074634"/>
                <a:gd name="connsiteX1616" fmla="*/ 2504028 w 3161823"/>
                <a:gd name="connsiteY1616" fmla="*/ 1539907 h 5074634"/>
                <a:gd name="connsiteX1617" fmla="*/ 2511457 w 3161823"/>
                <a:gd name="connsiteY1617" fmla="*/ 1525905 h 5074634"/>
                <a:gd name="connsiteX1618" fmla="*/ 2525077 w 3161823"/>
                <a:gd name="connsiteY1618" fmla="*/ 1519714 h 5074634"/>
                <a:gd name="connsiteX1619" fmla="*/ 2527745 w 3161823"/>
                <a:gd name="connsiteY1619" fmla="*/ 1520571 h 5074634"/>
                <a:gd name="connsiteX1620" fmla="*/ 2530317 w 3161823"/>
                <a:gd name="connsiteY1620" fmla="*/ 1525048 h 5074634"/>
                <a:gd name="connsiteX1621" fmla="*/ 2544509 w 3161823"/>
                <a:gd name="connsiteY1621" fmla="*/ 1539526 h 5074634"/>
                <a:gd name="connsiteX1622" fmla="*/ 2552033 w 3161823"/>
                <a:gd name="connsiteY1622" fmla="*/ 1549146 h 5074634"/>
                <a:gd name="connsiteX1623" fmla="*/ 2558606 w 3161823"/>
                <a:gd name="connsiteY1623" fmla="*/ 1560957 h 5074634"/>
                <a:gd name="connsiteX1624" fmla="*/ 2565463 w 3161823"/>
                <a:gd name="connsiteY1624" fmla="*/ 1570768 h 5074634"/>
                <a:gd name="connsiteX1625" fmla="*/ 2585942 w 3161823"/>
                <a:gd name="connsiteY1625" fmla="*/ 1587532 h 5074634"/>
                <a:gd name="connsiteX1626" fmla="*/ 2599849 w 3161823"/>
                <a:gd name="connsiteY1626" fmla="*/ 1603629 h 5074634"/>
                <a:gd name="connsiteX1627" fmla="*/ 2613946 w 3161823"/>
                <a:gd name="connsiteY1627" fmla="*/ 1614868 h 5074634"/>
                <a:gd name="connsiteX1628" fmla="*/ 2617661 w 3161823"/>
                <a:gd name="connsiteY1628" fmla="*/ 1620107 h 5074634"/>
                <a:gd name="connsiteX1629" fmla="*/ 2133981 w 3161823"/>
                <a:gd name="connsiteY1629" fmla="*/ 1343216 h 5074634"/>
                <a:gd name="connsiteX1630" fmla="*/ 2139792 w 3161823"/>
                <a:gd name="connsiteY1630" fmla="*/ 1357979 h 5074634"/>
                <a:gd name="connsiteX1631" fmla="*/ 2144935 w 3161823"/>
                <a:gd name="connsiteY1631" fmla="*/ 1368647 h 5074634"/>
                <a:gd name="connsiteX1632" fmla="*/ 2149221 w 3161823"/>
                <a:gd name="connsiteY1632" fmla="*/ 1367790 h 5074634"/>
                <a:gd name="connsiteX1633" fmla="*/ 2152555 w 3161823"/>
                <a:gd name="connsiteY1633" fmla="*/ 1373124 h 5074634"/>
                <a:gd name="connsiteX1634" fmla="*/ 2153317 w 3161823"/>
                <a:gd name="connsiteY1634" fmla="*/ 1384173 h 5074634"/>
                <a:gd name="connsiteX1635" fmla="*/ 2144744 w 3161823"/>
                <a:gd name="connsiteY1635" fmla="*/ 1402937 h 5074634"/>
                <a:gd name="connsiteX1636" fmla="*/ 2143220 w 3161823"/>
                <a:gd name="connsiteY1636" fmla="*/ 1409700 h 5074634"/>
                <a:gd name="connsiteX1637" fmla="*/ 2146935 w 3161823"/>
                <a:gd name="connsiteY1637" fmla="*/ 1415891 h 5074634"/>
                <a:gd name="connsiteX1638" fmla="*/ 2147888 w 3161823"/>
                <a:gd name="connsiteY1638" fmla="*/ 1419320 h 5074634"/>
                <a:gd name="connsiteX1639" fmla="*/ 2141601 w 3161823"/>
                <a:gd name="connsiteY1639" fmla="*/ 1421892 h 5074634"/>
                <a:gd name="connsiteX1640" fmla="*/ 2140458 w 3161823"/>
                <a:gd name="connsiteY1640" fmla="*/ 1413510 h 5074634"/>
                <a:gd name="connsiteX1641" fmla="*/ 2136934 w 3161823"/>
                <a:gd name="connsiteY1641" fmla="*/ 1405223 h 5074634"/>
                <a:gd name="connsiteX1642" fmla="*/ 2129600 w 3161823"/>
                <a:gd name="connsiteY1642" fmla="*/ 1398842 h 5074634"/>
                <a:gd name="connsiteX1643" fmla="*/ 2126647 w 3161823"/>
                <a:gd name="connsiteY1643" fmla="*/ 1393031 h 5074634"/>
                <a:gd name="connsiteX1644" fmla="*/ 2123408 w 3161823"/>
                <a:gd name="connsiteY1644" fmla="*/ 1379982 h 5074634"/>
                <a:gd name="connsiteX1645" fmla="*/ 2111121 w 3161823"/>
                <a:gd name="connsiteY1645" fmla="*/ 1366171 h 5074634"/>
                <a:gd name="connsiteX1646" fmla="*/ 2103311 w 3161823"/>
                <a:gd name="connsiteY1646" fmla="*/ 1368361 h 5074634"/>
                <a:gd name="connsiteX1647" fmla="*/ 2094643 w 3161823"/>
                <a:gd name="connsiteY1647" fmla="*/ 1362170 h 5074634"/>
                <a:gd name="connsiteX1648" fmla="*/ 2092071 w 3161823"/>
                <a:gd name="connsiteY1648" fmla="*/ 1359218 h 5074634"/>
                <a:gd name="connsiteX1649" fmla="*/ 2091500 w 3161823"/>
                <a:gd name="connsiteY1649" fmla="*/ 1351217 h 5074634"/>
                <a:gd name="connsiteX1650" fmla="*/ 2095119 w 3161823"/>
                <a:gd name="connsiteY1650" fmla="*/ 1344835 h 5074634"/>
                <a:gd name="connsiteX1651" fmla="*/ 2108930 w 3161823"/>
                <a:gd name="connsiteY1651" fmla="*/ 1339215 h 5074634"/>
                <a:gd name="connsiteX1652" fmla="*/ 2115693 w 3161823"/>
                <a:gd name="connsiteY1652" fmla="*/ 1339501 h 5074634"/>
                <a:gd name="connsiteX1653" fmla="*/ 2122837 w 3161823"/>
                <a:gd name="connsiteY1653" fmla="*/ 1345216 h 5074634"/>
                <a:gd name="connsiteX1654" fmla="*/ 2122265 w 3161823"/>
                <a:gd name="connsiteY1654" fmla="*/ 1338262 h 5074634"/>
                <a:gd name="connsiteX1655" fmla="*/ 2123028 w 3161823"/>
                <a:gd name="connsiteY1655" fmla="*/ 1335405 h 5074634"/>
                <a:gd name="connsiteX1656" fmla="*/ 2125885 w 3161823"/>
                <a:gd name="connsiteY1656" fmla="*/ 1336167 h 5074634"/>
                <a:gd name="connsiteX1657" fmla="*/ 2133981 w 3161823"/>
                <a:gd name="connsiteY1657" fmla="*/ 1343216 h 5074634"/>
                <a:gd name="connsiteX1658" fmla="*/ 2288858 w 3161823"/>
                <a:gd name="connsiteY1658" fmla="*/ 932117 h 5074634"/>
                <a:gd name="connsiteX1659" fmla="*/ 2318766 w 3161823"/>
                <a:gd name="connsiteY1659" fmla="*/ 940975 h 5074634"/>
                <a:gd name="connsiteX1660" fmla="*/ 2341245 w 3161823"/>
                <a:gd name="connsiteY1660" fmla="*/ 943737 h 5074634"/>
                <a:gd name="connsiteX1661" fmla="*/ 2354866 w 3161823"/>
                <a:gd name="connsiteY1661" fmla="*/ 950595 h 5074634"/>
                <a:gd name="connsiteX1662" fmla="*/ 2359914 w 3161823"/>
                <a:gd name="connsiteY1662" fmla="*/ 955929 h 5074634"/>
                <a:gd name="connsiteX1663" fmla="*/ 2357914 w 3161823"/>
                <a:gd name="connsiteY1663" fmla="*/ 969740 h 5074634"/>
                <a:gd name="connsiteX1664" fmla="*/ 2353913 w 3161823"/>
                <a:gd name="connsiteY1664" fmla="*/ 975360 h 5074634"/>
                <a:gd name="connsiteX1665" fmla="*/ 2344579 w 3161823"/>
                <a:gd name="connsiteY1665" fmla="*/ 993076 h 5074634"/>
                <a:gd name="connsiteX1666" fmla="*/ 2343150 w 3161823"/>
                <a:gd name="connsiteY1666" fmla="*/ 1004030 h 5074634"/>
                <a:gd name="connsiteX1667" fmla="*/ 2344769 w 3161823"/>
                <a:gd name="connsiteY1667" fmla="*/ 1021175 h 5074634"/>
                <a:gd name="connsiteX1668" fmla="*/ 2343341 w 3161823"/>
                <a:gd name="connsiteY1668" fmla="*/ 1033558 h 5074634"/>
                <a:gd name="connsiteX1669" fmla="*/ 2340197 w 3161823"/>
                <a:gd name="connsiteY1669" fmla="*/ 1042511 h 5074634"/>
                <a:gd name="connsiteX1670" fmla="*/ 2337816 w 3161823"/>
                <a:gd name="connsiteY1670" fmla="*/ 1046226 h 5074634"/>
                <a:gd name="connsiteX1671" fmla="*/ 2320861 w 3161823"/>
                <a:gd name="connsiteY1671" fmla="*/ 1046226 h 5074634"/>
                <a:gd name="connsiteX1672" fmla="*/ 2314670 w 3161823"/>
                <a:gd name="connsiteY1672" fmla="*/ 1051274 h 5074634"/>
                <a:gd name="connsiteX1673" fmla="*/ 2314384 w 3161823"/>
                <a:gd name="connsiteY1673" fmla="*/ 1060894 h 5074634"/>
                <a:gd name="connsiteX1674" fmla="*/ 2313241 w 3161823"/>
                <a:gd name="connsiteY1674" fmla="*/ 1071658 h 5074634"/>
                <a:gd name="connsiteX1675" fmla="*/ 2307812 w 3161823"/>
                <a:gd name="connsiteY1675" fmla="*/ 1087279 h 5074634"/>
                <a:gd name="connsiteX1676" fmla="*/ 2296668 w 3161823"/>
                <a:gd name="connsiteY1676" fmla="*/ 1092327 h 5074634"/>
                <a:gd name="connsiteX1677" fmla="*/ 2294191 w 3161823"/>
                <a:gd name="connsiteY1677" fmla="*/ 1097947 h 5074634"/>
                <a:gd name="connsiteX1678" fmla="*/ 2295049 w 3161823"/>
                <a:gd name="connsiteY1678" fmla="*/ 1108234 h 5074634"/>
                <a:gd name="connsiteX1679" fmla="*/ 2291143 w 3161823"/>
                <a:gd name="connsiteY1679" fmla="*/ 1115949 h 5074634"/>
                <a:gd name="connsiteX1680" fmla="*/ 2291429 w 3161823"/>
                <a:gd name="connsiteY1680" fmla="*/ 1127855 h 5074634"/>
                <a:gd name="connsiteX1681" fmla="*/ 2293335 w 3161823"/>
                <a:gd name="connsiteY1681" fmla="*/ 1134427 h 5074634"/>
                <a:gd name="connsiteX1682" fmla="*/ 2293906 w 3161823"/>
                <a:gd name="connsiteY1682" fmla="*/ 1148048 h 5074634"/>
                <a:gd name="connsiteX1683" fmla="*/ 2301526 w 3161823"/>
                <a:gd name="connsiteY1683" fmla="*/ 1167575 h 5074634"/>
                <a:gd name="connsiteX1684" fmla="*/ 2300097 w 3161823"/>
                <a:gd name="connsiteY1684" fmla="*/ 1175671 h 5074634"/>
                <a:gd name="connsiteX1685" fmla="*/ 2294191 w 3161823"/>
                <a:gd name="connsiteY1685" fmla="*/ 1191387 h 5074634"/>
                <a:gd name="connsiteX1686" fmla="*/ 2292382 w 3161823"/>
                <a:gd name="connsiteY1686" fmla="*/ 1210532 h 5074634"/>
                <a:gd name="connsiteX1687" fmla="*/ 2287429 w 3161823"/>
                <a:gd name="connsiteY1687" fmla="*/ 1227010 h 5074634"/>
                <a:gd name="connsiteX1688" fmla="*/ 2298573 w 3161823"/>
                <a:gd name="connsiteY1688" fmla="*/ 1240727 h 5074634"/>
                <a:gd name="connsiteX1689" fmla="*/ 2303336 w 3161823"/>
                <a:gd name="connsiteY1689" fmla="*/ 1258348 h 5074634"/>
                <a:gd name="connsiteX1690" fmla="*/ 2307717 w 3161823"/>
                <a:gd name="connsiteY1690" fmla="*/ 1277493 h 5074634"/>
                <a:gd name="connsiteX1691" fmla="*/ 2320861 w 3161823"/>
                <a:gd name="connsiteY1691" fmla="*/ 1314450 h 5074634"/>
                <a:gd name="connsiteX1692" fmla="*/ 2335149 w 3161823"/>
                <a:gd name="connsiteY1692" fmla="*/ 1347121 h 5074634"/>
                <a:gd name="connsiteX1693" fmla="*/ 2361533 w 3161823"/>
                <a:gd name="connsiteY1693" fmla="*/ 1394555 h 5074634"/>
                <a:gd name="connsiteX1694" fmla="*/ 2389823 w 3161823"/>
                <a:gd name="connsiteY1694" fmla="*/ 1430084 h 5074634"/>
                <a:gd name="connsiteX1695" fmla="*/ 2400681 w 3161823"/>
                <a:gd name="connsiteY1695" fmla="*/ 1440085 h 5074634"/>
                <a:gd name="connsiteX1696" fmla="*/ 2427541 w 3161823"/>
                <a:gd name="connsiteY1696" fmla="*/ 1456468 h 5074634"/>
                <a:gd name="connsiteX1697" fmla="*/ 2432209 w 3161823"/>
                <a:gd name="connsiteY1697" fmla="*/ 1461611 h 5074634"/>
                <a:gd name="connsiteX1698" fmla="*/ 2436590 w 3161823"/>
                <a:gd name="connsiteY1698" fmla="*/ 1468850 h 5074634"/>
                <a:gd name="connsiteX1699" fmla="*/ 2425160 w 3161823"/>
                <a:gd name="connsiteY1699" fmla="*/ 1481995 h 5074634"/>
                <a:gd name="connsiteX1700" fmla="*/ 2413445 w 3161823"/>
                <a:gd name="connsiteY1700" fmla="*/ 1486757 h 5074634"/>
                <a:gd name="connsiteX1701" fmla="*/ 2412302 w 3161823"/>
                <a:gd name="connsiteY1701" fmla="*/ 1492758 h 5074634"/>
                <a:gd name="connsiteX1702" fmla="*/ 2405825 w 3161823"/>
                <a:gd name="connsiteY1702" fmla="*/ 1495806 h 5074634"/>
                <a:gd name="connsiteX1703" fmla="*/ 2374011 w 3161823"/>
                <a:gd name="connsiteY1703" fmla="*/ 1484757 h 5074634"/>
                <a:gd name="connsiteX1704" fmla="*/ 2372297 w 3161823"/>
                <a:gd name="connsiteY1704" fmla="*/ 1483043 h 5074634"/>
                <a:gd name="connsiteX1705" fmla="*/ 2368868 w 3161823"/>
                <a:gd name="connsiteY1705" fmla="*/ 1474851 h 5074634"/>
                <a:gd name="connsiteX1706" fmla="*/ 2365153 w 3161823"/>
                <a:gd name="connsiteY1706" fmla="*/ 1468850 h 5074634"/>
                <a:gd name="connsiteX1707" fmla="*/ 2357152 w 3161823"/>
                <a:gd name="connsiteY1707" fmla="*/ 1467802 h 5074634"/>
                <a:gd name="connsiteX1708" fmla="*/ 2349056 w 3161823"/>
                <a:gd name="connsiteY1708" fmla="*/ 1471517 h 5074634"/>
                <a:gd name="connsiteX1709" fmla="*/ 2353913 w 3161823"/>
                <a:gd name="connsiteY1709" fmla="*/ 1478947 h 5074634"/>
                <a:gd name="connsiteX1710" fmla="*/ 2359152 w 3161823"/>
                <a:gd name="connsiteY1710" fmla="*/ 1481233 h 5074634"/>
                <a:gd name="connsiteX1711" fmla="*/ 2368392 w 3161823"/>
                <a:gd name="connsiteY1711" fmla="*/ 1494949 h 5074634"/>
                <a:gd name="connsiteX1712" fmla="*/ 2364486 w 3161823"/>
                <a:gd name="connsiteY1712" fmla="*/ 1500187 h 5074634"/>
                <a:gd name="connsiteX1713" fmla="*/ 2360295 w 3161823"/>
                <a:gd name="connsiteY1713" fmla="*/ 1500854 h 5074634"/>
                <a:gd name="connsiteX1714" fmla="*/ 2341531 w 3161823"/>
                <a:gd name="connsiteY1714" fmla="*/ 1482566 h 5074634"/>
                <a:gd name="connsiteX1715" fmla="*/ 2339817 w 3161823"/>
                <a:gd name="connsiteY1715" fmla="*/ 1484852 h 5074634"/>
                <a:gd name="connsiteX1716" fmla="*/ 2338007 w 3161823"/>
                <a:gd name="connsiteY1716" fmla="*/ 1490186 h 5074634"/>
                <a:gd name="connsiteX1717" fmla="*/ 2328672 w 3161823"/>
                <a:gd name="connsiteY1717" fmla="*/ 1484185 h 5074634"/>
                <a:gd name="connsiteX1718" fmla="*/ 2326481 w 3161823"/>
                <a:gd name="connsiteY1718" fmla="*/ 1488662 h 5074634"/>
                <a:gd name="connsiteX1719" fmla="*/ 2319433 w 3161823"/>
                <a:gd name="connsiteY1719" fmla="*/ 1490758 h 5074634"/>
                <a:gd name="connsiteX1720" fmla="*/ 2313623 w 3161823"/>
                <a:gd name="connsiteY1720" fmla="*/ 1485614 h 5074634"/>
                <a:gd name="connsiteX1721" fmla="*/ 2313623 w 3161823"/>
                <a:gd name="connsiteY1721" fmla="*/ 1479233 h 5074634"/>
                <a:gd name="connsiteX1722" fmla="*/ 2312385 w 3161823"/>
                <a:gd name="connsiteY1722" fmla="*/ 1475899 h 5074634"/>
                <a:gd name="connsiteX1723" fmla="*/ 2283524 w 3161823"/>
                <a:gd name="connsiteY1723" fmla="*/ 1480947 h 5074634"/>
                <a:gd name="connsiteX1724" fmla="*/ 2271617 w 3161823"/>
                <a:gd name="connsiteY1724" fmla="*/ 1480852 h 5074634"/>
                <a:gd name="connsiteX1725" fmla="*/ 2259806 w 3161823"/>
                <a:gd name="connsiteY1725" fmla="*/ 1478661 h 5074634"/>
                <a:gd name="connsiteX1726" fmla="*/ 2245614 w 3161823"/>
                <a:gd name="connsiteY1726" fmla="*/ 1466278 h 5074634"/>
                <a:gd name="connsiteX1727" fmla="*/ 2243233 w 3161823"/>
                <a:gd name="connsiteY1727" fmla="*/ 1471803 h 5074634"/>
                <a:gd name="connsiteX1728" fmla="*/ 2242757 w 3161823"/>
                <a:gd name="connsiteY1728" fmla="*/ 1478280 h 5074634"/>
                <a:gd name="connsiteX1729" fmla="*/ 2237423 w 3161823"/>
                <a:gd name="connsiteY1729" fmla="*/ 1475708 h 5074634"/>
                <a:gd name="connsiteX1730" fmla="*/ 2225611 w 3161823"/>
                <a:gd name="connsiteY1730" fmla="*/ 1465707 h 5074634"/>
                <a:gd name="connsiteX1731" fmla="*/ 2217039 w 3161823"/>
                <a:gd name="connsiteY1731" fmla="*/ 1461802 h 5074634"/>
                <a:gd name="connsiteX1732" fmla="*/ 2186464 w 3161823"/>
                <a:gd name="connsiteY1732" fmla="*/ 1452086 h 5074634"/>
                <a:gd name="connsiteX1733" fmla="*/ 2164747 w 3161823"/>
                <a:gd name="connsiteY1733" fmla="*/ 1440561 h 5074634"/>
                <a:gd name="connsiteX1734" fmla="*/ 2170176 w 3161823"/>
                <a:gd name="connsiteY1734" fmla="*/ 1435322 h 5074634"/>
                <a:gd name="connsiteX1735" fmla="*/ 2179511 w 3161823"/>
                <a:gd name="connsiteY1735" fmla="*/ 1432560 h 5074634"/>
                <a:gd name="connsiteX1736" fmla="*/ 2179606 w 3161823"/>
                <a:gd name="connsiteY1736" fmla="*/ 1425416 h 5074634"/>
                <a:gd name="connsiteX1737" fmla="*/ 2178177 w 3161823"/>
                <a:gd name="connsiteY1737" fmla="*/ 1415606 h 5074634"/>
                <a:gd name="connsiteX1738" fmla="*/ 2177796 w 3161823"/>
                <a:gd name="connsiteY1738" fmla="*/ 1405414 h 5074634"/>
                <a:gd name="connsiteX1739" fmla="*/ 2183130 w 3161823"/>
                <a:gd name="connsiteY1739" fmla="*/ 1398651 h 5074634"/>
                <a:gd name="connsiteX1740" fmla="*/ 2195132 w 3161823"/>
                <a:gd name="connsiteY1740" fmla="*/ 1401890 h 5074634"/>
                <a:gd name="connsiteX1741" fmla="*/ 2193608 w 3161823"/>
                <a:gd name="connsiteY1741" fmla="*/ 1390745 h 5074634"/>
                <a:gd name="connsiteX1742" fmla="*/ 2199323 w 3161823"/>
                <a:gd name="connsiteY1742" fmla="*/ 1388554 h 5074634"/>
                <a:gd name="connsiteX1743" fmla="*/ 2210276 w 3161823"/>
                <a:gd name="connsiteY1743" fmla="*/ 1395032 h 5074634"/>
                <a:gd name="connsiteX1744" fmla="*/ 2214277 w 3161823"/>
                <a:gd name="connsiteY1744" fmla="*/ 1390936 h 5074634"/>
                <a:gd name="connsiteX1745" fmla="*/ 2196942 w 3161823"/>
                <a:gd name="connsiteY1745" fmla="*/ 1376934 h 5074634"/>
                <a:gd name="connsiteX1746" fmla="*/ 2178082 w 3161823"/>
                <a:gd name="connsiteY1746" fmla="*/ 1356932 h 5074634"/>
                <a:gd name="connsiteX1747" fmla="*/ 2180082 w 3161823"/>
                <a:gd name="connsiteY1747" fmla="*/ 1349693 h 5074634"/>
                <a:gd name="connsiteX1748" fmla="*/ 2173224 w 3161823"/>
                <a:gd name="connsiteY1748" fmla="*/ 1347692 h 5074634"/>
                <a:gd name="connsiteX1749" fmla="*/ 2166461 w 3161823"/>
                <a:gd name="connsiteY1749" fmla="*/ 1348168 h 5074634"/>
                <a:gd name="connsiteX1750" fmla="*/ 2160651 w 3161823"/>
                <a:gd name="connsiteY1750" fmla="*/ 1336358 h 5074634"/>
                <a:gd name="connsiteX1751" fmla="*/ 2161508 w 3161823"/>
                <a:gd name="connsiteY1751" fmla="*/ 1320641 h 5074634"/>
                <a:gd name="connsiteX1752" fmla="*/ 2166557 w 3161823"/>
                <a:gd name="connsiteY1752" fmla="*/ 1309973 h 5074634"/>
                <a:gd name="connsiteX1753" fmla="*/ 2163509 w 3161823"/>
                <a:gd name="connsiteY1753" fmla="*/ 1307592 h 5074634"/>
                <a:gd name="connsiteX1754" fmla="*/ 2134362 w 3161823"/>
                <a:gd name="connsiteY1754" fmla="*/ 1317022 h 5074634"/>
                <a:gd name="connsiteX1755" fmla="*/ 2119598 w 3161823"/>
                <a:gd name="connsiteY1755" fmla="*/ 1314926 h 5074634"/>
                <a:gd name="connsiteX1756" fmla="*/ 2102929 w 3161823"/>
                <a:gd name="connsiteY1756" fmla="*/ 1308544 h 5074634"/>
                <a:gd name="connsiteX1757" fmla="*/ 2087594 w 3161823"/>
                <a:gd name="connsiteY1757" fmla="*/ 1317974 h 5074634"/>
                <a:gd name="connsiteX1758" fmla="*/ 2072068 w 3161823"/>
                <a:gd name="connsiteY1758" fmla="*/ 1321118 h 5074634"/>
                <a:gd name="connsiteX1759" fmla="*/ 2064068 w 3161823"/>
                <a:gd name="connsiteY1759" fmla="*/ 1317784 h 5074634"/>
                <a:gd name="connsiteX1760" fmla="*/ 2056352 w 3161823"/>
                <a:gd name="connsiteY1760" fmla="*/ 1310926 h 5074634"/>
                <a:gd name="connsiteX1761" fmla="*/ 2049876 w 3161823"/>
                <a:gd name="connsiteY1761" fmla="*/ 1301591 h 5074634"/>
                <a:gd name="connsiteX1762" fmla="*/ 2044732 w 3161823"/>
                <a:gd name="connsiteY1762" fmla="*/ 1285970 h 5074634"/>
                <a:gd name="connsiteX1763" fmla="*/ 2040160 w 3161823"/>
                <a:gd name="connsiteY1763" fmla="*/ 1259681 h 5074634"/>
                <a:gd name="connsiteX1764" fmla="*/ 2039493 w 3161823"/>
                <a:gd name="connsiteY1764" fmla="*/ 1249680 h 5074634"/>
                <a:gd name="connsiteX1765" fmla="*/ 2040445 w 3161823"/>
                <a:gd name="connsiteY1765" fmla="*/ 1227201 h 5074634"/>
                <a:gd name="connsiteX1766" fmla="*/ 2042922 w 3161823"/>
                <a:gd name="connsiteY1766" fmla="*/ 1217867 h 5074634"/>
                <a:gd name="connsiteX1767" fmla="*/ 2049304 w 3161823"/>
                <a:gd name="connsiteY1767" fmla="*/ 1198817 h 5074634"/>
                <a:gd name="connsiteX1768" fmla="*/ 2053876 w 3161823"/>
                <a:gd name="connsiteY1768" fmla="*/ 1193006 h 5074634"/>
                <a:gd name="connsiteX1769" fmla="*/ 2063592 w 3161823"/>
                <a:gd name="connsiteY1769" fmla="*/ 1184053 h 5074634"/>
                <a:gd name="connsiteX1770" fmla="*/ 2068735 w 3161823"/>
                <a:gd name="connsiteY1770" fmla="*/ 1181767 h 5074634"/>
                <a:gd name="connsiteX1771" fmla="*/ 2080450 w 3161823"/>
                <a:gd name="connsiteY1771" fmla="*/ 1186339 h 5074634"/>
                <a:gd name="connsiteX1772" fmla="*/ 2092261 w 3161823"/>
                <a:gd name="connsiteY1772" fmla="*/ 1186625 h 5074634"/>
                <a:gd name="connsiteX1773" fmla="*/ 2097405 w 3161823"/>
                <a:gd name="connsiteY1773" fmla="*/ 1181576 h 5074634"/>
                <a:gd name="connsiteX1774" fmla="*/ 2102168 w 3161823"/>
                <a:gd name="connsiteY1774" fmla="*/ 1172623 h 5074634"/>
                <a:gd name="connsiteX1775" fmla="*/ 2105692 w 3161823"/>
                <a:gd name="connsiteY1775" fmla="*/ 1160907 h 5074634"/>
                <a:gd name="connsiteX1776" fmla="*/ 2113693 w 3161823"/>
                <a:gd name="connsiteY1776" fmla="*/ 1154239 h 5074634"/>
                <a:gd name="connsiteX1777" fmla="*/ 2115979 w 3161823"/>
                <a:gd name="connsiteY1777" fmla="*/ 1150715 h 5074634"/>
                <a:gd name="connsiteX1778" fmla="*/ 2118550 w 3161823"/>
                <a:gd name="connsiteY1778" fmla="*/ 1143095 h 5074634"/>
                <a:gd name="connsiteX1779" fmla="*/ 2121313 w 3161823"/>
                <a:gd name="connsiteY1779" fmla="*/ 1131665 h 5074634"/>
                <a:gd name="connsiteX1780" fmla="*/ 2121789 w 3161823"/>
                <a:gd name="connsiteY1780" fmla="*/ 1121855 h 5074634"/>
                <a:gd name="connsiteX1781" fmla="*/ 2124075 w 3161823"/>
                <a:gd name="connsiteY1781" fmla="*/ 1112139 h 5074634"/>
                <a:gd name="connsiteX1782" fmla="*/ 2131410 w 3161823"/>
                <a:gd name="connsiteY1782" fmla="*/ 1097852 h 5074634"/>
                <a:gd name="connsiteX1783" fmla="*/ 2128838 w 3161823"/>
                <a:gd name="connsiteY1783" fmla="*/ 1088993 h 5074634"/>
                <a:gd name="connsiteX1784" fmla="*/ 2129885 w 3161823"/>
                <a:gd name="connsiteY1784" fmla="*/ 1082993 h 5074634"/>
                <a:gd name="connsiteX1785" fmla="*/ 2134838 w 3161823"/>
                <a:gd name="connsiteY1785" fmla="*/ 1072325 h 5074634"/>
                <a:gd name="connsiteX1786" fmla="*/ 2119884 w 3161823"/>
                <a:gd name="connsiteY1786" fmla="*/ 1069372 h 5074634"/>
                <a:gd name="connsiteX1787" fmla="*/ 2114836 w 3161823"/>
                <a:gd name="connsiteY1787" fmla="*/ 1064705 h 5074634"/>
                <a:gd name="connsiteX1788" fmla="*/ 2109978 w 3161823"/>
                <a:gd name="connsiteY1788" fmla="*/ 1057561 h 5074634"/>
                <a:gd name="connsiteX1789" fmla="*/ 2111407 w 3161823"/>
                <a:gd name="connsiteY1789" fmla="*/ 1050798 h 5074634"/>
                <a:gd name="connsiteX1790" fmla="*/ 2113216 w 3161823"/>
                <a:gd name="connsiteY1790" fmla="*/ 1045845 h 5074634"/>
                <a:gd name="connsiteX1791" fmla="*/ 2128171 w 3161823"/>
                <a:gd name="connsiteY1791" fmla="*/ 1027652 h 5074634"/>
                <a:gd name="connsiteX1792" fmla="*/ 2134648 w 3161823"/>
                <a:gd name="connsiteY1792" fmla="*/ 1022223 h 5074634"/>
                <a:gd name="connsiteX1793" fmla="*/ 2141696 w 3161823"/>
                <a:gd name="connsiteY1793" fmla="*/ 1019270 h 5074634"/>
                <a:gd name="connsiteX1794" fmla="*/ 2148840 w 3161823"/>
                <a:gd name="connsiteY1794" fmla="*/ 1019366 h 5074634"/>
                <a:gd name="connsiteX1795" fmla="*/ 2156460 w 3161823"/>
                <a:gd name="connsiteY1795" fmla="*/ 1021366 h 5074634"/>
                <a:gd name="connsiteX1796" fmla="*/ 2163890 w 3161823"/>
                <a:gd name="connsiteY1796" fmla="*/ 1018604 h 5074634"/>
                <a:gd name="connsiteX1797" fmla="*/ 2155984 w 3161823"/>
                <a:gd name="connsiteY1797" fmla="*/ 1006221 h 5074634"/>
                <a:gd name="connsiteX1798" fmla="*/ 2155412 w 3161823"/>
                <a:gd name="connsiteY1798" fmla="*/ 997934 h 5074634"/>
                <a:gd name="connsiteX1799" fmla="*/ 2152269 w 3161823"/>
                <a:gd name="connsiteY1799" fmla="*/ 977455 h 5074634"/>
                <a:gd name="connsiteX1800" fmla="*/ 2152841 w 3161823"/>
                <a:gd name="connsiteY1800" fmla="*/ 967835 h 5074634"/>
                <a:gd name="connsiteX1801" fmla="*/ 2156270 w 3161823"/>
                <a:gd name="connsiteY1801" fmla="*/ 960025 h 5074634"/>
                <a:gd name="connsiteX1802" fmla="*/ 2163127 w 3161823"/>
                <a:gd name="connsiteY1802" fmla="*/ 950785 h 5074634"/>
                <a:gd name="connsiteX1803" fmla="*/ 2173034 w 3161823"/>
                <a:gd name="connsiteY1803" fmla="*/ 947738 h 5074634"/>
                <a:gd name="connsiteX1804" fmla="*/ 2180749 w 3161823"/>
                <a:gd name="connsiteY1804" fmla="*/ 942880 h 5074634"/>
                <a:gd name="connsiteX1805" fmla="*/ 2188464 w 3161823"/>
                <a:gd name="connsiteY1805" fmla="*/ 935450 h 5074634"/>
                <a:gd name="connsiteX1806" fmla="*/ 2195608 w 3161823"/>
                <a:gd name="connsiteY1806" fmla="*/ 934212 h 5074634"/>
                <a:gd name="connsiteX1807" fmla="*/ 2210086 w 3161823"/>
                <a:gd name="connsiteY1807" fmla="*/ 939260 h 5074634"/>
                <a:gd name="connsiteX1808" fmla="*/ 2217229 w 3161823"/>
                <a:gd name="connsiteY1808" fmla="*/ 938117 h 5074634"/>
                <a:gd name="connsiteX1809" fmla="*/ 2225231 w 3161823"/>
                <a:gd name="connsiteY1809" fmla="*/ 934117 h 5074634"/>
                <a:gd name="connsiteX1810" fmla="*/ 2247614 w 3161823"/>
                <a:gd name="connsiteY1810" fmla="*/ 918305 h 5074634"/>
                <a:gd name="connsiteX1811" fmla="*/ 2255806 w 3161823"/>
                <a:gd name="connsiteY1811" fmla="*/ 914400 h 5074634"/>
                <a:gd name="connsiteX1812" fmla="*/ 2264569 w 3161823"/>
                <a:gd name="connsiteY1812" fmla="*/ 915352 h 5074634"/>
                <a:gd name="connsiteX1813" fmla="*/ 2276094 w 3161823"/>
                <a:gd name="connsiteY1813" fmla="*/ 921258 h 5074634"/>
                <a:gd name="connsiteX1814" fmla="*/ 2288858 w 3161823"/>
                <a:gd name="connsiteY1814" fmla="*/ 932117 h 5074634"/>
                <a:gd name="connsiteX1815" fmla="*/ 3086386 w 3161823"/>
                <a:gd name="connsiteY1815" fmla="*/ 214693 h 5074634"/>
                <a:gd name="connsiteX1816" fmla="*/ 3060763 w 3161823"/>
                <a:gd name="connsiteY1816" fmla="*/ 235172 h 5074634"/>
                <a:gd name="connsiteX1817" fmla="*/ 3045524 w 3161823"/>
                <a:gd name="connsiteY1817" fmla="*/ 249364 h 5074634"/>
                <a:gd name="connsiteX1818" fmla="*/ 3030569 w 3161823"/>
                <a:gd name="connsiteY1818" fmla="*/ 258985 h 5074634"/>
                <a:gd name="connsiteX1819" fmla="*/ 3015425 w 3161823"/>
                <a:gd name="connsiteY1819" fmla="*/ 265652 h 5074634"/>
                <a:gd name="connsiteX1820" fmla="*/ 2991422 w 3161823"/>
                <a:gd name="connsiteY1820" fmla="*/ 282512 h 5074634"/>
                <a:gd name="connsiteX1821" fmla="*/ 2948845 w 3161823"/>
                <a:gd name="connsiteY1821" fmla="*/ 303371 h 5074634"/>
                <a:gd name="connsiteX1822" fmla="*/ 2922079 w 3161823"/>
                <a:gd name="connsiteY1822" fmla="*/ 320516 h 5074634"/>
                <a:gd name="connsiteX1823" fmla="*/ 2892838 w 3161823"/>
                <a:gd name="connsiteY1823" fmla="*/ 333946 h 5074634"/>
                <a:gd name="connsiteX1824" fmla="*/ 2861977 w 3161823"/>
                <a:gd name="connsiteY1824" fmla="*/ 351758 h 5074634"/>
                <a:gd name="connsiteX1825" fmla="*/ 2831020 w 3161823"/>
                <a:gd name="connsiteY1825" fmla="*/ 364046 h 5074634"/>
                <a:gd name="connsiteX1826" fmla="*/ 2823305 w 3161823"/>
                <a:gd name="connsiteY1826" fmla="*/ 364998 h 5074634"/>
                <a:gd name="connsiteX1827" fmla="*/ 2801302 w 3161823"/>
                <a:gd name="connsiteY1827" fmla="*/ 381952 h 5074634"/>
                <a:gd name="connsiteX1828" fmla="*/ 2783967 w 3161823"/>
                <a:gd name="connsiteY1828" fmla="*/ 389001 h 5074634"/>
                <a:gd name="connsiteX1829" fmla="*/ 2721197 w 3161823"/>
                <a:gd name="connsiteY1829" fmla="*/ 426910 h 5074634"/>
                <a:gd name="connsiteX1830" fmla="*/ 2692336 w 3161823"/>
                <a:gd name="connsiteY1830" fmla="*/ 454438 h 5074634"/>
                <a:gd name="connsiteX1831" fmla="*/ 2684050 w 3161823"/>
                <a:gd name="connsiteY1831" fmla="*/ 456629 h 5074634"/>
                <a:gd name="connsiteX1832" fmla="*/ 2675668 w 3161823"/>
                <a:gd name="connsiteY1832" fmla="*/ 455581 h 5074634"/>
                <a:gd name="connsiteX1833" fmla="*/ 2668810 w 3161823"/>
                <a:gd name="connsiteY1833" fmla="*/ 464153 h 5074634"/>
                <a:gd name="connsiteX1834" fmla="*/ 2662333 w 3161823"/>
                <a:gd name="connsiteY1834" fmla="*/ 478917 h 5074634"/>
                <a:gd name="connsiteX1835" fmla="*/ 2648712 w 3161823"/>
                <a:gd name="connsiteY1835" fmla="*/ 493681 h 5074634"/>
                <a:gd name="connsiteX1836" fmla="*/ 2641949 w 3161823"/>
                <a:gd name="connsiteY1836" fmla="*/ 506921 h 5074634"/>
                <a:gd name="connsiteX1837" fmla="*/ 2634901 w 3161823"/>
                <a:gd name="connsiteY1837" fmla="*/ 517398 h 5074634"/>
                <a:gd name="connsiteX1838" fmla="*/ 2630805 w 3161823"/>
                <a:gd name="connsiteY1838" fmla="*/ 520732 h 5074634"/>
                <a:gd name="connsiteX1839" fmla="*/ 2622995 w 3161823"/>
                <a:gd name="connsiteY1839" fmla="*/ 519684 h 5074634"/>
                <a:gd name="connsiteX1840" fmla="*/ 2619280 w 3161823"/>
                <a:gd name="connsiteY1840" fmla="*/ 520827 h 5074634"/>
                <a:gd name="connsiteX1841" fmla="*/ 2606517 w 3161823"/>
                <a:gd name="connsiteY1841" fmla="*/ 532543 h 5074634"/>
                <a:gd name="connsiteX1842" fmla="*/ 2604230 w 3161823"/>
                <a:gd name="connsiteY1842" fmla="*/ 541687 h 5074634"/>
                <a:gd name="connsiteX1843" fmla="*/ 2617946 w 3161823"/>
                <a:gd name="connsiteY1843" fmla="*/ 547783 h 5074634"/>
                <a:gd name="connsiteX1844" fmla="*/ 2620899 w 3161823"/>
                <a:gd name="connsiteY1844" fmla="*/ 557975 h 5074634"/>
                <a:gd name="connsiteX1845" fmla="*/ 2616899 w 3161823"/>
                <a:gd name="connsiteY1845" fmla="*/ 565213 h 5074634"/>
                <a:gd name="connsiteX1846" fmla="*/ 2608040 w 3161823"/>
                <a:gd name="connsiteY1846" fmla="*/ 574643 h 5074634"/>
                <a:gd name="connsiteX1847" fmla="*/ 2602992 w 3161823"/>
                <a:gd name="connsiteY1847" fmla="*/ 584549 h 5074634"/>
                <a:gd name="connsiteX1848" fmla="*/ 2593944 w 3161823"/>
                <a:gd name="connsiteY1848" fmla="*/ 594455 h 5074634"/>
                <a:gd name="connsiteX1849" fmla="*/ 2587657 w 3161823"/>
                <a:gd name="connsiteY1849" fmla="*/ 597218 h 5074634"/>
                <a:gd name="connsiteX1850" fmla="*/ 2572607 w 3161823"/>
                <a:gd name="connsiteY1850" fmla="*/ 596932 h 5074634"/>
                <a:gd name="connsiteX1851" fmla="*/ 2571750 w 3161823"/>
                <a:gd name="connsiteY1851" fmla="*/ 609124 h 5074634"/>
                <a:gd name="connsiteX1852" fmla="*/ 2574131 w 3161823"/>
                <a:gd name="connsiteY1852" fmla="*/ 616648 h 5074634"/>
                <a:gd name="connsiteX1853" fmla="*/ 2572893 w 3161823"/>
                <a:gd name="connsiteY1853" fmla="*/ 623316 h 5074634"/>
                <a:gd name="connsiteX1854" fmla="*/ 2567845 w 3161823"/>
                <a:gd name="connsiteY1854" fmla="*/ 629793 h 5074634"/>
                <a:gd name="connsiteX1855" fmla="*/ 2562892 w 3161823"/>
                <a:gd name="connsiteY1855" fmla="*/ 628936 h 5074634"/>
                <a:gd name="connsiteX1856" fmla="*/ 2540032 w 3161823"/>
                <a:gd name="connsiteY1856" fmla="*/ 609791 h 5074634"/>
                <a:gd name="connsiteX1857" fmla="*/ 2536317 w 3161823"/>
                <a:gd name="connsiteY1857" fmla="*/ 616363 h 5074634"/>
                <a:gd name="connsiteX1858" fmla="*/ 2534793 w 3161823"/>
                <a:gd name="connsiteY1858" fmla="*/ 629698 h 5074634"/>
                <a:gd name="connsiteX1859" fmla="*/ 2534031 w 3161823"/>
                <a:gd name="connsiteY1859" fmla="*/ 643890 h 5074634"/>
                <a:gd name="connsiteX1860" fmla="*/ 2531174 w 3161823"/>
                <a:gd name="connsiteY1860" fmla="*/ 654558 h 5074634"/>
                <a:gd name="connsiteX1861" fmla="*/ 2527269 w 3161823"/>
                <a:gd name="connsiteY1861" fmla="*/ 659797 h 5074634"/>
                <a:gd name="connsiteX1862" fmla="*/ 2520125 w 3161823"/>
                <a:gd name="connsiteY1862" fmla="*/ 665321 h 5074634"/>
                <a:gd name="connsiteX1863" fmla="*/ 2494883 w 3161823"/>
                <a:gd name="connsiteY1863" fmla="*/ 656654 h 5074634"/>
                <a:gd name="connsiteX1864" fmla="*/ 2492788 w 3161823"/>
                <a:gd name="connsiteY1864" fmla="*/ 664940 h 5074634"/>
                <a:gd name="connsiteX1865" fmla="*/ 2496598 w 3161823"/>
                <a:gd name="connsiteY1865" fmla="*/ 675037 h 5074634"/>
                <a:gd name="connsiteX1866" fmla="*/ 2502027 w 3161823"/>
                <a:gd name="connsiteY1866" fmla="*/ 697421 h 5074634"/>
                <a:gd name="connsiteX1867" fmla="*/ 2503265 w 3161823"/>
                <a:gd name="connsiteY1867" fmla="*/ 706564 h 5074634"/>
                <a:gd name="connsiteX1868" fmla="*/ 2500217 w 3161823"/>
                <a:gd name="connsiteY1868" fmla="*/ 721233 h 5074634"/>
                <a:gd name="connsiteX1869" fmla="*/ 2488883 w 3161823"/>
                <a:gd name="connsiteY1869" fmla="*/ 744379 h 5074634"/>
                <a:gd name="connsiteX1870" fmla="*/ 2445735 w 3161823"/>
                <a:gd name="connsiteY1870" fmla="*/ 771239 h 5074634"/>
                <a:gd name="connsiteX1871" fmla="*/ 2446401 w 3161823"/>
                <a:gd name="connsiteY1871" fmla="*/ 780574 h 5074634"/>
                <a:gd name="connsiteX1872" fmla="*/ 2451259 w 3161823"/>
                <a:gd name="connsiteY1872" fmla="*/ 798195 h 5074634"/>
                <a:gd name="connsiteX1873" fmla="*/ 2452402 w 3161823"/>
                <a:gd name="connsiteY1873" fmla="*/ 809149 h 5074634"/>
                <a:gd name="connsiteX1874" fmla="*/ 2450687 w 3161823"/>
                <a:gd name="connsiteY1874" fmla="*/ 819531 h 5074634"/>
                <a:gd name="connsiteX1875" fmla="*/ 2444972 w 3161823"/>
                <a:gd name="connsiteY1875" fmla="*/ 827818 h 5074634"/>
                <a:gd name="connsiteX1876" fmla="*/ 2438686 w 3161823"/>
                <a:gd name="connsiteY1876" fmla="*/ 828104 h 5074634"/>
                <a:gd name="connsiteX1877" fmla="*/ 2435161 w 3161823"/>
                <a:gd name="connsiteY1877" fmla="*/ 826389 h 5074634"/>
                <a:gd name="connsiteX1878" fmla="*/ 2425256 w 3161823"/>
                <a:gd name="connsiteY1878" fmla="*/ 814864 h 5074634"/>
                <a:gd name="connsiteX1879" fmla="*/ 2416588 w 3161823"/>
                <a:gd name="connsiteY1879" fmla="*/ 812006 h 5074634"/>
                <a:gd name="connsiteX1880" fmla="*/ 2415159 w 3161823"/>
                <a:gd name="connsiteY1880" fmla="*/ 817435 h 5074634"/>
                <a:gd name="connsiteX1881" fmla="*/ 2426303 w 3161823"/>
                <a:gd name="connsiteY1881" fmla="*/ 833152 h 5074634"/>
                <a:gd name="connsiteX1882" fmla="*/ 2431256 w 3161823"/>
                <a:gd name="connsiteY1882" fmla="*/ 853250 h 5074634"/>
                <a:gd name="connsiteX1883" fmla="*/ 2426018 w 3161823"/>
                <a:gd name="connsiteY1883" fmla="*/ 864108 h 5074634"/>
                <a:gd name="connsiteX1884" fmla="*/ 2405158 w 3161823"/>
                <a:gd name="connsiteY1884" fmla="*/ 888111 h 5074634"/>
                <a:gd name="connsiteX1885" fmla="*/ 2394204 w 3161823"/>
                <a:gd name="connsiteY1885" fmla="*/ 919067 h 5074634"/>
                <a:gd name="connsiteX1886" fmla="*/ 2373059 w 3161823"/>
                <a:gd name="connsiteY1886" fmla="*/ 932974 h 5074634"/>
                <a:gd name="connsiteX1887" fmla="*/ 2360010 w 3161823"/>
                <a:gd name="connsiteY1887" fmla="*/ 934593 h 5074634"/>
                <a:gd name="connsiteX1888" fmla="*/ 2347055 w 3161823"/>
                <a:gd name="connsiteY1888" fmla="*/ 930783 h 5074634"/>
                <a:gd name="connsiteX1889" fmla="*/ 2334673 w 3161823"/>
                <a:gd name="connsiteY1889" fmla="*/ 923734 h 5074634"/>
                <a:gd name="connsiteX1890" fmla="*/ 2303526 w 3161823"/>
                <a:gd name="connsiteY1890" fmla="*/ 921258 h 5074634"/>
                <a:gd name="connsiteX1891" fmla="*/ 2286286 w 3161823"/>
                <a:gd name="connsiteY1891" fmla="*/ 913352 h 5074634"/>
                <a:gd name="connsiteX1892" fmla="*/ 2268760 w 3161823"/>
                <a:gd name="connsiteY1892" fmla="*/ 899541 h 5074634"/>
                <a:gd name="connsiteX1893" fmla="*/ 2253520 w 3161823"/>
                <a:gd name="connsiteY1893" fmla="*/ 900493 h 5074634"/>
                <a:gd name="connsiteX1894" fmla="*/ 2240566 w 3161823"/>
                <a:gd name="connsiteY1894" fmla="*/ 907447 h 5074634"/>
                <a:gd name="connsiteX1895" fmla="*/ 2223516 w 3161823"/>
                <a:gd name="connsiteY1895" fmla="*/ 922592 h 5074634"/>
                <a:gd name="connsiteX1896" fmla="*/ 2212658 w 3161823"/>
                <a:gd name="connsiteY1896" fmla="*/ 893350 h 5074634"/>
                <a:gd name="connsiteX1897" fmla="*/ 2217325 w 3161823"/>
                <a:gd name="connsiteY1897" fmla="*/ 879634 h 5074634"/>
                <a:gd name="connsiteX1898" fmla="*/ 2193894 w 3161823"/>
                <a:gd name="connsiteY1898" fmla="*/ 844296 h 5074634"/>
                <a:gd name="connsiteX1899" fmla="*/ 2189036 w 3161823"/>
                <a:gd name="connsiteY1899" fmla="*/ 828484 h 5074634"/>
                <a:gd name="connsiteX1900" fmla="*/ 2194750 w 3161823"/>
                <a:gd name="connsiteY1900" fmla="*/ 820579 h 5074634"/>
                <a:gd name="connsiteX1901" fmla="*/ 2201894 w 3161823"/>
                <a:gd name="connsiteY1901" fmla="*/ 815626 h 5074634"/>
                <a:gd name="connsiteX1902" fmla="*/ 2215420 w 3161823"/>
                <a:gd name="connsiteY1902" fmla="*/ 800957 h 5074634"/>
                <a:gd name="connsiteX1903" fmla="*/ 2229041 w 3161823"/>
                <a:gd name="connsiteY1903" fmla="*/ 789432 h 5074634"/>
                <a:gd name="connsiteX1904" fmla="*/ 2243042 w 3161823"/>
                <a:gd name="connsiteY1904" fmla="*/ 785813 h 5074634"/>
                <a:gd name="connsiteX1905" fmla="*/ 2245424 w 3161823"/>
                <a:gd name="connsiteY1905" fmla="*/ 783908 h 5074634"/>
                <a:gd name="connsiteX1906" fmla="*/ 2251234 w 3161823"/>
                <a:gd name="connsiteY1906" fmla="*/ 766572 h 5074634"/>
                <a:gd name="connsiteX1907" fmla="*/ 2257520 w 3161823"/>
                <a:gd name="connsiteY1907" fmla="*/ 752189 h 5074634"/>
                <a:gd name="connsiteX1908" fmla="*/ 2263235 w 3161823"/>
                <a:gd name="connsiteY1908" fmla="*/ 744379 h 5074634"/>
                <a:gd name="connsiteX1909" fmla="*/ 2269808 w 3161823"/>
                <a:gd name="connsiteY1909" fmla="*/ 730853 h 5074634"/>
                <a:gd name="connsiteX1910" fmla="*/ 2290191 w 3161823"/>
                <a:gd name="connsiteY1910" fmla="*/ 675608 h 5074634"/>
                <a:gd name="connsiteX1911" fmla="*/ 2295049 w 3161823"/>
                <a:gd name="connsiteY1911" fmla="*/ 671608 h 5074634"/>
                <a:gd name="connsiteX1912" fmla="*/ 2337435 w 3161823"/>
                <a:gd name="connsiteY1912" fmla="*/ 660844 h 5074634"/>
                <a:gd name="connsiteX1913" fmla="*/ 2341245 w 3161823"/>
                <a:gd name="connsiteY1913" fmla="*/ 657320 h 5074634"/>
                <a:gd name="connsiteX1914" fmla="*/ 2329053 w 3161823"/>
                <a:gd name="connsiteY1914" fmla="*/ 646271 h 5074634"/>
                <a:gd name="connsiteX1915" fmla="*/ 2316480 w 3161823"/>
                <a:gd name="connsiteY1915" fmla="*/ 646462 h 5074634"/>
                <a:gd name="connsiteX1916" fmla="*/ 2310765 w 3161823"/>
                <a:gd name="connsiteY1916" fmla="*/ 642842 h 5074634"/>
                <a:gd name="connsiteX1917" fmla="*/ 2307431 w 3161823"/>
                <a:gd name="connsiteY1917" fmla="*/ 634555 h 5074634"/>
                <a:gd name="connsiteX1918" fmla="*/ 2305622 w 3161823"/>
                <a:gd name="connsiteY1918" fmla="*/ 625602 h 5074634"/>
                <a:gd name="connsiteX1919" fmla="*/ 2310670 w 3161823"/>
                <a:gd name="connsiteY1919" fmla="*/ 618649 h 5074634"/>
                <a:gd name="connsiteX1920" fmla="*/ 2326862 w 3161823"/>
                <a:gd name="connsiteY1920" fmla="*/ 584644 h 5074634"/>
                <a:gd name="connsiteX1921" fmla="*/ 2346388 w 3161823"/>
                <a:gd name="connsiteY1921" fmla="*/ 559784 h 5074634"/>
                <a:gd name="connsiteX1922" fmla="*/ 2364391 w 3161823"/>
                <a:gd name="connsiteY1922" fmla="*/ 545021 h 5074634"/>
                <a:gd name="connsiteX1923" fmla="*/ 2359914 w 3161823"/>
                <a:gd name="connsiteY1923" fmla="*/ 541115 h 5074634"/>
                <a:gd name="connsiteX1924" fmla="*/ 2354199 w 3161823"/>
                <a:gd name="connsiteY1924" fmla="*/ 531114 h 5074634"/>
                <a:gd name="connsiteX1925" fmla="*/ 2332291 w 3161823"/>
                <a:gd name="connsiteY1925" fmla="*/ 533591 h 5074634"/>
                <a:gd name="connsiteX1926" fmla="*/ 2323624 w 3161823"/>
                <a:gd name="connsiteY1926" fmla="*/ 519875 h 5074634"/>
                <a:gd name="connsiteX1927" fmla="*/ 2320957 w 3161823"/>
                <a:gd name="connsiteY1927" fmla="*/ 511873 h 5074634"/>
                <a:gd name="connsiteX1928" fmla="*/ 2320290 w 3161823"/>
                <a:gd name="connsiteY1928" fmla="*/ 503396 h 5074634"/>
                <a:gd name="connsiteX1929" fmla="*/ 2327338 w 3161823"/>
                <a:gd name="connsiteY1929" fmla="*/ 492538 h 5074634"/>
                <a:gd name="connsiteX1930" fmla="*/ 2334673 w 3161823"/>
                <a:gd name="connsiteY1930" fmla="*/ 485966 h 5074634"/>
                <a:gd name="connsiteX1931" fmla="*/ 2342864 w 3161823"/>
                <a:gd name="connsiteY1931" fmla="*/ 487966 h 5074634"/>
                <a:gd name="connsiteX1932" fmla="*/ 2350961 w 3161823"/>
                <a:gd name="connsiteY1932" fmla="*/ 493490 h 5074634"/>
                <a:gd name="connsiteX1933" fmla="*/ 2357342 w 3161823"/>
                <a:gd name="connsiteY1933" fmla="*/ 500063 h 5074634"/>
                <a:gd name="connsiteX1934" fmla="*/ 2363534 w 3161823"/>
                <a:gd name="connsiteY1934" fmla="*/ 510540 h 5074634"/>
                <a:gd name="connsiteX1935" fmla="*/ 2368963 w 3161823"/>
                <a:gd name="connsiteY1935" fmla="*/ 510159 h 5074634"/>
                <a:gd name="connsiteX1936" fmla="*/ 2388585 w 3161823"/>
                <a:gd name="connsiteY1936" fmla="*/ 473392 h 5074634"/>
                <a:gd name="connsiteX1937" fmla="*/ 2385536 w 3161823"/>
                <a:gd name="connsiteY1937" fmla="*/ 465010 h 5074634"/>
                <a:gd name="connsiteX1938" fmla="*/ 2384298 w 3161823"/>
                <a:gd name="connsiteY1938" fmla="*/ 452152 h 5074634"/>
                <a:gd name="connsiteX1939" fmla="*/ 2386584 w 3161823"/>
                <a:gd name="connsiteY1939" fmla="*/ 446342 h 5074634"/>
                <a:gd name="connsiteX1940" fmla="*/ 2395823 w 3161823"/>
                <a:gd name="connsiteY1940" fmla="*/ 440341 h 5074634"/>
                <a:gd name="connsiteX1941" fmla="*/ 2402110 w 3161823"/>
                <a:gd name="connsiteY1941" fmla="*/ 438150 h 5074634"/>
                <a:gd name="connsiteX1942" fmla="*/ 2415826 w 3161823"/>
                <a:gd name="connsiteY1942" fmla="*/ 440817 h 5074634"/>
                <a:gd name="connsiteX1943" fmla="*/ 2435447 w 3161823"/>
                <a:gd name="connsiteY1943" fmla="*/ 448913 h 5074634"/>
                <a:gd name="connsiteX1944" fmla="*/ 2436971 w 3161823"/>
                <a:gd name="connsiteY1944" fmla="*/ 445103 h 5074634"/>
                <a:gd name="connsiteX1945" fmla="*/ 2441924 w 3161823"/>
                <a:gd name="connsiteY1945" fmla="*/ 420148 h 5074634"/>
                <a:gd name="connsiteX1946" fmla="*/ 2446687 w 3161823"/>
                <a:gd name="connsiteY1946" fmla="*/ 406717 h 5074634"/>
                <a:gd name="connsiteX1947" fmla="*/ 2466594 w 3161823"/>
                <a:gd name="connsiteY1947" fmla="*/ 384715 h 5074634"/>
                <a:gd name="connsiteX1948" fmla="*/ 2465261 w 3161823"/>
                <a:gd name="connsiteY1948" fmla="*/ 377857 h 5074634"/>
                <a:gd name="connsiteX1949" fmla="*/ 2464308 w 3161823"/>
                <a:gd name="connsiteY1949" fmla="*/ 366427 h 5074634"/>
                <a:gd name="connsiteX1950" fmla="*/ 2487454 w 3161823"/>
                <a:gd name="connsiteY1950" fmla="*/ 351758 h 5074634"/>
                <a:gd name="connsiteX1951" fmla="*/ 2502408 w 3161823"/>
                <a:gd name="connsiteY1951" fmla="*/ 336899 h 5074634"/>
                <a:gd name="connsiteX1952" fmla="*/ 2517077 w 3161823"/>
                <a:gd name="connsiteY1952" fmla="*/ 316516 h 5074634"/>
                <a:gd name="connsiteX1953" fmla="*/ 2524316 w 3161823"/>
                <a:gd name="connsiteY1953" fmla="*/ 312039 h 5074634"/>
                <a:gd name="connsiteX1954" fmla="*/ 2531745 w 3161823"/>
                <a:gd name="connsiteY1954" fmla="*/ 311563 h 5074634"/>
                <a:gd name="connsiteX1955" fmla="*/ 2546890 w 3161823"/>
                <a:gd name="connsiteY1955" fmla="*/ 302800 h 5074634"/>
                <a:gd name="connsiteX1956" fmla="*/ 2574798 w 3161823"/>
                <a:gd name="connsiteY1956" fmla="*/ 292513 h 5074634"/>
                <a:gd name="connsiteX1957" fmla="*/ 2591086 w 3161823"/>
                <a:gd name="connsiteY1957" fmla="*/ 282512 h 5074634"/>
                <a:gd name="connsiteX1958" fmla="*/ 2596325 w 3161823"/>
                <a:gd name="connsiteY1958" fmla="*/ 260509 h 5074634"/>
                <a:gd name="connsiteX1959" fmla="*/ 2606707 w 3161823"/>
                <a:gd name="connsiteY1959" fmla="*/ 252603 h 5074634"/>
                <a:gd name="connsiteX1960" fmla="*/ 2627662 w 3161823"/>
                <a:gd name="connsiteY1960" fmla="*/ 249269 h 5074634"/>
                <a:gd name="connsiteX1961" fmla="*/ 2635568 w 3161823"/>
                <a:gd name="connsiteY1961" fmla="*/ 250508 h 5074634"/>
                <a:gd name="connsiteX1962" fmla="*/ 2640140 w 3161823"/>
                <a:gd name="connsiteY1962" fmla="*/ 259937 h 5074634"/>
                <a:gd name="connsiteX1963" fmla="*/ 2649188 w 3161823"/>
                <a:gd name="connsiteY1963" fmla="*/ 259271 h 5074634"/>
                <a:gd name="connsiteX1964" fmla="*/ 2652713 w 3161823"/>
                <a:gd name="connsiteY1964" fmla="*/ 254413 h 5074634"/>
                <a:gd name="connsiteX1965" fmla="*/ 2656332 w 3161823"/>
                <a:gd name="connsiteY1965" fmla="*/ 246317 h 5074634"/>
                <a:gd name="connsiteX1966" fmla="*/ 2655189 w 3161823"/>
                <a:gd name="connsiteY1966" fmla="*/ 233077 h 5074634"/>
                <a:gd name="connsiteX1967" fmla="*/ 2655094 w 3161823"/>
                <a:gd name="connsiteY1967" fmla="*/ 215932 h 5074634"/>
                <a:gd name="connsiteX1968" fmla="*/ 2662904 w 3161823"/>
                <a:gd name="connsiteY1968" fmla="*/ 204978 h 5074634"/>
                <a:gd name="connsiteX1969" fmla="*/ 2665762 w 3161823"/>
                <a:gd name="connsiteY1969" fmla="*/ 202692 h 5074634"/>
                <a:gd name="connsiteX1970" fmla="*/ 2689384 w 3161823"/>
                <a:gd name="connsiteY1970" fmla="*/ 198215 h 5074634"/>
                <a:gd name="connsiteX1971" fmla="*/ 2703290 w 3161823"/>
                <a:gd name="connsiteY1971" fmla="*/ 200216 h 5074634"/>
                <a:gd name="connsiteX1972" fmla="*/ 2732151 w 3161823"/>
                <a:gd name="connsiteY1972" fmla="*/ 213550 h 5074634"/>
                <a:gd name="connsiteX1973" fmla="*/ 2747105 w 3161823"/>
                <a:gd name="connsiteY1973" fmla="*/ 216598 h 5074634"/>
                <a:gd name="connsiteX1974" fmla="*/ 2767108 w 3161823"/>
                <a:gd name="connsiteY1974" fmla="*/ 212598 h 5074634"/>
                <a:gd name="connsiteX1975" fmla="*/ 2779204 w 3161823"/>
                <a:gd name="connsiteY1975" fmla="*/ 214884 h 5074634"/>
                <a:gd name="connsiteX1976" fmla="*/ 2814733 w 3161823"/>
                <a:gd name="connsiteY1976" fmla="*/ 195263 h 5074634"/>
                <a:gd name="connsiteX1977" fmla="*/ 2874836 w 3161823"/>
                <a:gd name="connsiteY1977" fmla="*/ 176593 h 5074634"/>
                <a:gd name="connsiteX1978" fmla="*/ 2890457 w 3161823"/>
                <a:gd name="connsiteY1978" fmla="*/ 163544 h 5074634"/>
                <a:gd name="connsiteX1979" fmla="*/ 2905982 w 3161823"/>
                <a:gd name="connsiteY1979" fmla="*/ 147542 h 5074634"/>
                <a:gd name="connsiteX1980" fmla="*/ 2913888 w 3161823"/>
                <a:gd name="connsiteY1980" fmla="*/ 144113 h 5074634"/>
                <a:gd name="connsiteX1981" fmla="*/ 2921889 w 3161823"/>
                <a:gd name="connsiteY1981" fmla="*/ 143351 h 5074634"/>
                <a:gd name="connsiteX1982" fmla="*/ 2929033 w 3161823"/>
                <a:gd name="connsiteY1982" fmla="*/ 138303 h 5074634"/>
                <a:gd name="connsiteX1983" fmla="*/ 2943034 w 3161823"/>
                <a:gd name="connsiteY1983" fmla="*/ 124587 h 5074634"/>
                <a:gd name="connsiteX1984" fmla="*/ 2949988 w 3161823"/>
                <a:gd name="connsiteY1984" fmla="*/ 121539 h 5074634"/>
                <a:gd name="connsiteX1985" fmla="*/ 2957608 w 3161823"/>
                <a:gd name="connsiteY1985" fmla="*/ 121444 h 5074634"/>
                <a:gd name="connsiteX1986" fmla="*/ 2964466 w 3161823"/>
                <a:gd name="connsiteY1986" fmla="*/ 112014 h 5074634"/>
                <a:gd name="connsiteX1987" fmla="*/ 2970657 w 3161823"/>
                <a:gd name="connsiteY1987" fmla="*/ 91250 h 5074634"/>
                <a:gd name="connsiteX1988" fmla="*/ 2977325 w 3161823"/>
                <a:gd name="connsiteY1988" fmla="*/ 75057 h 5074634"/>
                <a:gd name="connsiteX1989" fmla="*/ 2995422 w 3161823"/>
                <a:gd name="connsiteY1989" fmla="*/ 54007 h 5074634"/>
                <a:gd name="connsiteX1990" fmla="*/ 3026378 w 3161823"/>
                <a:gd name="connsiteY1990" fmla="*/ 24955 h 5074634"/>
                <a:gd name="connsiteX1991" fmla="*/ 3054286 w 3161823"/>
                <a:gd name="connsiteY1991" fmla="*/ 13621 h 5074634"/>
                <a:gd name="connsiteX1992" fmla="*/ 3071622 w 3161823"/>
                <a:gd name="connsiteY1992" fmla="*/ 1143 h 5074634"/>
                <a:gd name="connsiteX1993" fmla="*/ 3079147 w 3161823"/>
                <a:gd name="connsiteY1993" fmla="*/ 0 h 5074634"/>
                <a:gd name="connsiteX1994" fmla="*/ 3102578 w 3161823"/>
                <a:gd name="connsiteY1994" fmla="*/ 6001 h 5074634"/>
                <a:gd name="connsiteX1995" fmla="*/ 3132582 w 3161823"/>
                <a:gd name="connsiteY1995" fmla="*/ 22193 h 5074634"/>
                <a:gd name="connsiteX1996" fmla="*/ 3146298 w 3161823"/>
                <a:gd name="connsiteY1996" fmla="*/ 40005 h 5074634"/>
                <a:gd name="connsiteX1997" fmla="*/ 3157442 w 3161823"/>
                <a:gd name="connsiteY1997" fmla="*/ 62865 h 5074634"/>
                <a:gd name="connsiteX1998" fmla="*/ 3159919 w 3161823"/>
                <a:gd name="connsiteY1998" fmla="*/ 70961 h 5074634"/>
                <a:gd name="connsiteX1999" fmla="*/ 3161824 w 3161823"/>
                <a:gd name="connsiteY1999" fmla="*/ 85725 h 5074634"/>
                <a:gd name="connsiteX2000" fmla="*/ 3158490 w 3161823"/>
                <a:gd name="connsiteY2000" fmla="*/ 99155 h 5074634"/>
                <a:gd name="connsiteX2001" fmla="*/ 3156490 w 3161823"/>
                <a:gd name="connsiteY2001" fmla="*/ 112776 h 5074634"/>
                <a:gd name="connsiteX2002" fmla="*/ 3159157 w 3161823"/>
                <a:gd name="connsiteY2002" fmla="*/ 123158 h 5074634"/>
                <a:gd name="connsiteX2003" fmla="*/ 3137249 w 3161823"/>
                <a:gd name="connsiteY2003" fmla="*/ 157163 h 5074634"/>
                <a:gd name="connsiteX2004" fmla="*/ 3115723 w 3161823"/>
                <a:gd name="connsiteY2004" fmla="*/ 194119 h 5074634"/>
                <a:gd name="connsiteX2005" fmla="*/ 3112103 w 3161823"/>
                <a:gd name="connsiteY2005" fmla="*/ 201930 h 5074634"/>
                <a:gd name="connsiteX2006" fmla="*/ 3086386 w 3161823"/>
                <a:gd name="connsiteY2006" fmla="*/ 214693 h 507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</a:cxnLst>
              <a:rect l="l" t="t" r="r" b="b"/>
              <a:pathLst>
                <a:path w="3161823" h="5074634">
                  <a:moveTo>
                    <a:pt x="104489" y="3711797"/>
                  </a:moveTo>
                  <a:lnTo>
                    <a:pt x="108490" y="3711797"/>
                  </a:lnTo>
                  <a:lnTo>
                    <a:pt x="114395" y="3710559"/>
                  </a:lnTo>
                  <a:lnTo>
                    <a:pt x="118110" y="3715131"/>
                  </a:lnTo>
                  <a:lnTo>
                    <a:pt x="124968" y="3719512"/>
                  </a:lnTo>
                  <a:lnTo>
                    <a:pt x="133159" y="3723513"/>
                  </a:lnTo>
                  <a:lnTo>
                    <a:pt x="145447" y="3730180"/>
                  </a:lnTo>
                  <a:lnTo>
                    <a:pt x="158115" y="3734276"/>
                  </a:lnTo>
                  <a:lnTo>
                    <a:pt x="162306" y="3734753"/>
                  </a:lnTo>
                  <a:lnTo>
                    <a:pt x="175736" y="3734276"/>
                  </a:lnTo>
                  <a:lnTo>
                    <a:pt x="189833" y="3734848"/>
                  </a:lnTo>
                  <a:lnTo>
                    <a:pt x="193738" y="3744659"/>
                  </a:lnTo>
                  <a:lnTo>
                    <a:pt x="200692" y="3749326"/>
                  </a:lnTo>
                  <a:lnTo>
                    <a:pt x="206407" y="3755707"/>
                  </a:lnTo>
                  <a:lnTo>
                    <a:pt x="206788" y="3759422"/>
                  </a:lnTo>
                  <a:lnTo>
                    <a:pt x="198977" y="3782187"/>
                  </a:lnTo>
                  <a:lnTo>
                    <a:pt x="197358" y="3789902"/>
                  </a:lnTo>
                  <a:lnTo>
                    <a:pt x="197072" y="3797618"/>
                  </a:lnTo>
                  <a:lnTo>
                    <a:pt x="199930" y="3807238"/>
                  </a:lnTo>
                  <a:lnTo>
                    <a:pt x="202597" y="3812667"/>
                  </a:lnTo>
                  <a:lnTo>
                    <a:pt x="200406" y="3813334"/>
                  </a:lnTo>
                  <a:lnTo>
                    <a:pt x="164306" y="3812286"/>
                  </a:lnTo>
                  <a:lnTo>
                    <a:pt x="130112" y="3810476"/>
                  </a:lnTo>
                  <a:lnTo>
                    <a:pt x="98393" y="3808762"/>
                  </a:lnTo>
                  <a:lnTo>
                    <a:pt x="67913" y="3807143"/>
                  </a:lnTo>
                  <a:lnTo>
                    <a:pt x="38671" y="3805619"/>
                  </a:lnTo>
                  <a:lnTo>
                    <a:pt x="20479" y="3804095"/>
                  </a:lnTo>
                  <a:lnTo>
                    <a:pt x="2572" y="3802666"/>
                  </a:lnTo>
                  <a:lnTo>
                    <a:pt x="0" y="3801332"/>
                  </a:lnTo>
                  <a:lnTo>
                    <a:pt x="9906" y="3791903"/>
                  </a:lnTo>
                  <a:lnTo>
                    <a:pt x="16288" y="3782092"/>
                  </a:lnTo>
                  <a:lnTo>
                    <a:pt x="21717" y="3769233"/>
                  </a:lnTo>
                  <a:lnTo>
                    <a:pt x="22384" y="3760280"/>
                  </a:lnTo>
                  <a:lnTo>
                    <a:pt x="23717" y="3750183"/>
                  </a:lnTo>
                  <a:lnTo>
                    <a:pt x="32195" y="3746278"/>
                  </a:lnTo>
                  <a:lnTo>
                    <a:pt x="50768" y="3746849"/>
                  </a:lnTo>
                  <a:lnTo>
                    <a:pt x="58674" y="3741991"/>
                  </a:lnTo>
                  <a:lnTo>
                    <a:pt x="68866" y="3729895"/>
                  </a:lnTo>
                  <a:lnTo>
                    <a:pt x="79534" y="3715417"/>
                  </a:lnTo>
                  <a:lnTo>
                    <a:pt x="82963" y="3709321"/>
                  </a:lnTo>
                  <a:lnTo>
                    <a:pt x="86678" y="3710178"/>
                  </a:lnTo>
                  <a:lnTo>
                    <a:pt x="80391" y="3720846"/>
                  </a:lnTo>
                  <a:lnTo>
                    <a:pt x="63437" y="3743420"/>
                  </a:lnTo>
                  <a:lnTo>
                    <a:pt x="68771" y="3746373"/>
                  </a:lnTo>
                  <a:lnTo>
                    <a:pt x="74962" y="3747325"/>
                  </a:lnTo>
                  <a:lnTo>
                    <a:pt x="82201" y="3751516"/>
                  </a:lnTo>
                  <a:lnTo>
                    <a:pt x="89154" y="3752279"/>
                  </a:lnTo>
                  <a:lnTo>
                    <a:pt x="101537" y="3748659"/>
                  </a:lnTo>
                  <a:lnTo>
                    <a:pt x="103727" y="3729324"/>
                  </a:lnTo>
                  <a:lnTo>
                    <a:pt x="104489" y="3711797"/>
                  </a:lnTo>
                  <a:close/>
                  <a:moveTo>
                    <a:pt x="1038892" y="2421065"/>
                  </a:moveTo>
                  <a:lnTo>
                    <a:pt x="1040987" y="2427065"/>
                  </a:lnTo>
                  <a:lnTo>
                    <a:pt x="1041654" y="2436876"/>
                  </a:lnTo>
                  <a:lnTo>
                    <a:pt x="1039654" y="2443162"/>
                  </a:lnTo>
                  <a:lnTo>
                    <a:pt x="1040606" y="2448496"/>
                  </a:lnTo>
                  <a:lnTo>
                    <a:pt x="1036511" y="2452307"/>
                  </a:lnTo>
                  <a:lnTo>
                    <a:pt x="1030224" y="2440019"/>
                  </a:lnTo>
                  <a:lnTo>
                    <a:pt x="1026414" y="2439829"/>
                  </a:lnTo>
                  <a:lnTo>
                    <a:pt x="1022413" y="2434495"/>
                  </a:lnTo>
                  <a:lnTo>
                    <a:pt x="1020508" y="2425732"/>
                  </a:lnTo>
                  <a:lnTo>
                    <a:pt x="1024128" y="2423351"/>
                  </a:lnTo>
                  <a:lnTo>
                    <a:pt x="1025652" y="2424875"/>
                  </a:lnTo>
                  <a:lnTo>
                    <a:pt x="1033367" y="2418683"/>
                  </a:lnTo>
                  <a:lnTo>
                    <a:pt x="1038892" y="2421065"/>
                  </a:lnTo>
                  <a:close/>
                  <a:moveTo>
                    <a:pt x="1480947" y="2182082"/>
                  </a:moveTo>
                  <a:lnTo>
                    <a:pt x="1478566" y="2184273"/>
                  </a:lnTo>
                  <a:lnTo>
                    <a:pt x="1465802" y="2176653"/>
                  </a:lnTo>
                  <a:lnTo>
                    <a:pt x="1464755" y="2170938"/>
                  </a:lnTo>
                  <a:lnTo>
                    <a:pt x="1465231" y="2168462"/>
                  </a:lnTo>
                  <a:lnTo>
                    <a:pt x="1470279" y="2166842"/>
                  </a:lnTo>
                  <a:lnTo>
                    <a:pt x="1475708" y="2169033"/>
                  </a:lnTo>
                  <a:lnTo>
                    <a:pt x="1479518" y="2176653"/>
                  </a:lnTo>
                  <a:lnTo>
                    <a:pt x="1480947" y="2182082"/>
                  </a:lnTo>
                  <a:close/>
                  <a:moveTo>
                    <a:pt x="1964912" y="1757648"/>
                  </a:moveTo>
                  <a:lnTo>
                    <a:pt x="1966055" y="1775079"/>
                  </a:lnTo>
                  <a:lnTo>
                    <a:pt x="1962055" y="1782223"/>
                  </a:lnTo>
                  <a:lnTo>
                    <a:pt x="1958435" y="1784223"/>
                  </a:lnTo>
                  <a:lnTo>
                    <a:pt x="1956911" y="1773365"/>
                  </a:lnTo>
                  <a:lnTo>
                    <a:pt x="1953959" y="1768411"/>
                  </a:lnTo>
                  <a:lnTo>
                    <a:pt x="1942814" y="1781461"/>
                  </a:lnTo>
                  <a:lnTo>
                    <a:pt x="1937671" y="1795653"/>
                  </a:lnTo>
                  <a:lnTo>
                    <a:pt x="1923955" y="1815941"/>
                  </a:lnTo>
                  <a:lnTo>
                    <a:pt x="1895380" y="1830419"/>
                  </a:lnTo>
                  <a:lnTo>
                    <a:pt x="1878044" y="1836610"/>
                  </a:lnTo>
                  <a:lnTo>
                    <a:pt x="1862518" y="1838420"/>
                  </a:lnTo>
                  <a:lnTo>
                    <a:pt x="1847850" y="1825752"/>
                  </a:lnTo>
                  <a:lnTo>
                    <a:pt x="1840039" y="1801273"/>
                  </a:lnTo>
                  <a:lnTo>
                    <a:pt x="1838611" y="1793748"/>
                  </a:lnTo>
                  <a:lnTo>
                    <a:pt x="1837658" y="1783747"/>
                  </a:lnTo>
                  <a:lnTo>
                    <a:pt x="1837754" y="1773650"/>
                  </a:lnTo>
                  <a:lnTo>
                    <a:pt x="1838706" y="1757934"/>
                  </a:lnTo>
                  <a:lnTo>
                    <a:pt x="1840230" y="1742503"/>
                  </a:lnTo>
                  <a:lnTo>
                    <a:pt x="1846231" y="1728692"/>
                  </a:lnTo>
                  <a:lnTo>
                    <a:pt x="1860232" y="1712214"/>
                  </a:lnTo>
                  <a:lnTo>
                    <a:pt x="1873853" y="1701451"/>
                  </a:lnTo>
                  <a:lnTo>
                    <a:pt x="1880807" y="1698784"/>
                  </a:lnTo>
                  <a:lnTo>
                    <a:pt x="1898237" y="1698403"/>
                  </a:lnTo>
                  <a:lnTo>
                    <a:pt x="1947672" y="1735265"/>
                  </a:lnTo>
                  <a:lnTo>
                    <a:pt x="1958626" y="1744694"/>
                  </a:lnTo>
                  <a:lnTo>
                    <a:pt x="1964912" y="1757648"/>
                  </a:lnTo>
                  <a:close/>
                  <a:moveTo>
                    <a:pt x="2592991" y="4066890"/>
                  </a:moveTo>
                  <a:lnTo>
                    <a:pt x="2590705" y="4071366"/>
                  </a:lnTo>
                  <a:lnTo>
                    <a:pt x="2593086" y="4075748"/>
                  </a:lnTo>
                  <a:lnTo>
                    <a:pt x="2606707" y="4081558"/>
                  </a:lnTo>
                  <a:lnTo>
                    <a:pt x="2613565" y="4087939"/>
                  </a:lnTo>
                  <a:lnTo>
                    <a:pt x="2615565" y="4095083"/>
                  </a:lnTo>
                  <a:lnTo>
                    <a:pt x="2618518" y="4100512"/>
                  </a:lnTo>
                  <a:lnTo>
                    <a:pt x="2629186" y="4104037"/>
                  </a:lnTo>
                  <a:lnTo>
                    <a:pt x="2651188" y="4112323"/>
                  </a:lnTo>
                  <a:lnTo>
                    <a:pt x="2652427" y="4113181"/>
                  </a:lnTo>
                  <a:lnTo>
                    <a:pt x="2653856" y="4116896"/>
                  </a:lnTo>
                  <a:lnTo>
                    <a:pt x="2676144" y="4122039"/>
                  </a:lnTo>
                  <a:lnTo>
                    <a:pt x="2679192" y="4124896"/>
                  </a:lnTo>
                  <a:lnTo>
                    <a:pt x="2688431" y="4134136"/>
                  </a:lnTo>
                  <a:lnTo>
                    <a:pt x="2690336" y="4143756"/>
                  </a:lnTo>
                  <a:lnTo>
                    <a:pt x="2685669" y="4153281"/>
                  </a:lnTo>
                  <a:lnTo>
                    <a:pt x="2682621" y="4168235"/>
                  </a:lnTo>
                  <a:lnTo>
                    <a:pt x="2677859" y="4181285"/>
                  </a:lnTo>
                  <a:lnTo>
                    <a:pt x="2667381" y="4190048"/>
                  </a:lnTo>
                  <a:lnTo>
                    <a:pt x="2649188" y="4198049"/>
                  </a:lnTo>
                  <a:lnTo>
                    <a:pt x="2629662" y="4201287"/>
                  </a:lnTo>
                  <a:lnTo>
                    <a:pt x="2621376" y="4200716"/>
                  </a:lnTo>
                  <a:lnTo>
                    <a:pt x="2616042" y="4199763"/>
                  </a:lnTo>
                  <a:lnTo>
                    <a:pt x="2607278" y="4197192"/>
                  </a:lnTo>
                  <a:lnTo>
                    <a:pt x="2600706" y="4190524"/>
                  </a:lnTo>
                  <a:lnTo>
                    <a:pt x="2595943" y="4184047"/>
                  </a:lnTo>
                  <a:lnTo>
                    <a:pt x="2592515" y="4182428"/>
                  </a:lnTo>
                  <a:lnTo>
                    <a:pt x="2589086" y="4183475"/>
                  </a:lnTo>
                  <a:lnTo>
                    <a:pt x="2585942" y="4187571"/>
                  </a:lnTo>
                  <a:lnTo>
                    <a:pt x="2581561" y="4198620"/>
                  </a:lnTo>
                  <a:lnTo>
                    <a:pt x="2576798" y="4209479"/>
                  </a:lnTo>
                  <a:lnTo>
                    <a:pt x="2572798" y="4213384"/>
                  </a:lnTo>
                  <a:lnTo>
                    <a:pt x="2558225" y="4218527"/>
                  </a:lnTo>
                  <a:lnTo>
                    <a:pt x="2556605" y="4216718"/>
                  </a:lnTo>
                  <a:lnTo>
                    <a:pt x="2558225" y="4209479"/>
                  </a:lnTo>
                  <a:lnTo>
                    <a:pt x="2556415" y="4207288"/>
                  </a:lnTo>
                  <a:lnTo>
                    <a:pt x="2553652" y="4205669"/>
                  </a:lnTo>
                  <a:lnTo>
                    <a:pt x="2535651" y="4202906"/>
                  </a:lnTo>
                  <a:lnTo>
                    <a:pt x="2528792" y="4200811"/>
                  </a:lnTo>
                  <a:lnTo>
                    <a:pt x="2523744" y="4200049"/>
                  </a:lnTo>
                  <a:lnTo>
                    <a:pt x="2517267" y="4198144"/>
                  </a:lnTo>
                  <a:lnTo>
                    <a:pt x="2512790" y="4193857"/>
                  </a:lnTo>
                  <a:lnTo>
                    <a:pt x="2503170" y="4180618"/>
                  </a:lnTo>
                  <a:lnTo>
                    <a:pt x="2495645" y="4170140"/>
                  </a:lnTo>
                  <a:lnTo>
                    <a:pt x="2483644" y="4160711"/>
                  </a:lnTo>
                  <a:lnTo>
                    <a:pt x="2472690" y="4158901"/>
                  </a:lnTo>
                  <a:lnTo>
                    <a:pt x="2471833" y="4159854"/>
                  </a:lnTo>
                  <a:lnTo>
                    <a:pt x="2463546" y="4160234"/>
                  </a:lnTo>
                  <a:lnTo>
                    <a:pt x="2450306" y="4157853"/>
                  </a:lnTo>
                  <a:lnTo>
                    <a:pt x="2449640" y="4158139"/>
                  </a:lnTo>
                  <a:lnTo>
                    <a:pt x="2445544" y="4162425"/>
                  </a:lnTo>
                  <a:lnTo>
                    <a:pt x="2442496" y="4169188"/>
                  </a:lnTo>
                  <a:lnTo>
                    <a:pt x="2438400" y="4174807"/>
                  </a:lnTo>
                  <a:lnTo>
                    <a:pt x="2432304" y="4177855"/>
                  </a:lnTo>
                  <a:lnTo>
                    <a:pt x="2424875" y="4178522"/>
                  </a:lnTo>
                  <a:lnTo>
                    <a:pt x="2416588" y="4172617"/>
                  </a:lnTo>
                  <a:lnTo>
                    <a:pt x="2408015" y="4163568"/>
                  </a:lnTo>
                  <a:lnTo>
                    <a:pt x="2397252" y="4160615"/>
                  </a:lnTo>
                  <a:lnTo>
                    <a:pt x="2386870" y="4162616"/>
                  </a:lnTo>
                  <a:lnTo>
                    <a:pt x="2383060" y="4164044"/>
                  </a:lnTo>
                  <a:lnTo>
                    <a:pt x="2372201" y="4169188"/>
                  </a:lnTo>
                  <a:lnTo>
                    <a:pt x="2368772" y="4166711"/>
                  </a:lnTo>
                  <a:lnTo>
                    <a:pt x="2363915" y="4165188"/>
                  </a:lnTo>
                  <a:lnTo>
                    <a:pt x="2353342" y="4173760"/>
                  </a:lnTo>
                  <a:lnTo>
                    <a:pt x="2341626" y="4182999"/>
                  </a:lnTo>
                  <a:lnTo>
                    <a:pt x="2339150" y="4189952"/>
                  </a:lnTo>
                  <a:lnTo>
                    <a:pt x="2335626" y="4196239"/>
                  </a:lnTo>
                  <a:lnTo>
                    <a:pt x="2327910" y="4202335"/>
                  </a:lnTo>
                  <a:lnTo>
                    <a:pt x="2319433" y="4207479"/>
                  </a:lnTo>
                  <a:lnTo>
                    <a:pt x="2312289" y="4209479"/>
                  </a:lnTo>
                  <a:lnTo>
                    <a:pt x="2303050" y="4207574"/>
                  </a:lnTo>
                  <a:lnTo>
                    <a:pt x="2291525" y="4201097"/>
                  </a:lnTo>
                  <a:lnTo>
                    <a:pt x="2280857" y="4193096"/>
                  </a:lnTo>
                  <a:lnTo>
                    <a:pt x="2269331" y="4180427"/>
                  </a:lnTo>
                  <a:lnTo>
                    <a:pt x="2259902" y="4173188"/>
                  </a:lnTo>
                  <a:lnTo>
                    <a:pt x="2250853" y="4167378"/>
                  </a:lnTo>
                  <a:lnTo>
                    <a:pt x="2245424" y="4166045"/>
                  </a:lnTo>
                  <a:lnTo>
                    <a:pt x="2240947" y="4168235"/>
                  </a:lnTo>
                  <a:lnTo>
                    <a:pt x="2239232" y="4172712"/>
                  </a:lnTo>
                  <a:lnTo>
                    <a:pt x="2240470" y="4176236"/>
                  </a:lnTo>
                  <a:lnTo>
                    <a:pt x="2243138" y="4179380"/>
                  </a:lnTo>
                  <a:lnTo>
                    <a:pt x="2245138" y="4189381"/>
                  </a:lnTo>
                  <a:lnTo>
                    <a:pt x="2245900" y="4201668"/>
                  </a:lnTo>
                  <a:lnTo>
                    <a:pt x="2245043" y="4208526"/>
                  </a:lnTo>
                  <a:lnTo>
                    <a:pt x="2242471" y="4212717"/>
                  </a:lnTo>
                  <a:lnTo>
                    <a:pt x="2239804" y="4214146"/>
                  </a:lnTo>
                  <a:lnTo>
                    <a:pt x="2237423" y="4213670"/>
                  </a:lnTo>
                  <a:lnTo>
                    <a:pt x="2234470" y="4209383"/>
                  </a:lnTo>
                  <a:lnTo>
                    <a:pt x="2232660" y="4200240"/>
                  </a:lnTo>
                  <a:lnTo>
                    <a:pt x="2231231" y="4189476"/>
                  </a:lnTo>
                  <a:lnTo>
                    <a:pt x="2223325" y="4175950"/>
                  </a:lnTo>
                  <a:lnTo>
                    <a:pt x="2216468" y="4167664"/>
                  </a:lnTo>
                  <a:lnTo>
                    <a:pt x="2213229" y="4163092"/>
                  </a:lnTo>
                  <a:lnTo>
                    <a:pt x="2206943" y="4155472"/>
                  </a:lnTo>
                  <a:lnTo>
                    <a:pt x="2201513" y="4150805"/>
                  </a:lnTo>
                  <a:lnTo>
                    <a:pt x="2189893" y="4145471"/>
                  </a:lnTo>
                  <a:lnTo>
                    <a:pt x="2184273" y="4141565"/>
                  </a:lnTo>
                  <a:lnTo>
                    <a:pt x="2174462" y="4126421"/>
                  </a:lnTo>
                  <a:lnTo>
                    <a:pt x="2168938" y="4121754"/>
                  </a:lnTo>
                  <a:lnTo>
                    <a:pt x="2161889" y="4117943"/>
                  </a:lnTo>
                  <a:lnTo>
                    <a:pt x="2155984" y="4116800"/>
                  </a:lnTo>
                  <a:lnTo>
                    <a:pt x="2154745" y="4117657"/>
                  </a:lnTo>
                  <a:lnTo>
                    <a:pt x="2142649" y="4119849"/>
                  </a:lnTo>
                  <a:lnTo>
                    <a:pt x="2133981" y="4119467"/>
                  </a:lnTo>
                  <a:lnTo>
                    <a:pt x="2128647" y="4116610"/>
                  </a:lnTo>
                  <a:lnTo>
                    <a:pt x="2123218" y="4116324"/>
                  </a:lnTo>
                  <a:lnTo>
                    <a:pt x="2122741" y="4116324"/>
                  </a:lnTo>
                  <a:lnTo>
                    <a:pt x="2116836" y="4118229"/>
                  </a:lnTo>
                  <a:lnTo>
                    <a:pt x="2115693" y="4118039"/>
                  </a:lnTo>
                  <a:lnTo>
                    <a:pt x="2112740" y="4117943"/>
                  </a:lnTo>
                  <a:lnTo>
                    <a:pt x="2107883" y="4114800"/>
                  </a:lnTo>
                  <a:lnTo>
                    <a:pt x="2103215" y="4106418"/>
                  </a:lnTo>
                  <a:lnTo>
                    <a:pt x="2097310" y="4097464"/>
                  </a:lnTo>
                  <a:lnTo>
                    <a:pt x="2090166" y="4094512"/>
                  </a:lnTo>
                  <a:lnTo>
                    <a:pt x="2076545" y="4098322"/>
                  </a:lnTo>
                  <a:lnTo>
                    <a:pt x="2061686" y="4110514"/>
                  </a:lnTo>
                  <a:lnTo>
                    <a:pt x="2051018" y="4117753"/>
                  </a:lnTo>
                  <a:lnTo>
                    <a:pt x="2042350" y="4117943"/>
                  </a:lnTo>
                  <a:lnTo>
                    <a:pt x="2037398" y="4119086"/>
                  </a:lnTo>
                  <a:lnTo>
                    <a:pt x="2034064" y="4118610"/>
                  </a:lnTo>
                  <a:lnTo>
                    <a:pt x="2031302" y="4116324"/>
                  </a:lnTo>
                  <a:lnTo>
                    <a:pt x="2030635" y="4111943"/>
                  </a:lnTo>
                  <a:lnTo>
                    <a:pt x="2029301" y="4106418"/>
                  </a:lnTo>
                  <a:lnTo>
                    <a:pt x="2022443" y="4100894"/>
                  </a:lnTo>
                  <a:lnTo>
                    <a:pt x="2013109" y="4097369"/>
                  </a:lnTo>
                  <a:lnTo>
                    <a:pt x="2004441" y="4093559"/>
                  </a:lnTo>
                  <a:lnTo>
                    <a:pt x="1998821" y="4092512"/>
                  </a:lnTo>
                  <a:lnTo>
                    <a:pt x="1996344" y="4098036"/>
                  </a:lnTo>
                  <a:lnTo>
                    <a:pt x="1989201" y="4106894"/>
                  </a:lnTo>
                  <a:lnTo>
                    <a:pt x="1981009" y="4115562"/>
                  </a:lnTo>
                  <a:lnTo>
                    <a:pt x="1970627" y="4129469"/>
                  </a:lnTo>
                  <a:lnTo>
                    <a:pt x="1967769" y="4134421"/>
                  </a:lnTo>
                  <a:lnTo>
                    <a:pt x="1963769" y="4137660"/>
                  </a:lnTo>
                  <a:lnTo>
                    <a:pt x="1954626" y="4141280"/>
                  </a:lnTo>
                  <a:lnTo>
                    <a:pt x="1943576" y="4147090"/>
                  </a:lnTo>
                  <a:lnTo>
                    <a:pt x="1936528" y="4153757"/>
                  </a:lnTo>
                  <a:lnTo>
                    <a:pt x="1926527" y="4156806"/>
                  </a:lnTo>
                  <a:lnTo>
                    <a:pt x="1915763" y="4158710"/>
                  </a:lnTo>
                  <a:lnTo>
                    <a:pt x="1911001" y="4164425"/>
                  </a:lnTo>
                  <a:lnTo>
                    <a:pt x="1908143" y="4173855"/>
                  </a:lnTo>
                  <a:lnTo>
                    <a:pt x="1904524" y="4182237"/>
                  </a:lnTo>
                  <a:lnTo>
                    <a:pt x="1887569" y="4195000"/>
                  </a:lnTo>
                  <a:lnTo>
                    <a:pt x="1878330" y="4203192"/>
                  </a:lnTo>
                  <a:lnTo>
                    <a:pt x="1871567" y="4207574"/>
                  </a:lnTo>
                  <a:lnTo>
                    <a:pt x="1866805" y="4207002"/>
                  </a:lnTo>
                  <a:lnTo>
                    <a:pt x="1861757" y="4205669"/>
                  </a:lnTo>
                  <a:lnTo>
                    <a:pt x="1859852" y="4206431"/>
                  </a:lnTo>
                  <a:lnTo>
                    <a:pt x="1862423" y="4212717"/>
                  </a:lnTo>
                  <a:lnTo>
                    <a:pt x="1864614" y="4232434"/>
                  </a:lnTo>
                  <a:lnTo>
                    <a:pt x="1867757" y="4245007"/>
                  </a:lnTo>
                  <a:lnTo>
                    <a:pt x="1870043" y="4252246"/>
                  </a:lnTo>
                  <a:lnTo>
                    <a:pt x="1872139" y="4257866"/>
                  </a:lnTo>
                  <a:lnTo>
                    <a:pt x="1873758" y="4266533"/>
                  </a:lnTo>
                  <a:lnTo>
                    <a:pt x="1871663" y="4271582"/>
                  </a:lnTo>
                  <a:lnTo>
                    <a:pt x="1868424" y="4274915"/>
                  </a:lnTo>
                  <a:lnTo>
                    <a:pt x="1858232" y="4280249"/>
                  </a:lnTo>
                  <a:lnTo>
                    <a:pt x="1847564" y="4284822"/>
                  </a:lnTo>
                  <a:lnTo>
                    <a:pt x="1841182" y="4281869"/>
                  </a:lnTo>
                  <a:lnTo>
                    <a:pt x="1834134" y="4274630"/>
                  </a:lnTo>
                  <a:lnTo>
                    <a:pt x="1831372" y="4270820"/>
                  </a:lnTo>
                  <a:lnTo>
                    <a:pt x="1823657" y="4258533"/>
                  </a:lnTo>
                  <a:lnTo>
                    <a:pt x="1810131" y="4239673"/>
                  </a:lnTo>
                  <a:lnTo>
                    <a:pt x="1800892" y="4230053"/>
                  </a:lnTo>
                  <a:lnTo>
                    <a:pt x="1794129" y="4226433"/>
                  </a:lnTo>
                  <a:lnTo>
                    <a:pt x="1787938" y="4227576"/>
                  </a:lnTo>
                  <a:lnTo>
                    <a:pt x="1783176" y="4232053"/>
                  </a:lnTo>
                  <a:lnTo>
                    <a:pt x="1779746" y="4236054"/>
                  </a:lnTo>
                  <a:lnTo>
                    <a:pt x="1776603" y="4240530"/>
                  </a:lnTo>
                  <a:lnTo>
                    <a:pt x="1774507" y="4246150"/>
                  </a:lnTo>
                  <a:lnTo>
                    <a:pt x="1774698" y="4253865"/>
                  </a:lnTo>
                  <a:lnTo>
                    <a:pt x="1774603" y="4261961"/>
                  </a:lnTo>
                  <a:lnTo>
                    <a:pt x="1771555" y="4267772"/>
                  </a:lnTo>
                  <a:lnTo>
                    <a:pt x="1763935" y="4273868"/>
                  </a:lnTo>
                  <a:lnTo>
                    <a:pt x="1755172" y="4282440"/>
                  </a:lnTo>
                  <a:lnTo>
                    <a:pt x="1748600" y="4297871"/>
                  </a:lnTo>
                  <a:lnTo>
                    <a:pt x="1744313" y="4317111"/>
                  </a:lnTo>
                  <a:lnTo>
                    <a:pt x="1742980" y="4330446"/>
                  </a:lnTo>
                  <a:lnTo>
                    <a:pt x="1746218" y="4336638"/>
                  </a:lnTo>
                  <a:lnTo>
                    <a:pt x="1752695" y="4341686"/>
                  </a:lnTo>
                  <a:lnTo>
                    <a:pt x="1756791" y="4346829"/>
                  </a:lnTo>
                  <a:lnTo>
                    <a:pt x="1757648" y="4351687"/>
                  </a:lnTo>
                  <a:lnTo>
                    <a:pt x="1756600" y="4356735"/>
                  </a:lnTo>
                  <a:lnTo>
                    <a:pt x="1753267" y="4362641"/>
                  </a:lnTo>
                  <a:lnTo>
                    <a:pt x="1746218" y="4369308"/>
                  </a:lnTo>
                  <a:lnTo>
                    <a:pt x="1736598" y="4385215"/>
                  </a:lnTo>
                  <a:lnTo>
                    <a:pt x="1730597" y="4407694"/>
                  </a:lnTo>
                  <a:lnTo>
                    <a:pt x="1733931" y="4423315"/>
                  </a:lnTo>
                  <a:lnTo>
                    <a:pt x="1746218" y="4431888"/>
                  </a:lnTo>
                  <a:lnTo>
                    <a:pt x="1755934" y="4435602"/>
                  </a:lnTo>
                  <a:lnTo>
                    <a:pt x="1759839" y="4440651"/>
                  </a:lnTo>
                  <a:lnTo>
                    <a:pt x="1763268" y="4450747"/>
                  </a:lnTo>
                  <a:lnTo>
                    <a:pt x="1762792" y="4460939"/>
                  </a:lnTo>
                  <a:lnTo>
                    <a:pt x="1761649" y="4467892"/>
                  </a:lnTo>
                  <a:lnTo>
                    <a:pt x="1764030" y="4474655"/>
                  </a:lnTo>
                  <a:lnTo>
                    <a:pt x="1768602" y="4482656"/>
                  </a:lnTo>
                  <a:lnTo>
                    <a:pt x="1774412" y="4487609"/>
                  </a:lnTo>
                  <a:lnTo>
                    <a:pt x="1780508" y="4484941"/>
                  </a:lnTo>
                  <a:lnTo>
                    <a:pt x="1786509" y="4481608"/>
                  </a:lnTo>
                  <a:lnTo>
                    <a:pt x="1794129" y="4482942"/>
                  </a:lnTo>
                  <a:lnTo>
                    <a:pt x="1815560" y="4485704"/>
                  </a:lnTo>
                  <a:lnTo>
                    <a:pt x="1826800" y="4487133"/>
                  </a:lnTo>
                  <a:lnTo>
                    <a:pt x="1830419" y="4490657"/>
                  </a:lnTo>
                  <a:lnTo>
                    <a:pt x="1837373" y="4501896"/>
                  </a:lnTo>
                  <a:lnTo>
                    <a:pt x="1846231" y="4514565"/>
                  </a:lnTo>
                  <a:lnTo>
                    <a:pt x="1855184" y="4527328"/>
                  </a:lnTo>
                  <a:lnTo>
                    <a:pt x="1858232" y="4532948"/>
                  </a:lnTo>
                  <a:lnTo>
                    <a:pt x="1865566" y="4548092"/>
                  </a:lnTo>
                  <a:lnTo>
                    <a:pt x="1873092" y="4561808"/>
                  </a:lnTo>
                  <a:lnTo>
                    <a:pt x="1881188" y="4578668"/>
                  </a:lnTo>
                  <a:lnTo>
                    <a:pt x="1880616" y="4583240"/>
                  </a:lnTo>
                  <a:lnTo>
                    <a:pt x="1876330" y="4585145"/>
                  </a:lnTo>
                  <a:lnTo>
                    <a:pt x="1869472" y="4584669"/>
                  </a:lnTo>
                  <a:lnTo>
                    <a:pt x="1864233" y="4582192"/>
                  </a:lnTo>
                  <a:lnTo>
                    <a:pt x="1861185" y="4580191"/>
                  </a:lnTo>
                  <a:lnTo>
                    <a:pt x="1858518" y="4579430"/>
                  </a:lnTo>
                  <a:lnTo>
                    <a:pt x="1855565" y="4580287"/>
                  </a:lnTo>
                  <a:lnTo>
                    <a:pt x="1852993" y="4582383"/>
                  </a:lnTo>
                  <a:lnTo>
                    <a:pt x="1851946" y="4585716"/>
                  </a:lnTo>
                  <a:lnTo>
                    <a:pt x="1852422" y="4590288"/>
                  </a:lnTo>
                  <a:lnTo>
                    <a:pt x="1854422" y="4594384"/>
                  </a:lnTo>
                  <a:lnTo>
                    <a:pt x="1857280" y="4597051"/>
                  </a:lnTo>
                  <a:lnTo>
                    <a:pt x="1858804" y="4598099"/>
                  </a:lnTo>
                  <a:lnTo>
                    <a:pt x="1869377" y="4603528"/>
                  </a:lnTo>
                  <a:lnTo>
                    <a:pt x="1881188" y="4609624"/>
                  </a:lnTo>
                  <a:lnTo>
                    <a:pt x="1895666" y="4618291"/>
                  </a:lnTo>
                  <a:lnTo>
                    <a:pt x="1898713" y="4619340"/>
                  </a:lnTo>
                  <a:lnTo>
                    <a:pt x="1899571" y="4623531"/>
                  </a:lnTo>
                  <a:lnTo>
                    <a:pt x="1891856" y="4624483"/>
                  </a:lnTo>
                  <a:lnTo>
                    <a:pt x="1890903" y="4629436"/>
                  </a:lnTo>
                  <a:lnTo>
                    <a:pt x="1888903" y="4633056"/>
                  </a:lnTo>
                  <a:lnTo>
                    <a:pt x="1871663" y="4641247"/>
                  </a:lnTo>
                  <a:lnTo>
                    <a:pt x="1867376" y="4641247"/>
                  </a:lnTo>
                  <a:lnTo>
                    <a:pt x="1863567" y="4642581"/>
                  </a:lnTo>
                  <a:lnTo>
                    <a:pt x="1863757" y="4647819"/>
                  </a:lnTo>
                  <a:lnTo>
                    <a:pt x="1864804" y="4652677"/>
                  </a:lnTo>
                  <a:lnTo>
                    <a:pt x="1867757" y="4657820"/>
                  </a:lnTo>
                  <a:lnTo>
                    <a:pt x="1866519" y="4660011"/>
                  </a:lnTo>
                  <a:lnTo>
                    <a:pt x="1863947" y="4660678"/>
                  </a:lnTo>
                  <a:lnTo>
                    <a:pt x="1860613" y="4659154"/>
                  </a:lnTo>
                  <a:lnTo>
                    <a:pt x="1857470" y="4656487"/>
                  </a:lnTo>
                  <a:lnTo>
                    <a:pt x="1854136" y="4655820"/>
                  </a:lnTo>
                  <a:lnTo>
                    <a:pt x="1850993" y="4656487"/>
                  </a:lnTo>
                  <a:lnTo>
                    <a:pt x="1836229" y="4670870"/>
                  </a:lnTo>
                  <a:lnTo>
                    <a:pt x="1829943" y="4674680"/>
                  </a:lnTo>
                  <a:lnTo>
                    <a:pt x="1823085" y="4676108"/>
                  </a:lnTo>
                  <a:lnTo>
                    <a:pt x="1808893" y="4681442"/>
                  </a:lnTo>
                  <a:lnTo>
                    <a:pt x="1804607" y="4681157"/>
                  </a:lnTo>
                  <a:lnTo>
                    <a:pt x="1800606" y="4679252"/>
                  </a:lnTo>
                  <a:lnTo>
                    <a:pt x="1797272" y="4682014"/>
                  </a:lnTo>
                  <a:lnTo>
                    <a:pt x="1796225" y="4688681"/>
                  </a:lnTo>
                  <a:lnTo>
                    <a:pt x="1792414" y="4684014"/>
                  </a:lnTo>
                  <a:lnTo>
                    <a:pt x="1788223" y="4680395"/>
                  </a:lnTo>
                  <a:lnTo>
                    <a:pt x="1786414" y="4679156"/>
                  </a:lnTo>
                  <a:lnTo>
                    <a:pt x="1785366" y="4679919"/>
                  </a:lnTo>
                  <a:lnTo>
                    <a:pt x="1789271" y="4687062"/>
                  </a:lnTo>
                  <a:lnTo>
                    <a:pt x="1789557" y="4693539"/>
                  </a:lnTo>
                  <a:lnTo>
                    <a:pt x="1788604" y="4697159"/>
                  </a:lnTo>
                  <a:lnTo>
                    <a:pt x="1786985" y="4700397"/>
                  </a:lnTo>
                  <a:lnTo>
                    <a:pt x="1784795" y="4702397"/>
                  </a:lnTo>
                  <a:lnTo>
                    <a:pt x="1782127" y="4703540"/>
                  </a:lnTo>
                  <a:lnTo>
                    <a:pt x="1780699" y="4714970"/>
                  </a:lnTo>
                  <a:lnTo>
                    <a:pt x="1778127" y="4722019"/>
                  </a:lnTo>
                  <a:lnTo>
                    <a:pt x="1774603" y="4728210"/>
                  </a:lnTo>
                  <a:lnTo>
                    <a:pt x="1769840" y="4739545"/>
                  </a:lnTo>
                  <a:lnTo>
                    <a:pt x="1766030" y="4744498"/>
                  </a:lnTo>
                  <a:lnTo>
                    <a:pt x="1762982" y="4750213"/>
                  </a:lnTo>
                  <a:lnTo>
                    <a:pt x="1760982" y="4758214"/>
                  </a:lnTo>
                  <a:lnTo>
                    <a:pt x="1758219" y="4756404"/>
                  </a:lnTo>
                  <a:lnTo>
                    <a:pt x="1755838" y="4752880"/>
                  </a:lnTo>
                  <a:lnTo>
                    <a:pt x="1754601" y="4757452"/>
                  </a:lnTo>
                  <a:lnTo>
                    <a:pt x="1752981" y="4761357"/>
                  </a:lnTo>
                  <a:lnTo>
                    <a:pt x="1745456" y="4767167"/>
                  </a:lnTo>
                  <a:lnTo>
                    <a:pt x="1739932" y="4772692"/>
                  </a:lnTo>
                  <a:lnTo>
                    <a:pt x="1737455" y="4781265"/>
                  </a:lnTo>
                  <a:lnTo>
                    <a:pt x="1736884" y="4786408"/>
                  </a:lnTo>
                  <a:lnTo>
                    <a:pt x="1737741" y="4791075"/>
                  </a:lnTo>
                  <a:lnTo>
                    <a:pt x="1739836" y="4793838"/>
                  </a:lnTo>
                  <a:lnTo>
                    <a:pt x="1750219" y="4796885"/>
                  </a:lnTo>
                  <a:lnTo>
                    <a:pt x="1757172" y="4800791"/>
                  </a:lnTo>
                  <a:lnTo>
                    <a:pt x="1763554" y="4808030"/>
                  </a:lnTo>
                  <a:lnTo>
                    <a:pt x="1770412" y="4814221"/>
                  </a:lnTo>
                  <a:lnTo>
                    <a:pt x="1775365" y="4822222"/>
                  </a:lnTo>
                  <a:lnTo>
                    <a:pt x="1778794" y="4831938"/>
                  </a:lnTo>
                  <a:lnTo>
                    <a:pt x="1783176" y="4850892"/>
                  </a:lnTo>
                  <a:lnTo>
                    <a:pt x="1785271" y="4870799"/>
                  </a:lnTo>
                  <a:lnTo>
                    <a:pt x="1791748" y="4846035"/>
                  </a:lnTo>
                  <a:lnTo>
                    <a:pt x="1797082" y="4841653"/>
                  </a:lnTo>
                  <a:lnTo>
                    <a:pt x="1795939" y="4848606"/>
                  </a:lnTo>
                  <a:lnTo>
                    <a:pt x="1792034" y="4859274"/>
                  </a:lnTo>
                  <a:lnTo>
                    <a:pt x="1788319" y="4874800"/>
                  </a:lnTo>
                  <a:lnTo>
                    <a:pt x="1787081" y="4886040"/>
                  </a:lnTo>
                  <a:lnTo>
                    <a:pt x="1788414" y="4895755"/>
                  </a:lnTo>
                  <a:lnTo>
                    <a:pt x="1788509" y="4900327"/>
                  </a:lnTo>
                  <a:lnTo>
                    <a:pt x="1785366" y="4916424"/>
                  </a:lnTo>
                  <a:lnTo>
                    <a:pt x="1786985" y="4919567"/>
                  </a:lnTo>
                  <a:lnTo>
                    <a:pt x="1789557" y="4922425"/>
                  </a:lnTo>
                  <a:lnTo>
                    <a:pt x="1796319" y="4927949"/>
                  </a:lnTo>
                  <a:lnTo>
                    <a:pt x="1801082" y="4936046"/>
                  </a:lnTo>
                  <a:lnTo>
                    <a:pt x="1802320" y="4947381"/>
                  </a:lnTo>
                  <a:lnTo>
                    <a:pt x="1804988" y="4950524"/>
                  </a:lnTo>
                  <a:lnTo>
                    <a:pt x="1808321" y="4953191"/>
                  </a:lnTo>
                  <a:lnTo>
                    <a:pt x="1824894" y="4975765"/>
                  </a:lnTo>
                  <a:lnTo>
                    <a:pt x="1834419" y="4990624"/>
                  </a:lnTo>
                  <a:lnTo>
                    <a:pt x="1839182" y="4999291"/>
                  </a:lnTo>
                  <a:lnTo>
                    <a:pt x="1844326" y="5010245"/>
                  </a:lnTo>
                  <a:lnTo>
                    <a:pt x="1847088" y="5012722"/>
                  </a:lnTo>
                  <a:lnTo>
                    <a:pt x="1850327" y="5014341"/>
                  </a:lnTo>
                  <a:lnTo>
                    <a:pt x="1856423" y="5019580"/>
                  </a:lnTo>
                  <a:lnTo>
                    <a:pt x="1852993" y="5025200"/>
                  </a:lnTo>
                  <a:lnTo>
                    <a:pt x="1847374" y="5035106"/>
                  </a:lnTo>
                  <a:lnTo>
                    <a:pt x="1844802" y="5040344"/>
                  </a:lnTo>
                  <a:lnTo>
                    <a:pt x="1838897" y="5045202"/>
                  </a:lnTo>
                  <a:lnTo>
                    <a:pt x="1828895" y="5050346"/>
                  </a:lnTo>
                  <a:lnTo>
                    <a:pt x="1823371" y="5052632"/>
                  </a:lnTo>
                  <a:lnTo>
                    <a:pt x="1817465" y="5063204"/>
                  </a:lnTo>
                  <a:lnTo>
                    <a:pt x="1810798" y="5073492"/>
                  </a:lnTo>
                  <a:lnTo>
                    <a:pt x="1806321" y="5074635"/>
                  </a:lnTo>
                  <a:lnTo>
                    <a:pt x="1793557" y="5073110"/>
                  </a:lnTo>
                  <a:lnTo>
                    <a:pt x="1788986" y="5072158"/>
                  </a:lnTo>
                  <a:lnTo>
                    <a:pt x="1776032" y="5067586"/>
                  </a:lnTo>
                  <a:lnTo>
                    <a:pt x="1772412" y="5064824"/>
                  </a:lnTo>
                  <a:lnTo>
                    <a:pt x="1768793" y="5052822"/>
                  </a:lnTo>
                  <a:lnTo>
                    <a:pt x="1764792" y="5047679"/>
                  </a:lnTo>
                  <a:lnTo>
                    <a:pt x="1759744" y="5044440"/>
                  </a:lnTo>
                  <a:lnTo>
                    <a:pt x="1756315" y="5041582"/>
                  </a:lnTo>
                  <a:lnTo>
                    <a:pt x="1754886" y="5038725"/>
                  </a:lnTo>
                  <a:lnTo>
                    <a:pt x="1751266" y="5034534"/>
                  </a:lnTo>
                  <a:lnTo>
                    <a:pt x="1744504" y="5028248"/>
                  </a:lnTo>
                  <a:lnTo>
                    <a:pt x="1739551" y="5022342"/>
                  </a:lnTo>
                  <a:lnTo>
                    <a:pt x="1735836" y="5020723"/>
                  </a:lnTo>
                  <a:lnTo>
                    <a:pt x="1731073" y="5022819"/>
                  </a:lnTo>
                  <a:lnTo>
                    <a:pt x="1728216" y="5023390"/>
                  </a:lnTo>
                  <a:lnTo>
                    <a:pt x="1726978" y="5022342"/>
                  </a:lnTo>
                  <a:lnTo>
                    <a:pt x="1726026" y="5017389"/>
                  </a:lnTo>
                  <a:lnTo>
                    <a:pt x="1719167" y="5015579"/>
                  </a:lnTo>
                  <a:lnTo>
                    <a:pt x="1717929" y="5014436"/>
                  </a:lnTo>
                  <a:lnTo>
                    <a:pt x="1708690" y="5009674"/>
                  </a:lnTo>
                  <a:lnTo>
                    <a:pt x="1705166" y="5007102"/>
                  </a:lnTo>
                  <a:lnTo>
                    <a:pt x="1701832" y="5006912"/>
                  </a:lnTo>
                  <a:lnTo>
                    <a:pt x="1694688" y="5005483"/>
                  </a:lnTo>
                  <a:lnTo>
                    <a:pt x="1688592" y="5003197"/>
                  </a:lnTo>
                  <a:lnTo>
                    <a:pt x="1685830" y="5000149"/>
                  </a:lnTo>
                  <a:lnTo>
                    <a:pt x="1681734" y="4996720"/>
                  </a:lnTo>
                  <a:lnTo>
                    <a:pt x="1674019" y="4992529"/>
                  </a:lnTo>
                  <a:lnTo>
                    <a:pt x="1668399" y="4988529"/>
                  </a:lnTo>
                  <a:lnTo>
                    <a:pt x="1668113" y="4985957"/>
                  </a:lnTo>
                  <a:lnTo>
                    <a:pt x="1671638" y="4975384"/>
                  </a:lnTo>
                  <a:lnTo>
                    <a:pt x="1674114" y="4965192"/>
                  </a:lnTo>
                  <a:lnTo>
                    <a:pt x="1672685" y="4963192"/>
                  </a:lnTo>
                  <a:lnTo>
                    <a:pt x="1669542" y="4961477"/>
                  </a:lnTo>
                  <a:lnTo>
                    <a:pt x="1663542" y="4959954"/>
                  </a:lnTo>
                  <a:lnTo>
                    <a:pt x="1649539" y="4960430"/>
                  </a:lnTo>
                  <a:lnTo>
                    <a:pt x="1640872" y="4950143"/>
                  </a:lnTo>
                  <a:lnTo>
                    <a:pt x="1637729" y="4947857"/>
                  </a:lnTo>
                  <a:lnTo>
                    <a:pt x="1632109" y="4946142"/>
                  </a:lnTo>
                  <a:lnTo>
                    <a:pt x="1623822" y="4943094"/>
                  </a:lnTo>
                  <a:lnTo>
                    <a:pt x="1619250" y="4940808"/>
                  </a:lnTo>
                  <a:lnTo>
                    <a:pt x="1617916" y="4941570"/>
                  </a:lnTo>
                  <a:lnTo>
                    <a:pt x="1612773" y="4952905"/>
                  </a:lnTo>
                  <a:lnTo>
                    <a:pt x="1607725" y="4944809"/>
                  </a:lnTo>
                  <a:lnTo>
                    <a:pt x="1604677" y="4942618"/>
                  </a:lnTo>
                  <a:lnTo>
                    <a:pt x="1600390" y="4941475"/>
                  </a:lnTo>
                  <a:lnTo>
                    <a:pt x="1595819" y="4941475"/>
                  </a:lnTo>
                  <a:lnTo>
                    <a:pt x="1584484" y="4945380"/>
                  </a:lnTo>
                  <a:lnTo>
                    <a:pt x="1576197" y="4949762"/>
                  </a:lnTo>
                  <a:lnTo>
                    <a:pt x="1570006" y="4952905"/>
                  </a:lnTo>
                  <a:lnTo>
                    <a:pt x="1563719" y="4954715"/>
                  </a:lnTo>
                  <a:lnTo>
                    <a:pt x="1560671" y="4957286"/>
                  </a:lnTo>
                  <a:lnTo>
                    <a:pt x="1552289" y="4956810"/>
                  </a:lnTo>
                  <a:lnTo>
                    <a:pt x="1548003" y="4954905"/>
                  </a:lnTo>
                  <a:lnTo>
                    <a:pt x="1546670" y="4952905"/>
                  </a:lnTo>
                  <a:lnTo>
                    <a:pt x="1547336" y="4949381"/>
                  </a:lnTo>
                  <a:lnTo>
                    <a:pt x="1550289" y="4945380"/>
                  </a:lnTo>
                  <a:lnTo>
                    <a:pt x="1550480" y="4943285"/>
                  </a:lnTo>
                  <a:lnTo>
                    <a:pt x="1549432" y="4941570"/>
                  </a:lnTo>
                  <a:lnTo>
                    <a:pt x="1539240" y="4936331"/>
                  </a:lnTo>
                  <a:lnTo>
                    <a:pt x="1535049" y="4933093"/>
                  </a:lnTo>
                  <a:lnTo>
                    <a:pt x="1521619" y="4928521"/>
                  </a:lnTo>
                  <a:lnTo>
                    <a:pt x="1505045" y="4920520"/>
                  </a:lnTo>
                  <a:lnTo>
                    <a:pt x="1499330" y="4915186"/>
                  </a:lnTo>
                  <a:lnTo>
                    <a:pt x="1498759" y="4911567"/>
                  </a:lnTo>
                  <a:lnTo>
                    <a:pt x="1492282" y="4907947"/>
                  </a:lnTo>
                  <a:lnTo>
                    <a:pt x="1483995" y="4904708"/>
                  </a:lnTo>
                  <a:lnTo>
                    <a:pt x="1477518" y="4905566"/>
                  </a:lnTo>
                  <a:lnTo>
                    <a:pt x="1471517" y="4905947"/>
                  </a:lnTo>
                  <a:lnTo>
                    <a:pt x="1462088" y="4899850"/>
                  </a:lnTo>
                  <a:lnTo>
                    <a:pt x="1453134" y="4899565"/>
                  </a:lnTo>
                  <a:lnTo>
                    <a:pt x="1443038" y="4901375"/>
                  </a:lnTo>
                  <a:lnTo>
                    <a:pt x="1440847" y="4902042"/>
                  </a:lnTo>
                  <a:lnTo>
                    <a:pt x="1438465" y="4902899"/>
                  </a:lnTo>
                  <a:lnTo>
                    <a:pt x="1408366" y="4900327"/>
                  </a:lnTo>
                  <a:lnTo>
                    <a:pt x="1400651" y="4895279"/>
                  </a:lnTo>
                  <a:lnTo>
                    <a:pt x="1394079" y="4890325"/>
                  </a:lnTo>
                  <a:lnTo>
                    <a:pt x="1376458" y="4886706"/>
                  </a:lnTo>
                  <a:lnTo>
                    <a:pt x="1367409" y="4882896"/>
                  </a:lnTo>
                  <a:lnTo>
                    <a:pt x="1358456" y="4877372"/>
                  </a:lnTo>
                  <a:lnTo>
                    <a:pt x="1348549" y="4872609"/>
                  </a:lnTo>
                  <a:lnTo>
                    <a:pt x="1340358" y="4874610"/>
                  </a:lnTo>
                  <a:lnTo>
                    <a:pt x="1329023" y="4871847"/>
                  </a:lnTo>
                  <a:lnTo>
                    <a:pt x="1316641" y="4869466"/>
                  </a:lnTo>
                  <a:lnTo>
                    <a:pt x="1312450" y="4870990"/>
                  </a:lnTo>
                  <a:lnTo>
                    <a:pt x="1308545" y="4876991"/>
                  </a:lnTo>
                  <a:lnTo>
                    <a:pt x="1305687" y="4882706"/>
                  </a:lnTo>
                  <a:lnTo>
                    <a:pt x="1298924" y="4878038"/>
                  </a:lnTo>
                  <a:lnTo>
                    <a:pt x="1276064" y="4855464"/>
                  </a:lnTo>
                  <a:lnTo>
                    <a:pt x="1264063" y="4840510"/>
                  </a:lnTo>
                  <a:lnTo>
                    <a:pt x="1224820" y="4805744"/>
                  </a:lnTo>
                  <a:lnTo>
                    <a:pt x="1219676" y="4803077"/>
                  </a:lnTo>
                  <a:lnTo>
                    <a:pt x="1198912" y="4798029"/>
                  </a:lnTo>
                  <a:lnTo>
                    <a:pt x="1190530" y="4793932"/>
                  </a:lnTo>
                  <a:lnTo>
                    <a:pt x="1169384" y="4768882"/>
                  </a:lnTo>
                  <a:lnTo>
                    <a:pt x="1159955" y="4772216"/>
                  </a:lnTo>
                  <a:lnTo>
                    <a:pt x="1151477" y="4771358"/>
                  </a:lnTo>
                  <a:lnTo>
                    <a:pt x="1146524" y="4769168"/>
                  </a:lnTo>
                  <a:lnTo>
                    <a:pt x="1141190" y="4765644"/>
                  </a:lnTo>
                  <a:lnTo>
                    <a:pt x="1137380" y="4760786"/>
                  </a:lnTo>
                  <a:lnTo>
                    <a:pt x="1132999" y="4750308"/>
                  </a:lnTo>
                  <a:lnTo>
                    <a:pt x="1127950" y="4744212"/>
                  </a:lnTo>
                  <a:lnTo>
                    <a:pt x="1111282" y="4735449"/>
                  </a:lnTo>
                  <a:lnTo>
                    <a:pt x="1092422" y="4730306"/>
                  </a:lnTo>
                  <a:lnTo>
                    <a:pt x="1090898" y="4728020"/>
                  </a:lnTo>
                  <a:lnTo>
                    <a:pt x="1090422" y="4724972"/>
                  </a:lnTo>
                  <a:lnTo>
                    <a:pt x="1106710" y="4718875"/>
                  </a:lnTo>
                  <a:lnTo>
                    <a:pt x="1110996" y="4715447"/>
                  </a:lnTo>
                  <a:lnTo>
                    <a:pt x="1102709" y="4710875"/>
                  </a:lnTo>
                  <a:lnTo>
                    <a:pt x="1099566" y="4710113"/>
                  </a:lnTo>
                  <a:lnTo>
                    <a:pt x="1096899" y="4708017"/>
                  </a:lnTo>
                  <a:lnTo>
                    <a:pt x="1101566" y="4704493"/>
                  </a:lnTo>
                  <a:lnTo>
                    <a:pt x="1106233" y="4702969"/>
                  </a:lnTo>
                  <a:lnTo>
                    <a:pt x="1113377" y="4706874"/>
                  </a:lnTo>
                  <a:lnTo>
                    <a:pt x="1121473" y="4714304"/>
                  </a:lnTo>
                  <a:lnTo>
                    <a:pt x="1128522" y="4717066"/>
                  </a:lnTo>
                  <a:lnTo>
                    <a:pt x="1131761" y="4713541"/>
                  </a:lnTo>
                  <a:lnTo>
                    <a:pt x="1156240" y="4707541"/>
                  </a:lnTo>
                  <a:lnTo>
                    <a:pt x="1157954" y="4702683"/>
                  </a:lnTo>
                  <a:lnTo>
                    <a:pt x="1157859" y="4697349"/>
                  </a:lnTo>
                  <a:lnTo>
                    <a:pt x="1155478" y="4697540"/>
                  </a:lnTo>
                  <a:lnTo>
                    <a:pt x="1153858" y="4696397"/>
                  </a:lnTo>
                  <a:lnTo>
                    <a:pt x="1154049" y="4690396"/>
                  </a:lnTo>
                  <a:lnTo>
                    <a:pt x="1157669" y="4682204"/>
                  </a:lnTo>
                  <a:lnTo>
                    <a:pt x="1168717" y="4668869"/>
                  </a:lnTo>
                  <a:lnTo>
                    <a:pt x="1174623" y="4650296"/>
                  </a:lnTo>
                  <a:lnTo>
                    <a:pt x="1179766" y="4646105"/>
                  </a:lnTo>
                  <a:lnTo>
                    <a:pt x="1183577" y="4648867"/>
                  </a:lnTo>
                  <a:lnTo>
                    <a:pt x="1183386" y="4653249"/>
                  </a:lnTo>
                  <a:lnTo>
                    <a:pt x="1183957" y="4656487"/>
                  </a:lnTo>
                  <a:lnTo>
                    <a:pt x="1187387" y="4650201"/>
                  </a:lnTo>
                  <a:lnTo>
                    <a:pt x="1190625" y="4641723"/>
                  </a:lnTo>
                  <a:lnTo>
                    <a:pt x="1198912" y="4641723"/>
                  </a:lnTo>
                  <a:lnTo>
                    <a:pt x="1204531" y="4643152"/>
                  </a:lnTo>
                  <a:lnTo>
                    <a:pt x="1210437" y="4642104"/>
                  </a:lnTo>
                  <a:lnTo>
                    <a:pt x="1199102" y="4628198"/>
                  </a:lnTo>
                  <a:lnTo>
                    <a:pt x="1183862" y="4614006"/>
                  </a:lnTo>
                  <a:lnTo>
                    <a:pt x="1177481" y="4615149"/>
                  </a:lnTo>
                  <a:lnTo>
                    <a:pt x="1173385" y="4612957"/>
                  </a:lnTo>
                  <a:lnTo>
                    <a:pt x="1166717" y="4601242"/>
                  </a:lnTo>
                  <a:lnTo>
                    <a:pt x="1163955" y="4591622"/>
                  </a:lnTo>
                  <a:lnTo>
                    <a:pt x="1170432" y="4591812"/>
                  </a:lnTo>
                  <a:lnTo>
                    <a:pt x="1176814" y="4593241"/>
                  </a:lnTo>
                  <a:lnTo>
                    <a:pt x="1189101" y="4586478"/>
                  </a:lnTo>
                  <a:lnTo>
                    <a:pt x="1193578" y="4585525"/>
                  </a:lnTo>
                  <a:lnTo>
                    <a:pt x="1200912" y="4587621"/>
                  </a:lnTo>
                  <a:lnTo>
                    <a:pt x="1211008" y="4589050"/>
                  </a:lnTo>
                  <a:lnTo>
                    <a:pt x="1210151" y="4582668"/>
                  </a:lnTo>
                  <a:lnTo>
                    <a:pt x="1207008" y="4575048"/>
                  </a:lnTo>
                  <a:lnTo>
                    <a:pt x="1219295" y="4569429"/>
                  </a:lnTo>
                  <a:lnTo>
                    <a:pt x="1230249" y="4566381"/>
                  </a:lnTo>
                  <a:lnTo>
                    <a:pt x="1251109" y="4555331"/>
                  </a:lnTo>
                  <a:lnTo>
                    <a:pt x="1260348" y="4553426"/>
                  </a:lnTo>
                  <a:lnTo>
                    <a:pt x="1261491" y="4550950"/>
                  </a:lnTo>
                  <a:lnTo>
                    <a:pt x="1261777" y="4547616"/>
                  </a:lnTo>
                  <a:lnTo>
                    <a:pt x="1258633" y="4538853"/>
                  </a:lnTo>
                  <a:lnTo>
                    <a:pt x="1255490" y="4532281"/>
                  </a:lnTo>
                  <a:lnTo>
                    <a:pt x="1244537" y="4531995"/>
                  </a:lnTo>
                  <a:lnTo>
                    <a:pt x="1238345" y="4541044"/>
                  </a:lnTo>
                  <a:lnTo>
                    <a:pt x="1221677" y="4544092"/>
                  </a:lnTo>
                  <a:lnTo>
                    <a:pt x="1214247" y="4543425"/>
                  </a:lnTo>
                  <a:lnTo>
                    <a:pt x="1220153" y="4537615"/>
                  </a:lnTo>
                  <a:lnTo>
                    <a:pt x="1226058" y="4535424"/>
                  </a:lnTo>
                  <a:lnTo>
                    <a:pt x="1227677" y="4532948"/>
                  </a:lnTo>
                  <a:lnTo>
                    <a:pt x="1215866" y="4535043"/>
                  </a:lnTo>
                  <a:lnTo>
                    <a:pt x="1209961" y="4541044"/>
                  </a:lnTo>
                  <a:lnTo>
                    <a:pt x="1192625" y="4548950"/>
                  </a:lnTo>
                  <a:lnTo>
                    <a:pt x="1192054" y="4544854"/>
                  </a:lnTo>
                  <a:lnTo>
                    <a:pt x="1191768" y="4541139"/>
                  </a:lnTo>
                  <a:lnTo>
                    <a:pt x="1193102" y="4537615"/>
                  </a:lnTo>
                  <a:lnTo>
                    <a:pt x="1195864" y="4535329"/>
                  </a:lnTo>
                  <a:lnTo>
                    <a:pt x="1196912" y="4533233"/>
                  </a:lnTo>
                  <a:lnTo>
                    <a:pt x="1196912" y="4531519"/>
                  </a:lnTo>
                  <a:lnTo>
                    <a:pt x="1194340" y="4530471"/>
                  </a:lnTo>
                  <a:lnTo>
                    <a:pt x="1192244" y="4529709"/>
                  </a:lnTo>
                  <a:lnTo>
                    <a:pt x="1191768" y="4527423"/>
                  </a:lnTo>
                  <a:lnTo>
                    <a:pt x="1192530" y="4525328"/>
                  </a:lnTo>
                  <a:lnTo>
                    <a:pt x="1194435" y="4522375"/>
                  </a:lnTo>
                  <a:lnTo>
                    <a:pt x="1195292" y="4519041"/>
                  </a:lnTo>
                  <a:lnTo>
                    <a:pt x="1195483" y="4512374"/>
                  </a:lnTo>
                  <a:lnTo>
                    <a:pt x="1197292" y="4504849"/>
                  </a:lnTo>
                  <a:lnTo>
                    <a:pt x="1202531" y="4499991"/>
                  </a:lnTo>
                  <a:lnTo>
                    <a:pt x="1211675" y="4498848"/>
                  </a:lnTo>
                  <a:lnTo>
                    <a:pt x="1219962" y="4494752"/>
                  </a:lnTo>
                  <a:lnTo>
                    <a:pt x="1224915" y="4490181"/>
                  </a:lnTo>
                  <a:lnTo>
                    <a:pt x="1231582" y="4478465"/>
                  </a:lnTo>
                  <a:lnTo>
                    <a:pt x="1236536" y="4476750"/>
                  </a:lnTo>
                  <a:lnTo>
                    <a:pt x="1246632" y="4477322"/>
                  </a:lnTo>
                  <a:lnTo>
                    <a:pt x="1253109" y="4478369"/>
                  </a:lnTo>
                  <a:lnTo>
                    <a:pt x="1268063" y="4478751"/>
                  </a:lnTo>
                  <a:lnTo>
                    <a:pt x="1285208" y="4478084"/>
                  </a:lnTo>
                  <a:lnTo>
                    <a:pt x="1290161" y="4477703"/>
                  </a:lnTo>
                  <a:lnTo>
                    <a:pt x="1292828" y="4473607"/>
                  </a:lnTo>
                  <a:lnTo>
                    <a:pt x="1292733" y="4466273"/>
                  </a:lnTo>
                  <a:lnTo>
                    <a:pt x="1295114" y="4459510"/>
                  </a:lnTo>
                  <a:lnTo>
                    <a:pt x="1299686" y="4446747"/>
                  </a:lnTo>
                  <a:lnTo>
                    <a:pt x="1304544" y="4440079"/>
                  </a:lnTo>
                  <a:lnTo>
                    <a:pt x="1304354" y="4437126"/>
                  </a:lnTo>
                  <a:lnTo>
                    <a:pt x="1301782" y="4435888"/>
                  </a:lnTo>
                  <a:lnTo>
                    <a:pt x="1298448" y="4435221"/>
                  </a:lnTo>
                  <a:lnTo>
                    <a:pt x="1297305" y="4433888"/>
                  </a:lnTo>
                  <a:lnTo>
                    <a:pt x="1297400" y="4431030"/>
                  </a:lnTo>
                  <a:lnTo>
                    <a:pt x="1299972" y="4428268"/>
                  </a:lnTo>
                  <a:lnTo>
                    <a:pt x="1299496" y="4422648"/>
                  </a:lnTo>
                  <a:lnTo>
                    <a:pt x="1297972" y="4416362"/>
                  </a:lnTo>
                  <a:lnTo>
                    <a:pt x="1296543" y="4410742"/>
                  </a:lnTo>
                  <a:lnTo>
                    <a:pt x="1292066" y="4407885"/>
                  </a:lnTo>
                  <a:lnTo>
                    <a:pt x="1284256" y="4406075"/>
                  </a:lnTo>
                  <a:lnTo>
                    <a:pt x="1285970" y="4399122"/>
                  </a:lnTo>
                  <a:lnTo>
                    <a:pt x="1288161" y="4391692"/>
                  </a:lnTo>
                  <a:lnTo>
                    <a:pt x="1291399" y="4387501"/>
                  </a:lnTo>
                  <a:lnTo>
                    <a:pt x="1293781" y="4385024"/>
                  </a:lnTo>
                  <a:lnTo>
                    <a:pt x="1300924" y="4386358"/>
                  </a:lnTo>
                  <a:lnTo>
                    <a:pt x="1306068" y="4385120"/>
                  </a:lnTo>
                  <a:lnTo>
                    <a:pt x="1307306" y="4383691"/>
                  </a:lnTo>
                  <a:lnTo>
                    <a:pt x="1306354" y="4380833"/>
                  </a:lnTo>
                  <a:lnTo>
                    <a:pt x="1298353" y="4378262"/>
                  </a:lnTo>
                  <a:lnTo>
                    <a:pt x="1291209" y="4374642"/>
                  </a:lnTo>
                  <a:lnTo>
                    <a:pt x="1288161" y="4370261"/>
                  </a:lnTo>
                  <a:lnTo>
                    <a:pt x="1287018" y="4365594"/>
                  </a:lnTo>
                  <a:lnTo>
                    <a:pt x="1291685" y="4362736"/>
                  </a:lnTo>
                  <a:lnTo>
                    <a:pt x="1299972" y="4360069"/>
                  </a:lnTo>
                  <a:lnTo>
                    <a:pt x="1305497" y="4353687"/>
                  </a:lnTo>
                  <a:lnTo>
                    <a:pt x="1311497" y="4346734"/>
                  </a:lnTo>
                  <a:lnTo>
                    <a:pt x="1314069" y="4341781"/>
                  </a:lnTo>
                  <a:lnTo>
                    <a:pt x="1315307" y="4336256"/>
                  </a:lnTo>
                  <a:lnTo>
                    <a:pt x="1315117" y="4330256"/>
                  </a:lnTo>
                  <a:lnTo>
                    <a:pt x="1310735" y="4324065"/>
                  </a:lnTo>
                  <a:lnTo>
                    <a:pt x="1310735" y="4317588"/>
                  </a:lnTo>
                  <a:lnTo>
                    <a:pt x="1313116" y="4313111"/>
                  </a:lnTo>
                  <a:lnTo>
                    <a:pt x="1312259" y="4309777"/>
                  </a:lnTo>
                  <a:lnTo>
                    <a:pt x="1309021" y="4307777"/>
                  </a:lnTo>
                  <a:lnTo>
                    <a:pt x="1304354" y="4308348"/>
                  </a:lnTo>
                  <a:lnTo>
                    <a:pt x="1299210" y="4310634"/>
                  </a:lnTo>
                  <a:lnTo>
                    <a:pt x="1293019" y="4310253"/>
                  </a:lnTo>
                  <a:lnTo>
                    <a:pt x="1283113" y="4302443"/>
                  </a:lnTo>
                  <a:lnTo>
                    <a:pt x="1272635" y="4294823"/>
                  </a:lnTo>
                  <a:lnTo>
                    <a:pt x="1266634" y="4294537"/>
                  </a:lnTo>
                  <a:lnTo>
                    <a:pt x="1262348" y="4293394"/>
                  </a:lnTo>
                  <a:lnTo>
                    <a:pt x="1258729" y="4289489"/>
                  </a:lnTo>
                  <a:lnTo>
                    <a:pt x="1256538" y="4284345"/>
                  </a:lnTo>
                  <a:lnTo>
                    <a:pt x="1254157" y="4282154"/>
                  </a:lnTo>
                  <a:lnTo>
                    <a:pt x="1250347" y="4283583"/>
                  </a:lnTo>
                  <a:lnTo>
                    <a:pt x="1244727" y="4285869"/>
                  </a:lnTo>
                  <a:lnTo>
                    <a:pt x="1237774" y="4285202"/>
                  </a:lnTo>
                  <a:lnTo>
                    <a:pt x="1228630" y="4279297"/>
                  </a:lnTo>
                  <a:lnTo>
                    <a:pt x="1220438" y="4272534"/>
                  </a:lnTo>
                  <a:lnTo>
                    <a:pt x="1214247" y="4272344"/>
                  </a:lnTo>
                  <a:lnTo>
                    <a:pt x="1207770" y="4271391"/>
                  </a:lnTo>
                  <a:lnTo>
                    <a:pt x="1195483" y="4262628"/>
                  </a:lnTo>
                  <a:lnTo>
                    <a:pt x="1192244" y="4262724"/>
                  </a:lnTo>
                  <a:lnTo>
                    <a:pt x="1190244" y="4265295"/>
                  </a:lnTo>
                  <a:lnTo>
                    <a:pt x="1189291" y="4272344"/>
                  </a:lnTo>
                  <a:lnTo>
                    <a:pt x="1188339" y="4273868"/>
                  </a:lnTo>
                  <a:lnTo>
                    <a:pt x="1186053" y="4275011"/>
                  </a:lnTo>
                  <a:lnTo>
                    <a:pt x="1181862" y="4275773"/>
                  </a:lnTo>
                  <a:lnTo>
                    <a:pt x="1175671" y="4271391"/>
                  </a:lnTo>
                  <a:lnTo>
                    <a:pt x="1159955" y="4256913"/>
                  </a:lnTo>
                  <a:lnTo>
                    <a:pt x="1153573" y="4246340"/>
                  </a:lnTo>
                  <a:lnTo>
                    <a:pt x="1152144" y="4238720"/>
                  </a:lnTo>
                  <a:lnTo>
                    <a:pt x="1146905" y="4233767"/>
                  </a:lnTo>
                  <a:lnTo>
                    <a:pt x="1141857" y="4226719"/>
                  </a:lnTo>
                  <a:lnTo>
                    <a:pt x="1136809" y="4226052"/>
                  </a:lnTo>
                  <a:lnTo>
                    <a:pt x="1131094" y="4228338"/>
                  </a:lnTo>
                  <a:lnTo>
                    <a:pt x="1125760" y="4231767"/>
                  </a:lnTo>
                  <a:lnTo>
                    <a:pt x="1123188" y="4232720"/>
                  </a:lnTo>
                  <a:lnTo>
                    <a:pt x="1114044" y="4233863"/>
                  </a:lnTo>
                  <a:lnTo>
                    <a:pt x="1099375" y="4238720"/>
                  </a:lnTo>
                  <a:lnTo>
                    <a:pt x="1095375" y="4243197"/>
                  </a:lnTo>
                  <a:lnTo>
                    <a:pt x="1090422" y="4246912"/>
                  </a:lnTo>
                  <a:lnTo>
                    <a:pt x="1086612" y="4244340"/>
                  </a:lnTo>
                  <a:lnTo>
                    <a:pt x="1082707" y="4239863"/>
                  </a:lnTo>
                  <a:lnTo>
                    <a:pt x="1074325" y="4238149"/>
                  </a:lnTo>
                  <a:lnTo>
                    <a:pt x="1070324" y="4239863"/>
                  </a:lnTo>
                  <a:lnTo>
                    <a:pt x="1066324" y="4236720"/>
                  </a:lnTo>
                  <a:lnTo>
                    <a:pt x="1062895" y="4231101"/>
                  </a:lnTo>
                  <a:lnTo>
                    <a:pt x="1058132" y="4227005"/>
                  </a:lnTo>
                  <a:lnTo>
                    <a:pt x="1051179" y="4225862"/>
                  </a:lnTo>
                  <a:lnTo>
                    <a:pt x="1043654" y="4224147"/>
                  </a:lnTo>
                  <a:lnTo>
                    <a:pt x="1037654" y="4227290"/>
                  </a:lnTo>
                  <a:lnTo>
                    <a:pt x="1029843" y="4233291"/>
                  </a:lnTo>
                  <a:lnTo>
                    <a:pt x="1024509" y="4231005"/>
                  </a:lnTo>
                  <a:lnTo>
                    <a:pt x="1021556" y="4223861"/>
                  </a:lnTo>
                  <a:lnTo>
                    <a:pt x="1017937" y="4221861"/>
                  </a:lnTo>
                  <a:lnTo>
                    <a:pt x="1012984" y="4213765"/>
                  </a:lnTo>
                  <a:lnTo>
                    <a:pt x="1011746" y="4206621"/>
                  </a:lnTo>
                  <a:lnTo>
                    <a:pt x="1012984" y="4203478"/>
                  </a:lnTo>
                  <a:lnTo>
                    <a:pt x="1014794" y="4199477"/>
                  </a:lnTo>
                  <a:lnTo>
                    <a:pt x="1014794" y="4194810"/>
                  </a:lnTo>
                  <a:lnTo>
                    <a:pt x="1013365" y="4190810"/>
                  </a:lnTo>
                  <a:lnTo>
                    <a:pt x="1011174" y="4187666"/>
                  </a:lnTo>
                  <a:lnTo>
                    <a:pt x="1008793" y="4176903"/>
                  </a:lnTo>
                  <a:lnTo>
                    <a:pt x="1006792" y="4172331"/>
                  </a:lnTo>
                  <a:lnTo>
                    <a:pt x="1006412" y="4168521"/>
                  </a:lnTo>
                  <a:lnTo>
                    <a:pt x="1008126" y="4165092"/>
                  </a:lnTo>
                  <a:lnTo>
                    <a:pt x="1006602" y="4162711"/>
                  </a:lnTo>
                  <a:lnTo>
                    <a:pt x="1003840" y="4162425"/>
                  </a:lnTo>
                  <a:lnTo>
                    <a:pt x="999363" y="4162711"/>
                  </a:lnTo>
                  <a:lnTo>
                    <a:pt x="996791" y="4160997"/>
                  </a:lnTo>
                  <a:lnTo>
                    <a:pt x="994029" y="4154900"/>
                  </a:lnTo>
                  <a:lnTo>
                    <a:pt x="992600" y="4148804"/>
                  </a:lnTo>
                  <a:lnTo>
                    <a:pt x="990695" y="4146518"/>
                  </a:lnTo>
                  <a:lnTo>
                    <a:pt x="986028" y="4146614"/>
                  </a:lnTo>
                  <a:lnTo>
                    <a:pt x="978217" y="4147947"/>
                  </a:lnTo>
                  <a:lnTo>
                    <a:pt x="971264" y="4149947"/>
                  </a:lnTo>
                  <a:lnTo>
                    <a:pt x="968216" y="4149662"/>
                  </a:lnTo>
                  <a:lnTo>
                    <a:pt x="962120" y="4146518"/>
                  </a:lnTo>
                  <a:lnTo>
                    <a:pt x="954024" y="4143090"/>
                  </a:lnTo>
                  <a:lnTo>
                    <a:pt x="937546" y="4142327"/>
                  </a:lnTo>
                  <a:lnTo>
                    <a:pt x="936212" y="4141184"/>
                  </a:lnTo>
                  <a:lnTo>
                    <a:pt x="937165" y="4138994"/>
                  </a:lnTo>
                  <a:lnTo>
                    <a:pt x="940498" y="4135374"/>
                  </a:lnTo>
                  <a:lnTo>
                    <a:pt x="940213" y="4132516"/>
                  </a:lnTo>
                  <a:lnTo>
                    <a:pt x="937260" y="4130135"/>
                  </a:lnTo>
                  <a:lnTo>
                    <a:pt x="935736" y="4124325"/>
                  </a:lnTo>
                  <a:lnTo>
                    <a:pt x="935927" y="4117753"/>
                  </a:lnTo>
                  <a:lnTo>
                    <a:pt x="935450" y="4110514"/>
                  </a:lnTo>
                  <a:lnTo>
                    <a:pt x="931926" y="4104990"/>
                  </a:lnTo>
                  <a:lnTo>
                    <a:pt x="929926" y="4101179"/>
                  </a:lnTo>
                  <a:lnTo>
                    <a:pt x="930307" y="4097655"/>
                  </a:lnTo>
                  <a:lnTo>
                    <a:pt x="937831" y="4096321"/>
                  </a:lnTo>
                  <a:lnTo>
                    <a:pt x="946880" y="4093750"/>
                  </a:lnTo>
                  <a:lnTo>
                    <a:pt x="948309" y="4091178"/>
                  </a:lnTo>
                  <a:lnTo>
                    <a:pt x="948023" y="4087178"/>
                  </a:lnTo>
                  <a:lnTo>
                    <a:pt x="929830" y="4066508"/>
                  </a:lnTo>
                  <a:lnTo>
                    <a:pt x="923544" y="4048125"/>
                  </a:lnTo>
                  <a:lnTo>
                    <a:pt x="917543" y="4038219"/>
                  </a:lnTo>
                  <a:lnTo>
                    <a:pt x="910971" y="4031456"/>
                  </a:lnTo>
                  <a:lnTo>
                    <a:pt x="905542" y="4028408"/>
                  </a:lnTo>
                  <a:lnTo>
                    <a:pt x="897731" y="4029742"/>
                  </a:lnTo>
                  <a:lnTo>
                    <a:pt x="887444" y="4029551"/>
                  </a:lnTo>
                  <a:lnTo>
                    <a:pt x="876872" y="4027551"/>
                  </a:lnTo>
                  <a:lnTo>
                    <a:pt x="868013" y="4028885"/>
                  </a:lnTo>
                  <a:lnTo>
                    <a:pt x="852011" y="4037648"/>
                  </a:lnTo>
                  <a:lnTo>
                    <a:pt x="846011" y="4038124"/>
                  </a:lnTo>
                  <a:lnTo>
                    <a:pt x="835723" y="4035266"/>
                  </a:lnTo>
                  <a:lnTo>
                    <a:pt x="826961" y="4032218"/>
                  </a:lnTo>
                  <a:lnTo>
                    <a:pt x="822293" y="4032409"/>
                  </a:lnTo>
                  <a:lnTo>
                    <a:pt x="819436" y="4033647"/>
                  </a:lnTo>
                  <a:lnTo>
                    <a:pt x="817626" y="4036029"/>
                  </a:lnTo>
                  <a:lnTo>
                    <a:pt x="812482" y="4052507"/>
                  </a:lnTo>
                  <a:lnTo>
                    <a:pt x="808291" y="4055745"/>
                  </a:lnTo>
                  <a:lnTo>
                    <a:pt x="802196" y="4059174"/>
                  </a:lnTo>
                  <a:lnTo>
                    <a:pt x="797052" y="4059746"/>
                  </a:lnTo>
                  <a:lnTo>
                    <a:pt x="792671" y="4059555"/>
                  </a:lnTo>
                  <a:lnTo>
                    <a:pt x="786384" y="4057079"/>
                  </a:lnTo>
                  <a:lnTo>
                    <a:pt x="780383" y="4054030"/>
                  </a:lnTo>
                  <a:lnTo>
                    <a:pt x="779240" y="4053935"/>
                  </a:lnTo>
                  <a:lnTo>
                    <a:pt x="778859" y="4051268"/>
                  </a:lnTo>
                  <a:lnTo>
                    <a:pt x="774573" y="4041457"/>
                  </a:lnTo>
                  <a:lnTo>
                    <a:pt x="771906" y="4037076"/>
                  </a:lnTo>
                  <a:lnTo>
                    <a:pt x="768858" y="4034695"/>
                  </a:lnTo>
                  <a:lnTo>
                    <a:pt x="767239" y="4031838"/>
                  </a:lnTo>
                  <a:lnTo>
                    <a:pt x="767239" y="4019931"/>
                  </a:lnTo>
                  <a:lnTo>
                    <a:pt x="767810" y="4008691"/>
                  </a:lnTo>
                  <a:lnTo>
                    <a:pt x="769715" y="4007263"/>
                  </a:lnTo>
                  <a:lnTo>
                    <a:pt x="764000" y="3998119"/>
                  </a:lnTo>
                  <a:lnTo>
                    <a:pt x="763619" y="3991166"/>
                  </a:lnTo>
                  <a:lnTo>
                    <a:pt x="766381" y="3987737"/>
                  </a:lnTo>
                  <a:lnTo>
                    <a:pt x="766477" y="3984784"/>
                  </a:lnTo>
                  <a:lnTo>
                    <a:pt x="764572" y="3980688"/>
                  </a:lnTo>
                  <a:lnTo>
                    <a:pt x="758666" y="3973925"/>
                  </a:lnTo>
                  <a:lnTo>
                    <a:pt x="752951" y="3966306"/>
                  </a:lnTo>
                  <a:lnTo>
                    <a:pt x="749237" y="3960400"/>
                  </a:lnTo>
                  <a:lnTo>
                    <a:pt x="746855" y="3957447"/>
                  </a:lnTo>
                  <a:lnTo>
                    <a:pt x="749713" y="3952780"/>
                  </a:lnTo>
                  <a:lnTo>
                    <a:pt x="753618" y="3944493"/>
                  </a:lnTo>
                  <a:lnTo>
                    <a:pt x="755142" y="3939540"/>
                  </a:lnTo>
                  <a:lnTo>
                    <a:pt x="757047" y="3938397"/>
                  </a:lnTo>
                  <a:lnTo>
                    <a:pt x="766381" y="3937731"/>
                  </a:lnTo>
                  <a:lnTo>
                    <a:pt x="773144" y="3937825"/>
                  </a:lnTo>
                  <a:lnTo>
                    <a:pt x="778192" y="3939635"/>
                  </a:lnTo>
                  <a:lnTo>
                    <a:pt x="780097" y="3943636"/>
                  </a:lnTo>
                  <a:lnTo>
                    <a:pt x="784765" y="3947922"/>
                  </a:lnTo>
                  <a:lnTo>
                    <a:pt x="797909" y="3949732"/>
                  </a:lnTo>
                  <a:lnTo>
                    <a:pt x="803434" y="3949541"/>
                  </a:lnTo>
                  <a:lnTo>
                    <a:pt x="810482" y="3945636"/>
                  </a:lnTo>
                  <a:lnTo>
                    <a:pt x="821722" y="3936778"/>
                  </a:lnTo>
                  <a:lnTo>
                    <a:pt x="824484" y="3930396"/>
                  </a:lnTo>
                  <a:lnTo>
                    <a:pt x="831437" y="3925919"/>
                  </a:lnTo>
                  <a:lnTo>
                    <a:pt x="835628" y="3924205"/>
                  </a:lnTo>
                  <a:lnTo>
                    <a:pt x="839533" y="3923348"/>
                  </a:lnTo>
                  <a:lnTo>
                    <a:pt x="839914" y="3919633"/>
                  </a:lnTo>
                  <a:lnTo>
                    <a:pt x="839629" y="3914490"/>
                  </a:lnTo>
                  <a:lnTo>
                    <a:pt x="838295" y="3911346"/>
                  </a:lnTo>
                  <a:lnTo>
                    <a:pt x="824484" y="3900774"/>
                  </a:lnTo>
                  <a:lnTo>
                    <a:pt x="822770" y="3897249"/>
                  </a:lnTo>
                  <a:lnTo>
                    <a:pt x="821627" y="3893154"/>
                  </a:lnTo>
                  <a:lnTo>
                    <a:pt x="823246" y="3889248"/>
                  </a:lnTo>
                  <a:lnTo>
                    <a:pt x="823246" y="3884962"/>
                  </a:lnTo>
                  <a:lnTo>
                    <a:pt x="807244" y="3875437"/>
                  </a:lnTo>
                  <a:lnTo>
                    <a:pt x="793909" y="3873722"/>
                  </a:lnTo>
                  <a:lnTo>
                    <a:pt x="782860" y="3874294"/>
                  </a:lnTo>
                  <a:lnTo>
                    <a:pt x="778573" y="3872294"/>
                  </a:lnTo>
                  <a:lnTo>
                    <a:pt x="780479" y="3867436"/>
                  </a:lnTo>
                  <a:lnTo>
                    <a:pt x="783146" y="3858768"/>
                  </a:lnTo>
                  <a:lnTo>
                    <a:pt x="784003" y="3851529"/>
                  </a:lnTo>
                  <a:lnTo>
                    <a:pt x="783241" y="3848291"/>
                  </a:lnTo>
                  <a:lnTo>
                    <a:pt x="781050" y="3845529"/>
                  </a:lnTo>
                  <a:lnTo>
                    <a:pt x="770572" y="3839528"/>
                  </a:lnTo>
                  <a:lnTo>
                    <a:pt x="756190" y="3830288"/>
                  </a:lnTo>
                  <a:lnTo>
                    <a:pt x="749427" y="3819811"/>
                  </a:lnTo>
                  <a:lnTo>
                    <a:pt x="745998" y="3808762"/>
                  </a:lnTo>
                  <a:lnTo>
                    <a:pt x="742093" y="3802094"/>
                  </a:lnTo>
                  <a:lnTo>
                    <a:pt x="735044" y="3797808"/>
                  </a:lnTo>
                  <a:lnTo>
                    <a:pt x="735521" y="3794950"/>
                  </a:lnTo>
                  <a:lnTo>
                    <a:pt x="740188" y="3784664"/>
                  </a:lnTo>
                  <a:lnTo>
                    <a:pt x="739997" y="3783044"/>
                  </a:lnTo>
                  <a:lnTo>
                    <a:pt x="738092" y="3780473"/>
                  </a:lnTo>
                  <a:lnTo>
                    <a:pt x="729234" y="3775234"/>
                  </a:lnTo>
                  <a:lnTo>
                    <a:pt x="717423" y="3765518"/>
                  </a:lnTo>
                  <a:lnTo>
                    <a:pt x="716852" y="3763042"/>
                  </a:lnTo>
                  <a:lnTo>
                    <a:pt x="717709" y="3756946"/>
                  </a:lnTo>
                  <a:lnTo>
                    <a:pt x="719423" y="3750850"/>
                  </a:lnTo>
                  <a:lnTo>
                    <a:pt x="721709" y="3747992"/>
                  </a:lnTo>
                  <a:lnTo>
                    <a:pt x="728853" y="3735800"/>
                  </a:lnTo>
                  <a:lnTo>
                    <a:pt x="728853" y="3731609"/>
                  </a:lnTo>
                  <a:lnTo>
                    <a:pt x="727615" y="3725989"/>
                  </a:lnTo>
                  <a:lnTo>
                    <a:pt x="722471" y="3716369"/>
                  </a:lnTo>
                  <a:lnTo>
                    <a:pt x="718375" y="3710178"/>
                  </a:lnTo>
                  <a:lnTo>
                    <a:pt x="718185" y="3707035"/>
                  </a:lnTo>
                  <a:lnTo>
                    <a:pt x="718852" y="3704368"/>
                  </a:lnTo>
                  <a:lnTo>
                    <a:pt x="721423" y="3701034"/>
                  </a:lnTo>
                  <a:lnTo>
                    <a:pt x="723900" y="3696843"/>
                  </a:lnTo>
                  <a:lnTo>
                    <a:pt x="724472" y="3682365"/>
                  </a:lnTo>
                  <a:lnTo>
                    <a:pt x="724281" y="3677317"/>
                  </a:lnTo>
                  <a:lnTo>
                    <a:pt x="722757" y="3674364"/>
                  </a:lnTo>
                  <a:lnTo>
                    <a:pt x="721042" y="3673126"/>
                  </a:lnTo>
                  <a:lnTo>
                    <a:pt x="717518" y="3673793"/>
                  </a:lnTo>
                  <a:lnTo>
                    <a:pt x="712470" y="3671411"/>
                  </a:lnTo>
                  <a:lnTo>
                    <a:pt x="708660" y="3667601"/>
                  </a:lnTo>
                  <a:lnTo>
                    <a:pt x="706279" y="3666458"/>
                  </a:lnTo>
                  <a:lnTo>
                    <a:pt x="703802" y="3662553"/>
                  </a:lnTo>
                  <a:lnTo>
                    <a:pt x="696658" y="3654743"/>
                  </a:lnTo>
                  <a:lnTo>
                    <a:pt x="695420" y="3652742"/>
                  </a:lnTo>
                  <a:lnTo>
                    <a:pt x="681133" y="3646075"/>
                  </a:lnTo>
                  <a:lnTo>
                    <a:pt x="668941" y="3647027"/>
                  </a:lnTo>
                  <a:lnTo>
                    <a:pt x="662178" y="3646075"/>
                  </a:lnTo>
                  <a:lnTo>
                    <a:pt x="658654" y="3647504"/>
                  </a:lnTo>
                  <a:lnTo>
                    <a:pt x="654939" y="3651790"/>
                  </a:lnTo>
                  <a:lnTo>
                    <a:pt x="649796" y="3654552"/>
                  </a:lnTo>
                  <a:lnTo>
                    <a:pt x="645986" y="3654647"/>
                  </a:lnTo>
                  <a:lnTo>
                    <a:pt x="642461" y="3656743"/>
                  </a:lnTo>
                  <a:lnTo>
                    <a:pt x="633031" y="3664363"/>
                  </a:lnTo>
                  <a:lnTo>
                    <a:pt x="628555" y="3659791"/>
                  </a:lnTo>
                  <a:lnTo>
                    <a:pt x="624745" y="3653028"/>
                  </a:lnTo>
                  <a:lnTo>
                    <a:pt x="625983" y="3647218"/>
                  </a:lnTo>
                  <a:lnTo>
                    <a:pt x="627602" y="3641979"/>
                  </a:lnTo>
                  <a:lnTo>
                    <a:pt x="627507" y="3638455"/>
                  </a:lnTo>
                  <a:lnTo>
                    <a:pt x="626173" y="3635407"/>
                  </a:lnTo>
                  <a:lnTo>
                    <a:pt x="620268" y="3632073"/>
                  </a:lnTo>
                  <a:lnTo>
                    <a:pt x="607695" y="3625977"/>
                  </a:lnTo>
                  <a:lnTo>
                    <a:pt x="604171" y="3625882"/>
                  </a:lnTo>
                  <a:lnTo>
                    <a:pt x="598741" y="3628168"/>
                  </a:lnTo>
                  <a:lnTo>
                    <a:pt x="588931" y="3634931"/>
                  </a:lnTo>
                  <a:lnTo>
                    <a:pt x="585502" y="3633502"/>
                  </a:lnTo>
                  <a:lnTo>
                    <a:pt x="582263" y="3628073"/>
                  </a:lnTo>
                  <a:lnTo>
                    <a:pt x="578834" y="3621310"/>
                  </a:lnTo>
                  <a:lnTo>
                    <a:pt x="574167" y="3617786"/>
                  </a:lnTo>
                  <a:lnTo>
                    <a:pt x="564071" y="3618167"/>
                  </a:lnTo>
                  <a:lnTo>
                    <a:pt x="563118" y="3618452"/>
                  </a:lnTo>
                  <a:lnTo>
                    <a:pt x="558260" y="3622358"/>
                  </a:lnTo>
                  <a:lnTo>
                    <a:pt x="556260" y="3621977"/>
                  </a:lnTo>
                  <a:lnTo>
                    <a:pt x="547497" y="3611975"/>
                  </a:lnTo>
                  <a:lnTo>
                    <a:pt x="549116" y="3606546"/>
                  </a:lnTo>
                  <a:lnTo>
                    <a:pt x="551021" y="3598450"/>
                  </a:lnTo>
                  <a:lnTo>
                    <a:pt x="550355" y="3592068"/>
                  </a:lnTo>
                  <a:lnTo>
                    <a:pt x="548830" y="3583877"/>
                  </a:lnTo>
                  <a:lnTo>
                    <a:pt x="545116" y="3569494"/>
                  </a:lnTo>
                  <a:lnTo>
                    <a:pt x="544639" y="3565398"/>
                  </a:lnTo>
                  <a:lnTo>
                    <a:pt x="538544" y="3559112"/>
                  </a:lnTo>
                  <a:lnTo>
                    <a:pt x="537496" y="3553873"/>
                  </a:lnTo>
                  <a:lnTo>
                    <a:pt x="534257" y="3547015"/>
                  </a:lnTo>
                  <a:lnTo>
                    <a:pt x="531114" y="3542729"/>
                  </a:lnTo>
                  <a:lnTo>
                    <a:pt x="530447" y="3533013"/>
                  </a:lnTo>
                  <a:lnTo>
                    <a:pt x="528352" y="3529584"/>
                  </a:lnTo>
                  <a:lnTo>
                    <a:pt x="525589" y="3527965"/>
                  </a:lnTo>
                  <a:lnTo>
                    <a:pt x="515969" y="3530727"/>
                  </a:lnTo>
                  <a:lnTo>
                    <a:pt x="514921" y="3530441"/>
                  </a:lnTo>
                  <a:lnTo>
                    <a:pt x="519494" y="3514916"/>
                  </a:lnTo>
                  <a:lnTo>
                    <a:pt x="519874" y="3505962"/>
                  </a:lnTo>
                  <a:lnTo>
                    <a:pt x="522827" y="3496437"/>
                  </a:lnTo>
                  <a:lnTo>
                    <a:pt x="526161" y="3492722"/>
                  </a:lnTo>
                  <a:lnTo>
                    <a:pt x="527113" y="3489389"/>
                  </a:lnTo>
                  <a:lnTo>
                    <a:pt x="527685" y="3483102"/>
                  </a:lnTo>
                  <a:lnTo>
                    <a:pt x="527018" y="3477768"/>
                  </a:lnTo>
                  <a:lnTo>
                    <a:pt x="525018" y="3474911"/>
                  </a:lnTo>
                  <a:lnTo>
                    <a:pt x="517017" y="3468815"/>
                  </a:lnTo>
                  <a:lnTo>
                    <a:pt x="508445" y="3461480"/>
                  </a:lnTo>
                  <a:lnTo>
                    <a:pt x="506730" y="3452146"/>
                  </a:lnTo>
                  <a:lnTo>
                    <a:pt x="504063" y="3450336"/>
                  </a:lnTo>
                  <a:lnTo>
                    <a:pt x="496538" y="3449860"/>
                  </a:lnTo>
                  <a:lnTo>
                    <a:pt x="496633" y="3447193"/>
                  </a:lnTo>
                  <a:lnTo>
                    <a:pt x="497777" y="3439763"/>
                  </a:lnTo>
                  <a:lnTo>
                    <a:pt x="499586" y="3433191"/>
                  </a:lnTo>
                  <a:lnTo>
                    <a:pt x="505492" y="3426238"/>
                  </a:lnTo>
                  <a:lnTo>
                    <a:pt x="506921" y="3421570"/>
                  </a:lnTo>
                  <a:lnTo>
                    <a:pt x="508730" y="3417379"/>
                  </a:lnTo>
                  <a:lnTo>
                    <a:pt x="522161" y="3412331"/>
                  </a:lnTo>
                  <a:lnTo>
                    <a:pt x="523780" y="3410426"/>
                  </a:lnTo>
                  <a:lnTo>
                    <a:pt x="523875" y="3408807"/>
                  </a:lnTo>
                  <a:lnTo>
                    <a:pt x="523208" y="3407093"/>
                  </a:lnTo>
                  <a:lnTo>
                    <a:pt x="520255" y="3404521"/>
                  </a:lnTo>
                  <a:lnTo>
                    <a:pt x="517112" y="3401092"/>
                  </a:lnTo>
                  <a:lnTo>
                    <a:pt x="515207" y="3391471"/>
                  </a:lnTo>
                  <a:lnTo>
                    <a:pt x="510540" y="3376422"/>
                  </a:lnTo>
                  <a:lnTo>
                    <a:pt x="506158" y="3366326"/>
                  </a:lnTo>
                  <a:lnTo>
                    <a:pt x="505206" y="3360420"/>
                  </a:lnTo>
                  <a:lnTo>
                    <a:pt x="506349" y="3353562"/>
                  </a:lnTo>
                  <a:lnTo>
                    <a:pt x="507873" y="3346799"/>
                  </a:lnTo>
                  <a:lnTo>
                    <a:pt x="507968" y="3340227"/>
                  </a:lnTo>
                  <a:lnTo>
                    <a:pt x="501301" y="3303651"/>
                  </a:lnTo>
                  <a:lnTo>
                    <a:pt x="501777" y="3296984"/>
                  </a:lnTo>
                  <a:lnTo>
                    <a:pt x="503682" y="3290221"/>
                  </a:lnTo>
                  <a:lnTo>
                    <a:pt x="506825" y="3284696"/>
                  </a:lnTo>
                  <a:lnTo>
                    <a:pt x="513779" y="3277457"/>
                  </a:lnTo>
                  <a:lnTo>
                    <a:pt x="522541" y="3264122"/>
                  </a:lnTo>
                  <a:lnTo>
                    <a:pt x="528352" y="3246596"/>
                  </a:lnTo>
                  <a:lnTo>
                    <a:pt x="531495" y="3235928"/>
                  </a:lnTo>
                  <a:lnTo>
                    <a:pt x="534067" y="3233452"/>
                  </a:lnTo>
                  <a:lnTo>
                    <a:pt x="539115" y="3232880"/>
                  </a:lnTo>
                  <a:lnTo>
                    <a:pt x="541020" y="3229642"/>
                  </a:lnTo>
                  <a:lnTo>
                    <a:pt x="541972" y="3227642"/>
                  </a:lnTo>
                  <a:lnTo>
                    <a:pt x="546259" y="3225927"/>
                  </a:lnTo>
                  <a:lnTo>
                    <a:pt x="547688" y="3223736"/>
                  </a:lnTo>
                  <a:lnTo>
                    <a:pt x="546545" y="3220117"/>
                  </a:lnTo>
                  <a:lnTo>
                    <a:pt x="542258" y="3213830"/>
                  </a:lnTo>
                  <a:lnTo>
                    <a:pt x="538829" y="3209925"/>
                  </a:lnTo>
                  <a:lnTo>
                    <a:pt x="542163" y="3201162"/>
                  </a:lnTo>
                  <a:lnTo>
                    <a:pt x="541020" y="3189351"/>
                  </a:lnTo>
                  <a:lnTo>
                    <a:pt x="538924" y="3179445"/>
                  </a:lnTo>
                  <a:lnTo>
                    <a:pt x="541782" y="3172301"/>
                  </a:lnTo>
                  <a:lnTo>
                    <a:pt x="546449" y="3171635"/>
                  </a:lnTo>
                  <a:lnTo>
                    <a:pt x="551688" y="3179540"/>
                  </a:lnTo>
                  <a:lnTo>
                    <a:pt x="559498" y="3183541"/>
                  </a:lnTo>
                  <a:lnTo>
                    <a:pt x="565213" y="3178302"/>
                  </a:lnTo>
                  <a:lnTo>
                    <a:pt x="567119" y="3168110"/>
                  </a:lnTo>
                  <a:lnTo>
                    <a:pt x="571214" y="3163634"/>
                  </a:lnTo>
                  <a:lnTo>
                    <a:pt x="576739" y="3167634"/>
                  </a:lnTo>
                  <a:lnTo>
                    <a:pt x="585978" y="3169063"/>
                  </a:lnTo>
                  <a:lnTo>
                    <a:pt x="593598" y="3168396"/>
                  </a:lnTo>
                  <a:lnTo>
                    <a:pt x="598741" y="3166205"/>
                  </a:lnTo>
                  <a:lnTo>
                    <a:pt x="600932" y="3162967"/>
                  </a:lnTo>
                  <a:lnTo>
                    <a:pt x="602932" y="3156966"/>
                  </a:lnTo>
                  <a:lnTo>
                    <a:pt x="607219" y="3149346"/>
                  </a:lnTo>
                  <a:lnTo>
                    <a:pt x="611600" y="3144393"/>
                  </a:lnTo>
                  <a:lnTo>
                    <a:pt x="645033" y="3150013"/>
                  </a:lnTo>
                  <a:lnTo>
                    <a:pt x="674084" y="3160490"/>
                  </a:lnTo>
                  <a:lnTo>
                    <a:pt x="676275" y="3156585"/>
                  </a:lnTo>
                  <a:lnTo>
                    <a:pt x="677228" y="3149822"/>
                  </a:lnTo>
                  <a:lnTo>
                    <a:pt x="670084" y="3144012"/>
                  </a:lnTo>
                  <a:lnTo>
                    <a:pt x="664750" y="3140964"/>
                  </a:lnTo>
                  <a:lnTo>
                    <a:pt x="657987" y="3128867"/>
                  </a:lnTo>
                  <a:lnTo>
                    <a:pt x="648367" y="3119247"/>
                  </a:lnTo>
                  <a:lnTo>
                    <a:pt x="638651" y="3118390"/>
                  </a:lnTo>
                  <a:lnTo>
                    <a:pt x="625888" y="3121819"/>
                  </a:lnTo>
                  <a:lnTo>
                    <a:pt x="606552" y="3119723"/>
                  </a:lnTo>
                  <a:lnTo>
                    <a:pt x="590074" y="3101721"/>
                  </a:lnTo>
                  <a:lnTo>
                    <a:pt x="579215" y="3096006"/>
                  </a:lnTo>
                  <a:lnTo>
                    <a:pt x="571500" y="3082004"/>
                  </a:lnTo>
                  <a:lnTo>
                    <a:pt x="569500" y="3074575"/>
                  </a:lnTo>
                  <a:lnTo>
                    <a:pt x="577882" y="3080957"/>
                  </a:lnTo>
                  <a:lnTo>
                    <a:pt x="579025" y="3074289"/>
                  </a:lnTo>
                  <a:lnTo>
                    <a:pt x="579691" y="3065336"/>
                  </a:lnTo>
                  <a:lnTo>
                    <a:pt x="575024" y="3059906"/>
                  </a:lnTo>
                  <a:lnTo>
                    <a:pt x="570929" y="3056668"/>
                  </a:lnTo>
                  <a:lnTo>
                    <a:pt x="549497" y="3070574"/>
                  </a:lnTo>
                  <a:lnTo>
                    <a:pt x="525018" y="3075146"/>
                  </a:lnTo>
                  <a:lnTo>
                    <a:pt x="547783" y="3047714"/>
                  </a:lnTo>
                  <a:lnTo>
                    <a:pt x="564166" y="3027902"/>
                  </a:lnTo>
                  <a:lnTo>
                    <a:pt x="567214" y="3024854"/>
                  </a:lnTo>
                  <a:lnTo>
                    <a:pt x="574453" y="3019520"/>
                  </a:lnTo>
                  <a:lnTo>
                    <a:pt x="580549" y="3013901"/>
                  </a:lnTo>
                  <a:lnTo>
                    <a:pt x="585406" y="3006471"/>
                  </a:lnTo>
                  <a:lnTo>
                    <a:pt x="601694" y="2991898"/>
                  </a:lnTo>
                  <a:lnTo>
                    <a:pt x="618268" y="2976086"/>
                  </a:lnTo>
                  <a:lnTo>
                    <a:pt x="633698" y="2955131"/>
                  </a:lnTo>
                  <a:lnTo>
                    <a:pt x="639223" y="2948559"/>
                  </a:lnTo>
                  <a:lnTo>
                    <a:pt x="646366" y="2941511"/>
                  </a:lnTo>
                  <a:lnTo>
                    <a:pt x="661892" y="2919222"/>
                  </a:lnTo>
                  <a:lnTo>
                    <a:pt x="666845" y="2912936"/>
                  </a:lnTo>
                  <a:lnTo>
                    <a:pt x="685800" y="2884837"/>
                  </a:lnTo>
                  <a:lnTo>
                    <a:pt x="696944" y="2870645"/>
                  </a:lnTo>
                  <a:lnTo>
                    <a:pt x="702469" y="2862548"/>
                  </a:lnTo>
                  <a:lnTo>
                    <a:pt x="726186" y="2835593"/>
                  </a:lnTo>
                  <a:lnTo>
                    <a:pt x="742283" y="2813780"/>
                  </a:lnTo>
                  <a:lnTo>
                    <a:pt x="748570" y="2801779"/>
                  </a:lnTo>
                  <a:lnTo>
                    <a:pt x="754761" y="2784539"/>
                  </a:lnTo>
                  <a:lnTo>
                    <a:pt x="758285" y="2772728"/>
                  </a:lnTo>
                  <a:lnTo>
                    <a:pt x="764477" y="2757392"/>
                  </a:lnTo>
                  <a:lnTo>
                    <a:pt x="764667" y="2752249"/>
                  </a:lnTo>
                  <a:lnTo>
                    <a:pt x="762953" y="2747486"/>
                  </a:lnTo>
                  <a:lnTo>
                    <a:pt x="758285" y="2740152"/>
                  </a:lnTo>
                  <a:lnTo>
                    <a:pt x="751904" y="2731579"/>
                  </a:lnTo>
                  <a:lnTo>
                    <a:pt x="746188" y="2721197"/>
                  </a:lnTo>
                  <a:lnTo>
                    <a:pt x="741902" y="2711768"/>
                  </a:lnTo>
                  <a:lnTo>
                    <a:pt x="728663" y="2698623"/>
                  </a:lnTo>
                  <a:lnTo>
                    <a:pt x="708184" y="2681859"/>
                  </a:lnTo>
                  <a:lnTo>
                    <a:pt x="693039" y="2669477"/>
                  </a:lnTo>
                  <a:lnTo>
                    <a:pt x="669798" y="2642807"/>
                  </a:lnTo>
                  <a:lnTo>
                    <a:pt x="665702" y="2636139"/>
                  </a:lnTo>
                  <a:lnTo>
                    <a:pt x="666464" y="2634425"/>
                  </a:lnTo>
                  <a:lnTo>
                    <a:pt x="679704" y="2626233"/>
                  </a:lnTo>
                  <a:lnTo>
                    <a:pt x="692848" y="2605278"/>
                  </a:lnTo>
                  <a:lnTo>
                    <a:pt x="698468" y="2594610"/>
                  </a:lnTo>
                  <a:lnTo>
                    <a:pt x="699897" y="2586323"/>
                  </a:lnTo>
                  <a:lnTo>
                    <a:pt x="699992" y="2576894"/>
                  </a:lnTo>
                  <a:lnTo>
                    <a:pt x="699135" y="2568226"/>
                  </a:lnTo>
                  <a:lnTo>
                    <a:pt x="697421" y="2562892"/>
                  </a:lnTo>
                  <a:lnTo>
                    <a:pt x="691229" y="2556129"/>
                  </a:lnTo>
                  <a:lnTo>
                    <a:pt x="673132" y="2543746"/>
                  </a:lnTo>
                  <a:lnTo>
                    <a:pt x="668846" y="2532317"/>
                  </a:lnTo>
                  <a:lnTo>
                    <a:pt x="665321" y="2520220"/>
                  </a:lnTo>
                  <a:lnTo>
                    <a:pt x="665321" y="2515267"/>
                  </a:lnTo>
                  <a:lnTo>
                    <a:pt x="673894" y="2502313"/>
                  </a:lnTo>
                  <a:lnTo>
                    <a:pt x="674275" y="2495741"/>
                  </a:lnTo>
                  <a:lnTo>
                    <a:pt x="673227" y="2489073"/>
                  </a:lnTo>
                  <a:lnTo>
                    <a:pt x="670846" y="2484215"/>
                  </a:lnTo>
                  <a:lnTo>
                    <a:pt x="652272" y="2478310"/>
                  </a:lnTo>
                  <a:lnTo>
                    <a:pt x="647129" y="2472023"/>
                  </a:lnTo>
                  <a:lnTo>
                    <a:pt x="642938" y="2462117"/>
                  </a:lnTo>
                  <a:lnTo>
                    <a:pt x="640842" y="2453545"/>
                  </a:lnTo>
                  <a:lnTo>
                    <a:pt x="640652" y="2448496"/>
                  </a:lnTo>
                  <a:lnTo>
                    <a:pt x="641985" y="2442782"/>
                  </a:lnTo>
                  <a:lnTo>
                    <a:pt x="648272" y="2436590"/>
                  </a:lnTo>
                  <a:lnTo>
                    <a:pt x="654082" y="2432304"/>
                  </a:lnTo>
                  <a:lnTo>
                    <a:pt x="655130" y="2426684"/>
                  </a:lnTo>
                  <a:lnTo>
                    <a:pt x="655034" y="2420588"/>
                  </a:lnTo>
                  <a:lnTo>
                    <a:pt x="654082" y="2417540"/>
                  </a:lnTo>
                  <a:lnTo>
                    <a:pt x="642461" y="2414683"/>
                  </a:lnTo>
                  <a:lnTo>
                    <a:pt x="641318" y="2412968"/>
                  </a:lnTo>
                  <a:lnTo>
                    <a:pt x="641032" y="2410873"/>
                  </a:lnTo>
                  <a:lnTo>
                    <a:pt x="641699" y="2408301"/>
                  </a:lnTo>
                  <a:lnTo>
                    <a:pt x="647890" y="2397347"/>
                  </a:lnTo>
                  <a:lnTo>
                    <a:pt x="648748" y="2376297"/>
                  </a:lnTo>
                  <a:lnTo>
                    <a:pt x="654653" y="2361533"/>
                  </a:lnTo>
                  <a:lnTo>
                    <a:pt x="647986" y="2352866"/>
                  </a:lnTo>
                  <a:lnTo>
                    <a:pt x="648462" y="2351342"/>
                  </a:lnTo>
                  <a:lnTo>
                    <a:pt x="658654" y="2346865"/>
                  </a:lnTo>
                  <a:lnTo>
                    <a:pt x="668083" y="2345722"/>
                  </a:lnTo>
                  <a:lnTo>
                    <a:pt x="672274" y="2344007"/>
                  </a:lnTo>
                  <a:lnTo>
                    <a:pt x="672751" y="2337054"/>
                  </a:lnTo>
                  <a:lnTo>
                    <a:pt x="671798" y="2327720"/>
                  </a:lnTo>
                  <a:lnTo>
                    <a:pt x="662178" y="2290572"/>
                  </a:lnTo>
                  <a:lnTo>
                    <a:pt x="659987" y="2279809"/>
                  </a:lnTo>
                  <a:lnTo>
                    <a:pt x="653605" y="2266188"/>
                  </a:lnTo>
                  <a:lnTo>
                    <a:pt x="648272" y="2257044"/>
                  </a:lnTo>
                  <a:lnTo>
                    <a:pt x="645128" y="2250472"/>
                  </a:lnTo>
                  <a:lnTo>
                    <a:pt x="639985" y="2237518"/>
                  </a:lnTo>
                  <a:lnTo>
                    <a:pt x="637032" y="2224278"/>
                  </a:lnTo>
                  <a:lnTo>
                    <a:pt x="631888" y="2209419"/>
                  </a:lnTo>
                  <a:lnTo>
                    <a:pt x="625888" y="2195798"/>
                  </a:lnTo>
                  <a:lnTo>
                    <a:pt x="620935" y="2183035"/>
                  </a:lnTo>
                  <a:lnTo>
                    <a:pt x="608076" y="2158079"/>
                  </a:lnTo>
                  <a:lnTo>
                    <a:pt x="606362" y="2151126"/>
                  </a:lnTo>
                  <a:lnTo>
                    <a:pt x="606552" y="2144840"/>
                  </a:lnTo>
                  <a:lnTo>
                    <a:pt x="607695" y="2138172"/>
                  </a:lnTo>
                  <a:lnTo>
                    <a:pt x="617696" y="2117503"/>
                  </a:lnTo>
                  <a:lnTo>
                    <a:pt x="626936" y="2100262"/>
                  </a:lnTo>
                  <a:lnTo>
                    <a:pt x="638747" y="2079879"/>
                  </a:lnTo>
                  <a:lnTo>
                    <a:pt x="650177" y="2062829"/>
                  </a:lnTo>
                  <a:lnTo>
                    <a:pt x="662464" y="2042541"/>
                  </a:lnTo>
                  <a:lnTo>
                    <a:pt x="665416" y="2022253"/>
                  </a:lnTo>
                  <a:lnTo>
                    <a:pt x="664845" y="2018824"/>
                  </a:lnTo>
                  <a:lnTo>
                    <a:pt x="654748" y="2007775"/>
                  </a:lnTo>
                  <a:lnTo>
                    <a:pt x="635698" y="1978057"/>
                  </a:lnTo>
                  <a:lnTo>
                    <a:pt x="624173" y="1955292"/>
                  </a:lnTo>
                  <a:lnTo>
                    <a:pt x="606171" y="1945672"/>
                  </a:lnTo>
                  <a:lnTo>
                    <a:pt x="581978" y="1933289"/>
                  </a:lnTo>
                  <a:lnTo>
                    <a:pt x="573881" y="1905286"/>
                  </a:lnTo>
                  <a:lnTo>
                    <a:pt x="568166" y="1881473"/>
                  </a:lnTo>
                  <a:lnTo>
                    <a:pt x="568738" y="1872806"/>
                  </a:lnTo>
                  <a:lnTo>
                    <a:pt x="586264" y="1831658"/>
                  </a:lnTo>
                  <a:lnTo>
                    <a:pt x="587883" y="1824133"/>
                  </a:lnTo>
                  <a:lnTo>
                    <a:pt x="587597" y="1819466"/>
                  </a:lnTo>
                  <a:lnTo>
                    <a:pt x="585788" y="1816513"/>
                  </a:lnTo>
                  <a:lnTo>
                    <a:pt x="583311" y="1814989"/>
                  </a:lnTo>
                  <a:lnTo>
                    <a:pt x="567119" y="1813751"/>
                  </a:lnTo>
                  <a:lnTo>
                    <a:pt x="564547" y="1808035"/>
                  </a:lnTo>
                  <a:lnTo>
                    <a:pt x="574262" y="1803749"/>
                  </a:lnTo>
                  <a:lnTo>
                    <a:pt x="582358" y="1797939"/>
                  </a:lnTo>
                  <a:lnTo>
                    <a:pt x="595598" y="1789271"/>
                  </a:lnTo>
                  <a:lnTo>
                    <a:pt x="599884" y="1786985"/>
                  </a:lnTo>
                  <a:lnTo>
                    <a:pt x="609695" y="1782032"/>
                  </a:lnTo>
                  <a:lnTo>
                    <a:pt x="613029" y="1778127"/>
                  </a:lnTo>
                  <a:lnTo>
                    <a:pt x="615601" y="1773555"/>
                  </a:lnTo>
                  <a:lnTo>
                    <a:pt x="624745" y="1742218"/>
                  </a:lnTo>
                  <a:lnTo>
                    <a:pt x="627031" y="1737265"/>
                  </a:lnTo>
                  <a:lnTo>
                    <a:pt x="655511" y="1725930"/>
                  </a:lnTo>
                  <a:lnTo>
                    <a:pt x="665797" y="1720120"/>
                  </a:lnTo>
                  <a:lnTo>
                    <a:pt x="671798" y="1712785"/>
                  </a:lnTo>
                  <a:lnTo>
                    <a:pt x="674656" y="1707070"/>
                  </a:lnTo>
                  <a:lnTo>
                    <a:pt x="676656" y="1700212"/>
                  </a:lnTo>
                  <a:lnTo>
                    <a:pt x="678180" y="1692688"/>
                  </a:lnTo>
                  <a:lnTo>
                    <a:pt x="678752" y="1685735"/>
                  </a:lnTo>
                  <a:lnTo>
                    <a:pt x="676465" y="1676686"/>
                  </a:lnTo>
                  <a:lnTo>
                    <a:pt x="677704" y="1675543"/>
                  </a:lnTo>
                  <a:lnTo>
                    <a:pt x="680752" y="1675924"/>
                  </a:lnTo>
                  <a:lnTo>
                    <a:pt x="690563" y="1684973"/>
                  </a:lnTo>
                  <a:lnTo>
                    <a:pt x="705612" y="1694498"/>
                  </a:lnTo>
                  <a:lnTo>
                    <a:pt x="716756" y="1695260"/>
                  </a:lnTo>
                  <a:lnTo>
                    <a:pt x="721328" y="1693450"/>
                  </a:lnTo>
                  <a:lnTo>
                    <a:pt x="723709" y="1689259"/>
                  </a:lnTo>
                  <a:lnTo>
                    <a:pt x="725329" y="1681067"/>
                  </a:lnTo>
                  <a:lnTo>
                    <a:pt x="725424" y="1672590"/>
                  </a:lnTo>
                  <a:lnTo>
                    <a:pt x="721900" y="1648301"/>
                  </a:lnTo>
                  <a:lnTo>
                    <a:pt x="733425" y="1650873"/>
                  </a:lnTo>
                  <a:lnTo>
                    <a:pt x="759333" y="1665637"/>
                  </a:lnTo>
                  <a:lnTo>
                    <a:pt x="765334" y="1664303"/>
                  </a:lnTo>
                  <a:lnTo>
                    <a:pt x="772954" y="1659827"/>
                  </a:lnTo>
                  <a:lnTo>
                    <a:pt x="780859" y="1642205"/>
                  </a:lnTo>
                  <a:lnTo>
                    <a:pt x="786670" y="1639252"/>
                  </a:lnTo>
                  <a:lnTo>
                    <a:pt x="794195" y="1643348"/>
                  </a:lnTo>
                  <a:lnTo>
                    <a:pt x="796290" y="1638586"/>
                  </a:lnTo>
                  <a:lnTo>
                    <a:pt x="792385" y="1624012"/>
                  </a:lnTo>
                  <a:lnTo>
                    <a:pt x="793337" y="1616583"/>
                  </a:lnTo>
                  <a:lnTo>
                    <a:pt x="819436" y="1632394"/>
                  </a:lnTo>
                  <a:lnTo>
                    <a:pt x="830580" y="1644015"/>
                  </a:lnTo>
                  <a:lnTo>
                    <a:pt x="854678" y="1654111"/>
                  </a:lnTo>
                  <a:lnTo>
                    <a:pt x="858964" y="1659636"/>
                  </a:lnTo>
                  <a:lnTo>
                    <a:pt x="859250" y="1669161"/>
                  </a:lnTo>
                  <a:lnTo>
                    <a:pt x="858107" y="1677352"/>
                  </a:lnTo>
                  <a:lnTo>
                    <a:pt x="853059" y="1681829"/>
                  </a:lnTo>
                  <a:lnTo>
                    <a:pt x="842677" y="1681067"/>
                  </a:lnTo>
                  <a:lnTo>
                    <a:pt x="805720" y="1668494"/>
                  </a:lnTo>
                  <a:lnTo>
                    <a:pt x="800195" y="1676114"/>
                  </a:lnTo>
                  <a:lnTo>
                    <a:pt x="804672" y="1682782"/>
                  </a:lnTo>
                  <a:lnTo>
                    <a:pt x="815530" y="1690592"/>
                  </a:lnTo>
                  <a:lnTo>
                    <a:pt x="818579" y="1704308"/>
                  </a:lnTo>
                  <a:lnTo>
                    <a:pt x="835152" y="1702403"/>
                  </a:lnTo>
                  <a:lnTo>
                    <a:pt x="851059" y="1707642"/>
                  </a:lnTo>
                  <a:lnTo>
                    <a:pt x="858488" y="1705927"/>
                  </a:lnTo>
                  <a:lnTo>
                    <a:pt x="859822" y="1710404"/>
                  </a:lnTo>
                  <a:lnTo>
                    <a:pt x="854678" y="1721834"/>
                  </a:lnTo>
                  <a:lnTo>
                    <a:pt x="857059" y="1724692"/>
                  </a:lnTo>
                  <a:lnTo>
                    <a:pt x="874871" y="1713738"/>
                  </a:lnTo>
                  <a:lnTo>
                    <a:pt x="883158" y="1710690"/>
                  </a:lnTo>
                  <a:lnTo>
                    <a:pt x="887539" y="1713643"/>
                  </a:lnTo>
                  <a:lnTo>
                    <a:pt x="888206" y="1722692"/>
                  </a:lnTo>
                  <a:lnTo>
                    <a:pt x="885254" y="1734121"/>
                  </a:lnTo>
                  <a:lnTo>
                    <a:pt x="884968" y="1742789"/>
                  </a:lnTo>
                  <a:lnTo>
                    <a:pt x="879443" y="1763744"/>
                  </a:lnTo>
                  <a:lnTo>
                    <a:pt x="871061" y="1770031"/>
                  </a:lnTo>
                  <a:lnTo>
                    <a:pt x="867537" y="1778699"/>
                  </a:lnTo>
                  <a:lnTo>
                    <a:pt x="879824" y="1773365"/>
                  </a:lnTo>
                  <a:lnTo>
                    <a:pt x="886397" y="1767554"/>
                  </a:lnTo>
                  <a:lnTo>
                    <a:pt x="898684" y="1738884"/>
                  </a:lnTo>
                  <a:lnTo>
                    <a:pt x="902303" y="1735074"/>
                  </a:lnTo>
                  <a:lnTo>
                    <a:pt x="937260" y="1734502"/>
                  </a:lnTo>
                  <a:lnTo>
                    <a:pt x="945166" y="1736408"/>
                  </a:lnTo>
                  <a:lnTo>
                    <a:pt x="977932" y="1749933"/>
                  </a:lnTo>
                  <a:lnTo>
                    <a:pt x="987266" y="1751171"/>
                  </a:lnTo>
                  <a:lnTo>
                    <a:pt x="997934" y="1749457"/>
                  </a:lnTo>
                  <a:lnTo>
                    <a:pt x="1001554" y="1743170"/>
                  </a:lnTo>
                  <a:lnTo>
                    <a:pt x="1005173" y="1741360"/>
                  </a:lnTo>
                  <a:lnTo>
                    <a:pt x="1041654" y="1756505"/>
                  </a:lnTo>
                  <a:lnTo>
                    <a:pt x="1090327" y="1790319"/>
                  </a:lnTo>
                  <a:lnTo>
                    <a:pt x="1161574" y="1845659"/>
                  </a:lnTo>
                  <a:lnTo>
                    <a:pt x="1201769" y="1894237"/>
                  </a:lnTo>
                  <a:lnTo>
                    <a:pt x="1206437" y="1904619"/>
                  </a:lnTo>
                  <a:lnTo>
                    <a:pt x="1221010" y="1910429"/>
                  </a:lnTo>
                  <a:lnTo>
                    <a:pt x="1224058" y="1906429"/>
                  </a:lnTo>
                  <a:lnTo>
                    <a:pt x="1232154" y="1909953"/>
                  </a:lnTo>
                  <a:lnTo>
                    <a:pt x="1279398" y="1953577"/>
                  </a:lnTo>
                  <a:lnTo>
                    <a:pt x="1295781" y="1955864"/>
                  </a:lnTo>
                  <a:lnTo>
                    <a:pt x="1293590" y="1946624"/>
                  </a:lnTo>
                  <a:lnTo>
                    <a:pt x="1290828" y="1938052"/>
                  </a:lnTo>
                  <a:lnTo>
                    <a:pt x="1294829" y="1940052"/>
                  </a:lnTo>
                  <a:lnTo>
                    <a:pt x="1300353" y="1946243"/>
                  </a:lnTo>
                  <a:lnTo>
                    <a:pt x="1309306" y="1963293"/>
                  </a:lnTo>
                  <a:lnTo>
                    <a:pt x="1320260" y="1975866"/>
                  </a:lnTo>
                  <a:lnTo>
                    <a:pt x="1331500" y="1994535"/>
                  </a:lnTo>
                  <a:lnTo>
                    <a:pt x="1340739" y="2001679"/>
                  </a:lnTo>
                  <a:lnTo>
                    <a:pt x="1349121" y="2004346"/>
                  </a:lnTo>
                  <a:lnTo>
                    <a:pt x="1356170" y="2009680"/>
                  </a:lnTo>
                  <a:lnTo>
                    <a:pt x="1369028" y="2014633"/>
                  </a:lnTo>
                  <a:lnTo>
                    <a:pt x="1375029" y="2059877"/>
                  </a:lnTo>
                  <a:lnTo>
                    <a:pt x="1379696" y="2069592"/>
                  </a:lnTo>
                  <a:lnTo>
                    <a:pt x="1379696" y="2089404"/>
                  </a:lnTo>
                  <a:lnTo>
                    <a:pt x="1387888" y="2097405"/>
                  </a:lnTo>
                  <a:lnTo>
                    <a:pt x="1394174" y="2098929"/>
                  </a:lnTo>
                  <a:lnTo>
                    <a:pt x="1393889" y="2113502"/>
                  </a:lnTo>
                  <a:lnTo>
                    <a:pt x="1388840" y="2147411"/>
                  </a:lnTo>
                  <a:lnTo>
                    <a:pt x="1383221" y="2161889"/>
                  </a:lnTo>
                  <a:lnTo>
                    <a:pt x="1340453" y="2223230"/>
                  </a:lnTo>
                  <a:lnTo>
                    <a:pt x="1313688" y="2246662"/>
                  </a:lnTo>
                  <a:lnTo>
                    <a:pt x="1261491" y="2273332"/>
                  </a:lnTo>
                  <a:lnTo>
                    <a:pt x="1220819" y="2283333"/>
                  </a:lnTo>
                  <a:lnTo>
                    <a:pt x="1204341" y="2284000"/>
                  </a:lnTo>
                  <a:lnTo>
                    <a:pt x="1172528" y="2279047"/>
                  </a:lnTo>
                  <a:lnTo>
                    <a:pt x="1155097" y="2273713"/>
                  </a:lnTo>
                  <a:lnTo>
                    <a:pt x="1133665" y="2258568"/>
                  </a:lnTo>
                  <a:lnTo>
                    <a:pt x="1113758" y="2251043"/>
                  </a:lnTo>
                  <a:lnTo>
                    <a:pt x="1100042" y="2247614"/>
                  </a:lnTo>
                  <a:lnTo>
                    <a:pt x="1074611" y="2246281"/>
                  </a:lnTo>
                  <a:lnTo>
                    <a:pt x="1019556" y="2231327"/>
                  </a:lnTo>
                  <a:lnTo>
                    <a:pt x="1009936" y="2226088"/>
                  </a:lnTo>
                  <a:lnTo>
                    <a:pt x="975360" y="2196751"/>
                  </a:lnTo>
                  <a:lnTo>
                    <a:pt x="961644" y="2205037"/>
                  </a:lnTo>
                  <a:lnTo>
                    <a:pt x="953453" y="2206466"/>
                  </a:lnTo>
                  <a:lnTo>
                    <a:pt x="947928" y="2196370"/>
                  </a:lnTo>
                  <a:lnTo>
                    <a:pt x="950119" y="2193703"/>
                  </a:lnTo>
                  <a:lnTo>
                    <a:pt x="951452" y="2190274"/>
                  </a:lnTo>
                  <a:lnTo>
                    <a:pt x="931926" y="2181796"/>
                  </a:lnTo>
                  <a:lnTo>
                    <a:pt x="915733" y="2181225"/>
                  </a:lnTo>
                  <a:lnTo>
                    <a:pt x="907161" y="2174081"/>
                  </a:lnTo>
                  <a:lnTo>
                    <a:pt x="896588" y="2168557"/>
                  </a:lnTo>
                  <a:lnTo>
                    <a:pt x="892016" y="2171891"/>
                  </a:lnTo>
                  <a:lnTo>
                    <a:pt x="889349" y="2171891"/>
                  </a:lnTo>
                  <a:lnTo>
                    <a:pt x="868108" y="2158937"/>
                  </a:lnTo>
                  <a:lnTo>
                    <a:pt x="858583" y="2148459"/>
                  </a:lnTo>
                  <a:lnTo>
                    <a:pt x="848678" y="2129885"/>
                  </a:lnTo>
                  <a:lnTo>
                    <a:pt x="851059" y="2123408"/>
                  </a:lnTo>
                  <a:lnTo>
                    <a:pt x="854012" y="2119122"/>
                  </a:lnTo>
                  <a:lnTo>
                    <a:pt x="820007" y="2108264"/>
                  </a:lnTo>
                  <a:lnTo>
                    <a:pt x="787622" y="2106835"/>
                  </a:lnTo>
                  <a:lnTo>
                    <a:pt x="793242" y="2112074"/>
                  </a:lnTo>
                  <a:lnTo>
                    <a:pt x="807244" y="2114836"/>
                  </a:lnTo>
                  <a:lnTo>
                    <a:pt x="816197" y="2122265"/>
                  </a:lnTo>
                  <a:lnTo>
                    <a:pt x="826484" y="2132838"/>
                  </a:lnTo>
                  <a:lnTo>
                    <a:pt x="824103" y="2147126"/>
                  </a:lnTo>
                  <a:lnTo>
                    <a:pt x="838390" y="2161318"/>
                  </a:lnTo>
                  <a:lnTo>
                    <a:pt x="849344" y="2174748"/>
                  </a:lnTo>
                  <a:lnTo>
                    <a:pt x="849630" y="2178844"/>
                  </a:lnTo>
                  <a:lnTo>
                    <a:pt x="853916" y="2181701"/>
                  </a:lnTo>
                  <a:lnTo>
                    <a:pt x="870013" y="2185607"/>
                  </a:lnTo>
                  <a:lnTo>
                    <a:pt x="872871" y="2197894"/>
                  </a:lnTo>
                  <a:lnTo>
                    <a:pt x="870204" y="2202752"/>
                  </a:lnTo>
                  <a:lnTo>
                    <a:pt x="872395" y="2209514"/>
                  </a:lnTo>
                  <a:lnTo>
                    <a:pt x="884396" y="2217134"/>
                  </a:lnTo>
                  <a:lnTo>
                    <a:pt x="891635" y="2219230"/>
                  </a:lnTo>
                  <a:lnTo>
                    <a:pt x="900494" y="2223802"/>
                  </a:lnTo>
                  <a:lnTo>
                    <a:pt x="896493" y="2233136"/>
                  </a:lnTo>
                  <a:lnTo>
                    <a:pt x="889063" y="2239137"/>
                  </a:lnTo>
                  <a:lnTo>
                    <a:pt x="881539" y="2241899"/>
                  </a:lnTo>
                  <a:lnTo>
                    <a:pt x="885063" y="2244090"/>
                  </a:lnTo>
                  <a:lnTo>
                    <a:pt x="894779" y="2243233"/>
                  </a:lnTo>
                  <a:lnTo>
                    <a:pt x="929735" y="2258568"/>
                  </a:lnTo>
                  <a:lnTo>
                    <a:pt x="948119" y="2273903"/>
                  </a:lnTo>
                  <a:lnTo>
                    <a:pt x="966883" y="2301812"/>
                  </a:lnTo>
                  <a:lnTo>
                    <a:pt x="972979" y="2315432"/>
                  </a:lnTo>
                  <a:lnTo>
                    <a:pt x="973360" y="2323052"/>
                  </a:lnTo>
                  <a:lnTo>
                    <a:pt x="972312" y="2330577"/>
                  </a:lnTo>
                  <a:lnTo>
                    <a:pt x="969645" y="2338673"/>
                  </a:lnTo>
                  <a:lnTo>
                    <a:pt x="968407" y="2346770"/>
                  </a:lnTo>
                  <a:lnTo>
                    <a:pt x="962025" y="2370677"/>
                  </a:lnTo>
                  <a:lnTo>
                    <a:pt x="957453" y="2378869"/>
                  </a:lnTo>
                  <a:lnTo>
                    <a:pt x="948595" y="2388299"/>
                  </a:lnTo>
                  <a:lnTo>
                    <a:pt x="956881" y="2406396"/>
                  </a:lnTo>
                  <a:lnTo>
                    <a:pt x="965549" y="2423160"/>
                  </a:lnTo>
                  <a:lnTo>
                    <a:pt x="974027" y="2450878"/>
                  </a:lnTo>
                  <a:lnTo>
                    <a:pt x="975550" y="2461927"/>
                  </a:lnTo>
                  <a:lnTo>
                    <a:pt x="975931" y="2478977"/>
                  </a:lnTo>
                  <a:lnTo>
                    <a:pt x="983552" y="2485549"/>
                  </a:lnTo>
                  <a:lnTo>
                    <a:pt x="980599" y="2488216"/>
                  </a:lnTo>
                  <a:lnTo>
                    <a:pt x="977551" y="2492978"/>
                  </a:lnTo>
                  <a:lnTo>
                    <a:pt x="978313" y="2514886"/>
                  </a:lnTo>
                  <a:lnTo>
                    <a:pt x="988886" y="2532793"/>
                  </a:lnTo>
                  <a:lnTo>
                    <a:pt x="1004792" y="2544318"/>
                  </a:lnTo>
                  <a:lnTo>
                    <a:pt x="1014317" y="2546604"/>
                  </a:lnTo>
                  <a:lnTo>
                    <a:pt x="1028129" y="2541937"/>
                  </a:lnTo>
                  <a:lnTo>
                    <a:pt x="1038034" y="2548319"/>
                  </a:lnTo>
                  <a:lnTo>
                    <a:pt x="1060132" y="2569845"/>
                  </a:lnTo>
                  <a:lnTo>
                    <a:pt x="1070039" y="2592610"/>
                  </a:lnTo>
                  <a:lnTo>
                    <a:pt x="1074134" y="2597182"/>
                  </a:lnTo>
                  <a:lnTo>
                    <a:pt x="1096423" y="2605659"/>
                  </a:lnTo>
                  <a:lnTo>
                    <a:pt x="1113187" y="2610803"/>
                  </a:lnTo>
                  <a:lnTo>
                    <a:pt x="1138714" y="2624328"/>
                  </a:lnTo>
                  <a:lnTo>
                    <a:pt x="1143095" y="2624804"/>
                  </a:lnTo>
                  <a:lnTo>
                    <a:pt x="1155478" y="2613184"/>
                  </a:lnTo>
                  <a:lnTo>
                    <a:pt x="1176814" y="2605087"/>
                  </a:lnTo>
                  <a:lnTo>
                    <a:pt x="1183386" y="2593848"/>
                  </a:lnTo>
                  <a:lnTo>
                    <a:pt x="1182910" y="2584323"/>
                  </a:lnTo>
                  <a:lnTo>
                    <a:pt x="1177385" y="2567273"/>
                  </a:lnTo>
                  <a:lnTo>
                    <a:pt x="1175956" y="2550509"/>
                  </a:lnTo>
                  <a:lnTo>
                    <a:pt x="1168813" y="2543746"/>
                  </a:lnTo>
                  <a:lnTo>
                    <a:pt x="1162240" y="2539175"/>
                  </a:lnTo>
                  <a:lnTo>
                    <a:pt x="1142333" y="2542604"/>
                  </a:lnTo>
                  <a:lnTo>
                    <a:pt x="1133380" y="2542032"/>
                  </a:lnTo>
                  <a:lnTo>
                    <a:pt x="1126617" y="2537460"/>
                  </a:lnTo>
                  <a:lnTo>
                    <a:pt x="1117378" y="2525459"/>
                  </a:lnTo>
                  <a:lnTo>
                    <a:pt x="1100042" y="2496217"/>
                  </a:lnTo>
                  <a:lnTo>
                    <a:pt x="1090708" y="2486406"/>
                  </a:lnTo>
                  <a:lnTo>
                    <a:pt x="1087755" y="2480310"/>
                  </a:lnTo>
                  <a:lnTo>
                    <a:pt x="1084612" y="2471833"/>
                  </a:lnTo>
                  <a:lnTo>
                    <a:pt x="1084993" y="2458021"/>
                  </a:lnTo>
                  <a:lnTo>
                    <a:pt x="1092517" y="2458498"/>
                  </a:lnTo>
                  <a:lnTo>
                    <a:pt x="1101090" y="2450687"/>
                  </a:lnTo>
                  <a:lnTo>
                    <a:pt x="1107281" y="2422493"/>
                  </a:lnTo>
                  <a:lnTo>
                    <a:pt x="1118045" y="2418969"/>
                  </a:lnTo>
                  <a:lnTo>
                    <a:pt x="1123855" y="2419160"/>
                  </a:lnTo>
                  <a:lnTo>
                    <a:pt x="1148620" y="2432304"/>
                  </a:lnTo>
                  <a:lnTo>
                    <a:pt x="1179481" y="2467070"/>
                  </a:lnTo>
                  <a:lnTo>
                    <a:pt x="1186339" y="2470690"/>
                  </a:lnTo>
                  <a:lnTo>
                    <a:pt x="1193482" y="2471261"/>
                  </a:lnTo>
                  <a:lnTo>
                    <a:pt x="1205294" y="2470404"/>
                  </a:lnTo>
                  <a:lnTo>
                    <a:pt x="1207198" y="2474881"/>
                  </a:lnTo>
                  <a:lnTo>
                    <a:pt x="1213580" y="2480310"/>
                  </a:lnTo>
                  <a:lnTo>
                    <a:pt x="1218152" y="2480977"/>
                  </a:lnTo>
                  <a:lnTo>
                    <a:pt x="1246441" y="2491931"/>
                  </a:lnTo>
                  <a:lnTo>
                    <a:pt x="1279303" y="2513362"/>
                  </a:lnTo>
                  <a:lnTo>
                    <a:pt x="1291590" y="2512409"/>
                  </a:lnTo>
                  <a:lnTo>
                    <a:pt x="1296353" y="2500503"/>
                  </a:lnTo>
                  <a:lnTo>
                    <a:pt x="1297400" y="2495360"/>
                  </a:lnTo>
                  <a:lnTo>
                    <a:pt x="1310735" y="2483358"/>
                  </a:lnTo>
                  <a:lnTo>
                    <a:pt x="1320070" y="2481358"/>
                  </a:lnTo>
                  <a:lnTo>
                    <a:pt x="1333214" y="2485739"/>
                  </a:lnTo>
                  <a:lnTo>
                    <a:pt x="1335596" y="2482120"/>
                  </a:lnTo>
                  <a:lnTo>
                    <a:pt x="1331119" y="2464403"/>
                  </a:lnTo>
                  <a:lnTo>
                    <a:pt x="1325118" y="2449068"/>
                  </a:lnTo>
                  <a:lnTo>
                    <a:pt x="1316164" y="2439162"/>
                  </a:lnTo>
                  <a:lnTo>
                    <a:pt x="1300448" y="2409920"/>
                  </a:lnTo>
                  <a:lnTo>
                    <a:pt x="1294162" y="2395347"/>
                  </a:lnTo>
                  <a:lnTo>
                    <a:pt x="1291019" y="2380202"/>
                  </a:lnTo>
                  <a:lnTo>
                    <a:pt x="1293019" y="2366867"/>
                  </a:lnTo>
                  <a:lnTo>
                    <a:pt x="1295305" y="2357057"/>
                  </a:lnTo>
                  <a:lnTo>
                    <a:pt x="1328071" y="2333149"/>
                  </a:lnTo>
                  <a:lnTo>
                    <a:pt x="1339882" y="2318766"/>
                  </a:lnTo>
                  <a:lnTo>
                    <a:pt x="1351407" y="2299907"/>
                  </a:lnTo>
                  <a:lnTo>
                    <a:pt x="1356646" y="2296096"/>
                  </a:lnTo>
                  <a:lnTo>
                    <a:pt x="1375981" y="2290858"/>
                  </a:lnTo>
                  <a:lnTo>
                    <a:pt x="1401604" y="2274665"/>
                  </a:lnTo>
                  <a:lnTo>
                    <a:pt x="1421225" y="2253139"/>
                  </a:lnTo>
                  <a:lnTo>
                    <a:pt x="1440561" y="2220087"/>
                  </a:lnTo>
                  <a:lnTo>
                    <a:pt x="1448753" y="2211419"/>
                  </a:lnTo>
                  <a:lnTo>
                    <a:pt x="1455325" y="2212277"/>
                  </a:lnTo>
                  <a:lnTo>
                    <a:pt x="1464088" y="2217420"/>
                  </a:lnTo>
                  <a:lnTo>
                    <a:pt x="1473803" y="2227040"/>
                  </a:lnTo>
                  <a:lnTo>
                    <a:pt x="1486948" y="2228850"/>
                  </a:lnTo>
                  <a:lnTo>
                    <a:pt x="1499711" y="2227326"/>
                  </a:lnTo>
                  <a:lnTo>
                    <a:pt x="1514284" y="2228183"/>
                  </a:lnTo>
                  <a:lnTo>
                    <a:pt x="1534573" y="2243233"/>
                  </a:lnTo>
                  <a:lnTo>
                    <a:pt x="1538002" y="2247995"/>
                  </a:lnTo>
                  <a:lnTo>
                    <a:pt x="1541145" y="2254472"/>
                  </a:lnTo>
                  <a:lnTo>
                    <a:pt x="1534573" y="2266760"/>
                  </a:lnTo>
                  <a:lnTo>
                    <a:pt x="1534001" y="2274665"/>
                  </a:lnTo>
                  <a:lnTo>
                    <a:pt x="1539335" y="2271046"/>
                  </a:lnTo>
                  <a:lnTo>
                    <a:pt x="1546574" y="2269141"/>
                  </a:lnTo>
                  <a:lnTo>
                    <a:pt x="1553432" y="2271712"/>
                  </a:lnTo>
                  <a:lnTo>
                    <a:pt x="1559814" y="2278570"/>
                  </a:lnTo>
                  <a:lnTo>
                    <a:pt x="1564481" y="2286381"/>
                  </a:lnTo>
                  <a:lnTo>
                    <a:pt x="1570101" y="2292858"/>
                  </a:lnTo>
                  <a:lnTo>
                    <a:pt x="1571911" y="2284000"/>
                  </a:lnTo>
                  <a:lnTo>
                    <a:pt x="1572673" y="2276380"/>
                  </a:lnTo>
                  <a:lnTo>
                    <a:pt x="1569625" y="2256949"/>
                  </a:lnTo>
                  <a:lnTo>
                    <a:pt x="1577531" y="2229517"/>
                  </a:lnTo>
                  <a:lnTo>
                    <a:pt x="1583722" y="2217515"/>
                  </a:lnTo>
                  <a:lnTo>
                    <a:pt x="1594675" y="2186940"/>
                  </a:lnTo>
                  <a:lnTo>
                    <a:pt x="1591437" y="2166937"/>
                  </a:lnTo>
                  <a:lnTo>
                    <a:pt x="1590865" y="2143601"/>
                  </a:lnTo>
                  <a:lnTo>
                    <a:pt x="1589246" y="2132743"/>
                  </a:lnTo>
                  <a:lnTo>
                    <a:pt x="1582103" y="2117027"/>
                  </a:lnTo>
                  <a:lnTo>
                    <a:pt x="1568196" y="2105882"/>
                  </a:lnTo>
                  <a:lnTo>
                    <a:pt x="1554099" y="2102358"/>
                  </a:lnTo>
                  <a:lnTo>
                    <a:pt x="1549432" y="2091500"/>
                  </a:lnTo>
                  <a:lnTo>
                    <a:pt x="1550289" y="2079022"/>
                  </a:lnTo>
                  <a:lnTo>
                    <a:pt x="1554194" y="2060734"/>
                  </a:lnTo>
                  <a:lnTo>
                    <a:pt x="1565720" y="2021872"/>
                  </a:lnTo>
                  <a:lnTo>
                    <a:pt x="1577816" y="1966627"/>
                  </a:lnTo>
                  <a:lnTo>
                    <a:pt x="1578197" y="1953673"/>
                  </a:lnTo>
                  <a:lnTo>
                    <a:pt x="1577149" y="1946624"/>
                  </a:lnTo>
                  <a:lnTo>
                    <a:pt x="1577912" y="1939385"/>
                  </a:lnTo>
                  <a:lnTo>
                    <a:pt x="1576483" y="1922240"/>
                  </a:lnTo>
                  <a:lnTo>
                    <a:pt x="1574197" y="1909572"/>
                  </a:lnTo>
                  <a:lnTo>
                    <a:pt x="1525238" y="1860423"/>
                  </a:lnTo>
                  <a:lnTo>
                    <a:pt x="1522286" y="1855565"/>
                  </a:lnTo>
                  <a:lnTo>
                    <a:pt x="1520666" y="1848993"/>
                  </a:lnTo>
                  <a:lnTo>
                    <a:pt x="1525810" y="1847469"/>
                  </a:lnTo>
                  <a:lnTo>
                    <a:pt x="1529524" y="1847850"/>
                  </a:lnTo>
                  <a:lnTo>
                    <a:pt x="1566481" y="1870805"/>
                  </a:lnTo>
                  <a:lnTo>
                    <a:pt x="1574673" y="1872139"/>
                  </a:lnTo>
                  <a:lnTo>
                    <a:pt x="1632490" y="1865662"/>
                  </a:lnTo>
                  <a:lnTo>
                    <a:pt x="1660779" y="1871282"/>
                  </a:lnTo>
                  <a:lnTo>
                    <a:pt x="1684687" y="1882997"/>
                  </a:lnTo>
                  <a:lnTo>
                    <a:pt x="1701736" y="1915763"/>
                  </a:lnTo>
                  <a:lnTo>
                    <a:pt x="1719072" y="1945481"/>
                  </a:lnTo>
                  <a:lnTo>
                    <a:pt x="1735360" y="1970913"/>
                  </a:lnTo>
                  <a:lnTo>
                    <a:pt x="1735836" y="1991677"/>
                  </a:lnTo>
                  <a:lnTo>
                    <a:pt x="1719072" y="1995964"/>
                  </a:lnTo>
                  <a:lnTo>
                    <a:pt x="1702689" y="1996916"/>
                  </a:lnTo>
                  <a:lnTo>
                    <a:pt x="1661350" y="2007203"/>
                  </a:lnTo>
                  <a:lnTo>
                    <a:pt x="1651445" y="2018824"/>
                  </a:lnTo>
                  <a:lnTo>
                    <a:pt x="1623632" y="2054352"/>
                  </a:lnTo>
                  <a:lnTo>
                    <a:pt x="1621251" y="2065115"/>
                  </a:lnTo>
                  <a:lnTo>
                    <a:pt x="1623632" y="2075498"/>
                  </a:lnTo>
                  <a:lnTo>
                    <a:pt x="1636395" y="2086451"/>
                  </a:lnTo>
                  <a:lnTo>
                    <a:pt x="1663542" y="2102834"/>
                  </a:lnTo>
                  <a:lnTo>
                    <a:pt x="1675733" y="2135219"/>
                  </a:lnTo>
                  <a:lnTo>
                    <a:pt x="1684211" y="2151221"/>
                  </a:lnTo>
                  <a:lnTo>
                    <a:pt x="1690688" y="2157412"/>
                  </a:lnTo>
                  <a:lnTo>
                    <a:pt x="1696974" y="2159032"/>
                  </a:lnTo>
                  <a:lnTo>
                    <a:pt x="1710690" y="2159127"/>
                  </a:lnTo>
                  <a:lnTo>
                    <a:pt x="1720310" y="2163032"/>
                  </a:lnTo>
                  <a:lnTo>
                    <a:pt x="1723168" y="2166080"/>
                  </a:lnTo>
                  <a:lnTo>
                    <a:pt x="1726978" y="2163032"/>
                  </a:lnTo>
                  <a:lnTo>
                    <a:pt x="1735836" y="2161985"/>
                  </a:lnTo>
                  <a:lnTo>
                    <a:pt x="1787461" y="2144935"/>
                  </a:lnTo>
                  <a:lnTo>
                    <a:pt x="1797653" y="2137410"/>
                  </a:lnTo>
                  <a:lnTo>
                    <a:pt x="1801082" y="2126075"/>
                  </a:lnTo>
                  <a:lnTo>
                    <a:pt x="1804892" y="2087975"/>
                  </a:lnTo>
                  <a:lnTo>
                    <a:pt x="1809464" y="2074640"/>
                  </a:lnTo>
                  <a:lnTo>
                    <a:pt x="1813846" y="2058162"/>
                  </a:lnTo>
                  <a:lnTo>
                    <a:pt x="1812227" y="2047970"/>
                  </a:lnTo>
                  <a:lnTo>
                    <a:pt x="1811751" y="2036445"/>
                  </a:lnTo>
                  <a:lnTo>
                    <a:pt x="1837563" y="2025301"/>
                  </a:lnTo>
                  <a:lnTo>
                    <a:pt x="1861661" y="2017681"/>
                  </a:lnTo>
                  <a:lnTo>
                    <a:pt x="1873186" y="2020062"/>
                  </a:lnTo>
                  <a:lnTo>
                    <a:pt x="1876044" y="2011585"/>
                  </a:lnTo>
                  <a:lnTo>
                    <a:pt x="1868614" y="1995392"/>
                  </a:lnTo>
                  <a:lnTo>
                    <a:pt x="1864328" y="1987391"/>
                  </a:lnTo>
                  <a:lnTo>
                    <a:pt x="1868043" y="1983677"/>
                  </a:lnTo>
                  <a:lnTo>
                    <a:pt x="1873568" y="1988153"/>
                  </a:lnTo>
                  <a:lnTo>
                    <a:pt x="1880902" y="1990820"/>
                  </a:lnTo>
                  <a:lnTo>
                    <a:pt x="1893761" y="1988058"/>
                  </a:lnTo>
                  <a:lnTo>
                    <a:pt x="1943481" y="1954720"/>
                  </a:lnTo>
                  <a:lnTo>
                    <a:pt x="1962912" y="1935766"/>
                  </a:lnTo>
                  <a:lnTo>
                    <a:pt x="1974437" y="1928336"/>
                  </a:lnTo>
                  <a:lnTo>
                    <a:pt x="1992726" y="1911191"/>
                  </a:lnTo>
                  <a:lnTo>
                    <a:pt x="2001679" y="1905571"/>
                  </a:lnTo>
                  <a:lnTo>
                    <a:pt x="2017014" y="1903285"/>
                  </a:lnTo>
                  <a:lnTo>
                    <a:pt x="2033588" y="1896427"/>
                  </a:lnTo>
                  <a:lnTo>
                    <a:pt x="2051495" y="1883569"/>
                  </a:lnTo>
                  <a:lnTo>
                    <a:pt x="2075783" y="1872615"/>
                  </a:lnTo>
                  <a:lnTo>
                    <a:pt x="2079688" y="1872139"/>
                  </a:lnTo>
                  <a:lnTo>
                    <a:pt x="2084356" y="1873758"/>
                  </a:lnTo>
                  <a:lnTo>
                    <a:pt x="2094357" y="1886521"/>
                  </a:lnTo>
                  <a:lnTo>
                    <a:pt x="2090642" y="1893665"/>
                  </a:lnTo>
                  <a:lnTo>
                    <a:pt x="2087880" y="1901381"/>
                  </a:lnTo>
                  <a:lnTo>
                    <a:pt x="2092738" y="1905381"/>
                  </a:lnTo>
                  <a:lnTo>
                    <a:pt x="2096738" y="1907381"/>
                  </a:lnTo>
                  <a:lnTo>
                    <a:pt x="2101501" y="1905286"/>
                  </a:lnTo>
                  <a:lnTo>
                    <a:pt x="2106549" y="1899952"/>
                  </a:lnTo>
                  <a:lnTo>
                    <a:pt x="2119027" y="1892236"/>
                  </a:lnTo>
                  <a:lnTo>
                    <a:pt x="2122361" y="1882235"/>
                  </a:lnTo>
                  <a:lnTo>
                    <a:pt x="2117598" y="1878330"/>
                  </a:lnTo>
                  <a:lnTo>
                    <a:pt x="2111311" y="1863185"/>
                  </a:lnTo>
                  <a:lnTo>
                    <a:pt x="2103978" y="1860042"/>
                  </a:lnTo>
                  <a:lnTo>
                    <a:pt x="2098167" y="1860423"/>
                  </a:lnTo>
                  <a:lnTo>
                    <a:pt x="2119884" y="1838801"/>
                  </a:lnTo>
                  <a:lnTo>
                    <a:pt x="2166652" y="1806607"/>
                  </a:lnTo>
                  <a:lnTo>
                    <a:pt x="2191607" y="1791652"/>
                  </a:lnTo>
                  <a:lnTo>
                    <a:pt x="2216182" y="1790414"/>
                  </a:lnTo>
                  <a:lnTo>
                    <a:pt x="2235708" y="1792319"/>
                  </a:lnTo>
                  <a:lnTo>
                    <a:pt x="2228374" y="1797272"/>
                  </a:lnTo>
                  <a:lnTo>
                    <a:pt x="2196179" y="1804035"/>
                  </a:lnTo>
                  <a:lnTo>
                    <a:pt x="2191322" y="1807464"/>
                  </a:lnTo>
                  <a:lnTo>
                    <a:pt x="2191322" y="1811560"/>
                  </a:lnTo>
                  <a:lnTo>
                    <a:pt x="2199132" y="1813941"/>
                  </a:lnTo>
                  <a:lnTo>
                    <a:pt x="2202370" y="1818703"/>
                  </a:lnTo>
                  <a:lnTo>
                    <a:pt x="2199704" y="1824514"/>
                  </a:lnTo>
                  <a:lnTo>
                    <a:pt x="2197322" y="1826324"/>
                  </a:lnTo>
                  <a:lnTo>
                    <a:pt x="2193608" y="1842707"/>
                  </a:lnTo>
                  <a:lnTo>
                    <a:pt x="2188845" y="1855851"/>
                  </a:lnTo>
                  <a:lnTo>
                    <a:pt x="2198941" y="1872901"/>
                  </a:lnTo>
                  <a:lnTo>
                    <a:pt x="2199799" y="1890617"/>
                  </a:lnTo>
                  <a:lnTo>
                    <a:pt x="2193322" y="1899857"/>
                  </a:lnTo>
                  <a:lnTo>
                    <a:pt x="2184369" y="1896427"/>
                  </a:lnTo>
                  <a:lnTo>
                    <a:pt x="2176463" y="1902619"/>
                  </a:lnTo>
                  <a:lnTo>
                    <a:pt x="2162175" y="1906715"/>
                  </a:lnTo>
                  <a:lnTo>
                    <a:pt x="2158936" y="1912239"/>
                  </a:lnTo>
                  <a:lnTo>
                    <a:pt x="2156841" y="1919859"/>
                  </a:lnTo>
                  <a:lnTo>
                    <a:pt x="2165985" y="1921669"/>
                  </a:lnTo>
                  <a:lnTo>
                    <a:pt x="2173224" y="1921193"/>
                  </a:lnTo>
                  <a:lnTo>
                    <a:pt x="2198751" y="1926145"/>
                  </a:lnTo>
                  <a:lnTo>
                    <a:pt x="2202180" y="1926812"/>
                  </a:lnTo>
                  <a:lnTo>
                    <a:pt x="2210657" y="1921288"/>
                  </a:lnTo>
                  <a:lnTo>
                    <a:pt x="2219230" y="1920050"/>
                  </a:lnTo>
                  <a:lnTo>
                    <a:pt x="2229517" y="1918526"/>
                  </a:lnTo>
                  <a:lnTo>
                    <a:pt x="2234756" y="1915287"/>
                  </a:lnTo>
                  <a:lnTo>
                    <a:pt x="2240185" y="1918907"/>
                  </a:lnTo>
                  <a:lnTo>
                    <a:pt x="2250281" y="1934242"/>
                  </a:lnTo>
                  <a:lnTo>
                    <a:pt x="2259426" y="1931194"/>
                  </a:lnTo>
                  <a:lnTo>
                    <a:pt x="2263426" y="1901381"/>
                  </a:lnTo>
                  <a:lnTo>
                    <a:pt x="2277999" y="1882902"/>
                  </a:lnTo>
                  <a:lnTo>
                    <a:pt x="2295144" y="1867567"/>
                  </a:lnTo>
                  <a:lnTo>
                    <a:pt x="2311622" y="1866138"/>
                  </a:lnTo>
                  <a:lnTo>
                    <a:pt x="2327624" y="1855279"/>
                  </a:lnTo>
                  <a:lnTo>
                    <a:pt x="2335244" y="1853279"/>
                  </a:lnTo>
                  <a:lnTo>
                    <a:pt x="2350103" y="1857661"/>
                  </a:lnTo>
                  <a:lnTo>
                    <a:pt x="2372201" y="1858518"/>
                  </a:lnTo>
                  <a:lnTo>
                    <a:pt x="2390680" y="1867757"/>
                  </a:lnTo>
                  <a:lnTo>
                    <a:pt x="2404682" y="1869948"/>
                  </a:lnTo>
                  <a:lnTo>
                    <a:pt x="2424970" y="1854613"/>
                  </a:lnTo>
                  <a:lnTo>
                    <a:pt x="2471738" y="1810607"/>
                  </a:lnTo>
                  <a:lnTo>
                    <a:pt x="2475833" y="1820513"/>
                  </a:lnTo>
                  <a:lnTo>
                    <a:pt x="2483263" y="1805940"/>
                  </a:lnTo>
                  <a:lnTo>
                    <a:pt x="2519458" y="1790319"/>
                  </a:lnTo>
                  <a:lnTo>
                    <a:pt x="2528316" y="1789843"/>
                  </a:lnTo>
                  <a:lnTo>
                    <a:pt x="2528507" y="1795843"/>
                  </a:lnTo>
                  <a:lnTo>
                    <a:pt x="2531745" y="1809464"/>
                  </a:lnTo>
                  <a:lnTo>
                    <a:pt x="2538793" y="1817751"/>
                  </a:lnTo>
                  <a:lnTo>
                    <a:pt x="2548414" y="1837468"/>
                  </a:lnTo>
                  <a:lnTo>
                    <a:pt x="2543842" y="1842802"/>
                  </a:lnTo>
                  <a:lnTo>
                    <a:pt x="2538984" y="1845754"/>
                  </a:lnTo>
                  <a:lnTo>
                    <a:pt x="2531840" y="1858994"/>
                  </a:lnTo>
                  <a:lnTo>
                    <a:pt x="2531078" y="1889093"/>
                  </a:lnTo>
                  <a:lnTo>
                    <a:pt x="2544604" y="1896809"/>
                  </a:lnTo>
                  <a:lnTo>
                    <a:pt x="2563368" y="1905381"/>
                  </a:lnTo>
                  <a:lnTo>
                    <a:pt x="2571179" y="1905286"/>
                  </a:lnTo>
                  <a:lnTo>
                    <a:pt x="2577751" y="1900237"/>
                  </a:lnTo>
                  <a:lnTo>
                    <a:pt x="2579751" y="1897570"/>
                  </a:lnTo>
                  <a:lnTo>
                    <a:pt x="2582227" y="1892999"/>
                  </a:lnTo>
                  <a:lnTo>
                    <a:pt x="2583847" y="1884426"/>
                  </a:lnTo>
                  <a:lnTo>
                    <a:pt x="2584990" y="1877568"/>
                  </a:lnTo>
                  <a:lnTo>
                    <a:pt x="2580132" y="1860994"/>
                  </a:lnTo>
                  <a:lnTo>
                    <a:pt x="2582132" y="1843183"/>
                  </a:lnTo>
                  <a:lnTo>
                    <a:pt x="2599087" y="1844326"/>
                  </a:lnTo>
                  <a:lnTo>
                    <a:pt x="2620137" y="1839182"/>
                  </a:lnTo>
                  <a:lnTo>
                    <a:pt x="2629662" y="1828895"/>
                  </a:lnTo>
                  <a:lnTo>
                    <a:pt x="2640997" y="1809655"/>
                  </a:lnTo>
                  <a:lnTo>
                    <a:pt x="2648617" y="1793367"/>
                  </a:lnTo>
                  <a:lnTo>
                    <a:pt x="2643759" y="1764887"/>
                  </a:lnTo>
                  <a:lnTo>
                    <a:pt x="2631377" y="1771174"/>
                  </a:lnTo>
                  <a:lnTo>
                    <a:pt x="2610422" y="1708309"/>
                  </a:lnTo>
                  <a:lnTo>
                    <a:pt x="2599754" y="1683829"/>
                  </a:lnTo>
                  <a:lnTo>
                    <a:pt x="2606517" y="1672400"/>
                  </a:lnTo>
                  <a:lnTo>
                    <a:pt x="2624614" y="1665160"/>
                  </a:lnTo>
                  <a:lnTo>
                    <a:pt x="2640902" y="1641253"/>
                  </a:lnTo>
                  <a:lnTo>
                    <a:pt x="2646998" y="1636395"/>
                  </a:lnTo>
                  <a:lnTo>
                    <a:pt x="2653856" y="1635633"/>
                  </a:lnTo>
                  <a:lnTo>
                    <a:pt x="2702243" y="1652016"/>
                  </a:lnTo>
                  <a:lnTo>
                    <a:pt x="2757392" y="1655731"/>
                  </a:lnTo>
                  <a:lnTo>
                    <a:pt x="2804160" y="1668304"/>
                  </a:lnTo>
                  <a:lnTo>
                    <a:pt x="2857309" y="1694117"/>
                  </a:lnTo>
                  <a:lnTo>
                    <a:pt x="2883027" y="1712214"/>
                  </a:lnTo>
                  <a:lnTo>
                    <a:pt x="2904649" y="1732312"/>
                  </a:lnTo>
                  <a:lnTo>
                    <a:pt x="2902553" y="1746409"/>
                  </a:lnTo>
                  <a:lnTo>
                    <a:pt x="2911221" y="1742408"/>
                  </a:lnTo>
                  <a:lnTo>
                    <a:pt x="2930176" y="1754791"/>
                  </a:lnTo>
                  <a:lnTo>
                    <a:pt x="2943034" y="1759839"/>
                  </a:lnTo>
                  <a:lnTo>
                    <a:pt x="2956370" y="1767268"/>
                  </a:lnTo>
                  <a:lnTo>
                    <a:pt x="2961323" y="1777175"/>
                  </a:lnTo>
                  <a:lnTo>
                    <a:pt x="2978753" y="1784509"/>
                  </a:lnTo>
                  <a:lnTo>
                    <a:pt x="2996756" y="1797844"/>
                  </a:lnTo>
                  <a:lnTo>
                    <a:pt x="2999994" y="1800320"/>
                  </a:lnTo>
                  <a:lnTo>
                    <a:pt x="3021806" y="1810226"/>
                  </a:lnTo>
                  <a:lnTo>
                    <a:pt x="3037523" y="1813560"/>
                  </a:lnTo>
                  <a:lnTo>
                    <a:pt x="3046953" y="1834706"/>
                  </a:lnTo>
                  <a:lnTo>
                    <a:pt x="3078385" y="1865471"/>
                  </a:lnTo>
                  <a:lnTo>
                    <a:pt x="3084195" y="1876996"/>
                  </a:lnTo>
                  <a:lnTo>
                    <a:pt x="3093435" y="1883474"/>
                  </a:lnTo>
                  <a:lnTo>
                    <a:pt x="3093435" y="1884426"/>
                  </a:lnTo>
                  <a:lnTo>
                    <a:pt x="3118675" y="2086261"/>
                  </a:lnTo>
                  <a:lnTo>
                    <a:pt x="3072289" y="2178653"/>
                  </a:lnTo>
                  <a:lnTo>
                    <a:pt x="2986278" y="2267045"/>
                  </a:lnTo>
                  <a:lnTo>
                    <a:pt x="2896457" y="2338673"/>
                  </a:lnTo>
                  <a:lnTo>
                    <a:pt x="2786253" y="2463070"/>
                  </a:lnTo>
                  <a:lnTo>
                    <a:pt x="2666714" y="2556129"/>
                  </a:lnTo>
                  <a:lnTo>
                    <a:pt x="2623566" y="3013139"/>
                  </a:lnTo>
                  <a:lnTo>
                    <a:pt x="2592895" y="3215450"/>
                  </a:lnTo>
                  <a:lnTo>
                    <a:pt x="2552414" y="3330035"/>
                  </a:lnTo>
                  <a:lnTo>
                    <a:pt x="2511743" y="3410998"/>
                  </a:lnTo>
                  <a:lnTo>
                    <a:pt x="2462308" y="3473482"/>
                  </a:lnTo>
                  <a:lnTo>
                    <a:pt x="2449544" y="3528917"/>
                  </a:lnTo>
                  <a:lnTo>
                    <a:pt x="2497741" y="3569113"/>
                  </a:lnTo>
                  <a:lnTo>
                    <a:pt x="2504789" y="3618357"/>
                  </a:lnTo>
                  <a:lnTo>
                    <a:pt x="2466880" y="3679508"/>
                  </a:lnTo>
                  <a:lnTo>
                    <a:pt x="2408301" y="3694081"/>
                  </a:lnTo>
                  <a:lnTo>
                    <a:pt x="2337816" y="3702463"/>
                  </a:lnTo>
                  <a:lnTo>
                    <a:pt x="2367439" y="3758375"/>
                  </a:lnTo>
                  <a:lnTo>
                    <a:pt x="2394871" y="3800285"/>
                  </a:lnTo>
                  <a:lnTo>
                    <a:pt x="2436304" y="3853529"/>
                  </a:lnTo>
                  <a:lnTo>
                    <a:pt x="2479644" y="3819049"/>
                  </a:lnTo>
                  <a:lnTo>
                    <a:pt x="2521744" y="3793427"/>
                  </a:lnTo>
                  <a:lnTo>
                    <a:pt x="2564987" y="3817906"/>
                  </a:lnTo>
                  <a:lnTo>
                    <a:pt x="2581275" y="3858006"/>
                  </a:lnTo>
                  <a:lnTo>
                    <a:pt x="2550890" y="3889915"/>
                  </a:lnTo>
                  <a:lnTo>
                    <a:pt x="2525077" y="3940207"/>
                  </a:lnTo>
                  <a:lnTo>
                    <a:pt x="2527078" y="4000881"/>
                  </a:lnTo>
                  <a:lnTo>
                    <a:pt x="2570036" y="4016121"/>
                  </a:lnTo>
                  <a:lnTo>
                    <a:pt x="2588228" y="4059174"/>
                  </a:lnTo>
                  <a:lnTo>
                    <a:pt x="2600230" y="4063460"/>
                  </a:lnTo>
                  <a:lnTo>
                    <a:pt x="2592991" y="4066890"/>
                  </a:lnTo>
                  <a:close/>
                  <a:moveTo>
                    <a:pt x="2617661" y="1620107"/>
                  </a:moveTo>
                  <a:lnTo>
                    <a:pt x="2619566" y="1629251"/>
                  </a:lnTo>
                  <a:lnTo>
                    <a:pt x="2619375" y="1646301"/>
                  </a:lnTo>
                  <a:lnTo>
                    <a:pt x="2616994" y="1658874"/>
                  </a:lnTo>
                  <a:lnTo>
                    <a:pt x="2609755" y="1660874"/>
                  </a:lnTo>
                  <a:lnTo>
                    <a:pt x="2602611" y="1666018"/>
                  </a:lnTo>
                  <a:lnTo>
                    <a:pt x="2590419" y="1660589"/>
                  </a:lnTo>
                  <a:lnTo>
                    <a:pt x="2583656" y="1664303"/>
                  </a:lnTo>
                  <a:lnTo>
                    <a:pt x="2576798" y="1664494"/>
                  </a:lnTo>
                  <a:lnTo>
                    <a:pt x="2571083" y="1662589"/>
                  </a:lnTo>
                  <a:lnTo>
                    <a:pt x="2565559" y="1659827"/>
                  </a:lnTo>
                  <a:lnTo>
                    <a:pt x="2561749" y="1656588"/>
                  </a:lnTo>
                  <a:lnTo>
                    <a:pt x="2561939" y="1646873"/>
                  </a:lnTo>
                  <a:lnTo>
                    <a:pt x="2556891" y="1632871"/>
                  </a:lnTo>
                  <a:lnTo>
                    <a:pt x="2549176" y="1628394"/>
                  </a:lnTo>
                  <a:lnTo>
                    <a:pt x="2541841" y="1626870"/>
                  </a:lnTo>
                  <a:lnTo>
                    <a:pt x="2533936" y="1622489"/>
                  </a:lnTo>
                  <a:lnTo>
                    <a:pt x="2529935" y="1624584"/>
                  </a:lnTo>
                  <a:lnTo>
                    <a:pt x="2524982" y="1629727"/>
                  </a:lnTo>
                  <a:lnTo>
                    <a:pt x="2521649" y="1627918"/>
                  </a:lnTo>
                  <a:lnTo>
                    <a:pt x="2504218" y="1598295"/>
                  </a:lnTo>
                  <a:lnTo>
                    <a:pt x="2501265" y="1591342"/>
                  </a:lnTo>
                  <a:lnTo>
                    <a:pt x="2499455" y="1583531"/>
                  </a:lnTo>
                  <a:lnTo>
                    <a:pt x="2496979" y="1578578"/>
                  </a:lnTo>
                  <a:lnTo>
                    <a:pt x="2490883" y="1557528"/>
                  </a:lnTo>
                  <a:lnTo>
                    <a:pt x="2493931" y="1547717"/>
                  </a:lnTo>
                  <a:lnTo>
                    <a:pt x="2500027" y="1541526"/>
                  </a:lnTo>
                  <a:lnTo>
                    <a:pt x="2504028" y="1539907"/>
                  </a:lnTo>
                  <a:lnTo>
                    <a:pt x="2511457" y="1525905"/>
                  </a:lnTo>
                  <a:lnTo>
                    <a:pt x="2525077" y="1519714"/>
                  </a:lnTo>
                  <a:lnTo>
                    <a:pt x="2527745" y="1520571"/>
                  </a:lnTo>
                  <a:lnTo>
                    <a:pt x="2530317" y="1525048"/>
                  </a:lnTo>
                  <a:lnTo>
                    <a:pt x="2544509" y="1539526"/>
                  </a:lnTo>
                  <a:lnTo>
                    <a:pt x="2552033" y="1549146"/>
                  </a:lnTo>
                  <a:lnTo>
                    <a:pt x="2558606" y="1560957"/>
                  </a:lnTo>
                  <a:lnTo>
                    <a:pt x="2565463" y="1570768"/>
                  </a:lnTo>
                  <a:lnTo>
                    <a:pt x="2585942" y="1587532"/>
                  </a:lnTo>
                  <a:lnTo>
                    <a:pt x="2599849" y="1603629"/>
                  </a:lnTo>
                  <a:lnTo>
                    <a:pt x="2613946" y="1614868"/>
                  </a:lnTo>
                  <a:lnTo>
                    <a:pt x="2617661" y="1620107"/>
                  </a:lnTo>
                  <a:close/>
                  <a:moveTo>
                    <a:pt x="2133981" y="1343216"/>
                  </a:moveTo>
                  <a:lnTo>
                    <a:pt x="2139792" y="1357979"/>
                  </a:lnTo>
                  <a:lnTo>
                    <a:pt x="2144935" y="1368647"/>
                  </a:lnTo>
                  <a:lnTo>
                    <a:pt x="2149221" y="1367790"/>
                  </a:lnTo>
                  <a:lnTo>
                    <a:pt x="2152555" y="1373124"/>
                  </a:lnTo>
                  <a:lnTo>
                    <a:pt x="2153317" y="1384173"/>
                  </a:lnTo>
                  <a:lnTo>
                    <a:pt x="2144744" y="1402937"/>
                  </a:lnTo>
                  <a:lnTo>
                    <a:pt x="2143220" y="1409700"/>
                  </a:lnTo>
                  <a:lnTo>
                    <a:pt x="2146935" y="1415891"/>
                  </a:lnTo>
                  <a:lnTo>
                    <a:pt x="2147888" y="1419320"/>
                  </a:lnTo>
                  <a:lnTo>
                    <a:pt x="2141601" y="1421892"/>
                  </a:lnTo>
                  <a:lnTo>
                    <a:pt x="2140458" y="1413510"/>
                  </a:lnTo>
                  <a:lnTo>
                    <a:pt x="2136934" y="1405223"/>
                  </a:lnTo>
                  <a:lnTo>
                    <a:pt x="2129600" y="1398842"/>
                  </a:lnTo>
                  <a:lnTo>
                    <a:pt x="2126647" y="1393031"/>
                  </a:lnTo>
                  <a:lnTo>
                    <a:pt x="2123408" y="1379982"/>
                  </a:lnTo>
                  <a:lnTo>
                    <a:pt x="2111121" y="1366171"/>
                  </a:lnTo>
                  <a:lnTo>
                    <a:pt x="2103311" y="1368361"/>
                  </a:lnTo>
                  <a:lnTo>
                    <a:pt x="2094643" y="1362170"/>
                  </a:lnTo>
                  <a:lnTo>
                    <a:pt x="2092071" y="1359218"/>
                  </a:lnTo>
                  <a:lnTo>
                    <a:pt x="2091500" y="1351217"/>
                  </a:lnTo>
                  <a:lnTo>
                    <a:pt x="2095119" y="1344835"/>
                  </a:lnTo>
                  <a:lnTo>
                    <a:pt x="2108930" y="1339215"/>
                  </a:lnTo>
                  <a:lnTo>
                    <a:pt x="2115693" y="1339501"/>
                  </a:lnTo>
                  <a:lnTo>
                    <a:pt x="2122837" y="1345216"/>
                  </a:lnTo>
                  <a:lnTo>
                    <a:pt x="2122265" y="1338262"/>
                  </a:lnTo>
                  <a:lnTo>
                    <a:pt x="2123028" y="1335405"/>
                  </a:lnTo>
                  <a:lnTo>
                    <a:pt x="2125885" y="1336167"/>
                  </a:lnTo>
                  <a:lnTo>
                    <a:pt x="2133981" y="1343216"/>
                  </a:lnTo>
                  <a:close/>
                  <a:moveTo>
                    <a:pt x="2288858" y="932117"/>
                  </a:moveTo>
                  <a:lnTo>
                    <a:pt x="2318766" y="940975"/>
                  </a:lnTo>
                  <a:lnTo>
                    <a:pt x="2341245" y="943737"/>
                  </a:lnTo>
                  <a:lnTo>
                    <a:pt x="2354866" y="950595"/>
                  </a:lnTo>
                  <a:lnTo>
                    <a:pt x="2359914" y="955929"/>
                  </a:lnTo>
                  <a:lnTo>
                    <a:pt x="2357914" y="969740"/>
                  </a:lnTo>
                  <a:lnTo>
                    <a:pt x="2353913" y="975360"/>
                  </a:lnTo>
                  <a:lnTo>
                    <a:pt x="2344579" y="993076"/>
                  </a:lnTo>
                  <a:lnTo>
                    <a:pt x="2343150" y="1004030"/>
                  </a:lnTo>
                  <a:lnTo>
                    <a:pt x="2344769" y="1021175"/>
                  </a:lnTo>
                  <a:lnTo>
                    <a:pt x="2343341" y="1033558"/>
                  </a:lnTo>
                  <a:lnTo>
                    <a:pt x="2340197" y="1042511"/>
                  </a:lnTo>
                  <a:lnTo>
                    <a:pt x="2337816" y="1046226"/>
                  </a:lnTo>
                  <a:lnTo>
                    <a:pt x="2320861" y="1046226"/>
                  </a:lnTo>
                  <a:lnTo>
                    <a:pt x="2314670" y="1051274"/>
                  </a:lnTo>
                  <a:lnTo>
                    <a:pt x="2314384" y="1060894"/>
                  </a:lnTo>
                  <a:lnTo>
                    <a:pt x="2313241" y="1071658"/>
                  </a:lnTo>
                  <a:lnTo>
                    <a:pt x="2307812" y="1087279"/>
                  </a:lnTo>
                  <a:lnTo>
                    <a:pt x="2296668" y="1092327"/>
                  </a:lnTo>
                  <a:lnTo>
                    <a:pt x="2294191" y="1097947"/>
                  </a:lnTo>
                  <a:lnTo>
                    <a:pt x="2295049" y="1108234"/>
                  </a:lnTo>
                  <a:lnTo>
                    <a:pt x="2291143" y="1115949"/>
                  </a:lnTo>
                  <a:lnTo>
                    <a:pt x="2291429" y="1127855"/>
                  </a:lnTo>
                  <a:lnTo>
                    <a:pt x="2293335" y="1134427"/>
                  </a:lnTo>
                  <a:lnTo>
                    <a:pt x="2293906" y="1148048"/>
                  </a:lnTo>
                  <a:lnTo>
                    <a:pt x="2301526" y="1167575"/>
                  </a:lnTo>
                  <a:lnTo>
                    <a:pt x="2300097" y="1175671"/>
                  </a:lnTo>
                  <a:lnTo>
                    <a:pt x="2294191" y="1191387"/>
                  </a:lnTo>
                  <a:lnTo>
                    <a:pt x="2292382" y="1210532"/>
                  </a:lnTo>
                  <a:lnTo>
                    <a:pt x="2287429" y="1227010"/>
                  </a:lnTo>
                  <a:lnTo>
                    <a:pt x="2298573" y="1240727"/>
                  </a:lnTo>
                  <a:lnTo>
                    <a:pt x="2303336" y="1258348"/>
                  </a:lnTo>
                  <a:lnTo>
                    <a:pt x="2307717" y="1277493"/>
                  </a:lnTo>
                  <a:lnTo>
                    <a:pt x="2320861" y="1314450"/>
                  </a:lnTo>
                  <a:lnTo>
                    <a:pt x="2335149" y="1347121"/>
                  </a:lnTo>
                  <a:lnTo>
                    <a:pt x="2361533" y="1394555"/>
                  </a:lnTo>
                  <a:lnTo>
                    <a:pt x="2389823" y="1430084"/>
                  </a:lnTo>
                  <a:lnTo>
                    <a:pt x="2400681" y="1440085"/>
                  </a:lnTo>
                  <a:lnTo>
                    <a:pt x="2427541" y="1456468"/>
                  </a:lnTo>
                  <a:lnTo>
                    <a:pt x="2432209" y="1461611"/>
                  </a:lnTo>
                  <a:lnTo>
                    <a:pt x="2436590" y="1468850"/>
                  </a:lnTo>
                  <a:lnTo>
                    <a:pt x="2425160" y="1481995"/>
                  </a:lnTo>
                  <a:lnTo>
                    <a:pt x="2413445" y="1486757"/>
                  </a:lnTo>
                  <a:lnTo>
                    <a:pt x="2412302" y="1492758"/>
                  </a:lnTo>
                  <a:lnTo>
                    <a:pt x="2405825" y="1495806"/>
                  </a:lnTo>
                  <a:lnTo>
                    <a:pt x="2374011" y="1484757"/>
                  </a:lnTo>
                  <a:lnTo>
                    <a:pt x="2372297" y="1483043"/>
                  </a:lnTo>
                  <a:lnTo>
                    <a:pt x="2368868" y="1474851"/>
                  </a:lnTo>
                  <a:lnTo>
                    <a:pt x="2365153" y="1468850"/>
                  </a:lnTo>
                  <a:lnTo>
                    <a:pt x="2357152" y="1467802"/>
                  </a:lnTo>
                  <a:lnTo>
                    <a:pt x="2349056" y="1471517"/>
                  </a:lnTo>
                  <a:lnTo>
                    <a:pt x="2353913" y="1478947"/>
                  </a:lnTo>
                  <a:lnTo>
                    <a:pt x="2359152" y="1481233"/>
                  </a:lnTo>
                  <a:lnTo>
                    <a:pt x="2368392" y="1494949"/>
                  </a:lnTo>
                  <a:lnTo>
                    <a:pt x="2364486" y="1500187"/>
                  </a:lnTo>
                  <a:lnTo>
                    <a:pt x="2360295" y="1500854"/>
                  </a:lnTo>
                  <a:lnTo>
                    <a:pt x="2341531" y="1482566"/>
                  </a:lnTo>
                  <a:lnTo>
                    <a:pt x="2339817" y="1484852"/>
                  </a:lnTo>
                  <a:lnTo>
                    <a:pt x="2338007" y="1490186"/>
                  </a:lnTo>
                  <a:lnTo>
                    <a:pt x="2328672" y="1484185"/>
                  </a:lnTo>
                  <a:lnTo>
                    <a:pt x="2326481" y="1488662"/>
                  </a:lnTo>
                  <a:lnTo>
                    <a:pt x="2319433" y="1490758"/>
                  </a:lnTo>
                  <a:lnTo>
                    <a:pt x="2313623" y="1485614"/>
                  </a:lnTo>
                  <a:lnTo>
                    <a:pt x="2313623" y="1479233"/>
                  </a:lnTo>
                  <a:lnTo>
                    <a:pt x="2312385" y="1475899"/>
                  </a:lnTo>
                  <a:lnTo>
                    <a:pt x="2283524" y="1480947"/>
                  </a:lnTo>
                  <a:lnTo>
                    <a:pt x="2271617" y="1480852"/>
                  </a:lnTo>
                  <a:lnTo>
                    <a:pt x="2259806" y="1478661"/>
                  </a:lnTo>
                  <a:lnTo>
                    <a:pt x="2245614" y="1466278"/>
                  </a:lnTo>
                  <a:lnTo>
                    <a:pt x="2243233" y="1471803"/>
                  </a:lnTo>
                  <a:lnTo>
                    <a:pt x="2242757" y="1478280"/>
                  </a:lnTo>
                  <a:lnTo>
                    <a:pt x="2237423" y="1475708"/>
                  </a:lnTo>
                  <a:lnTo>
                    <a:pt x="2225611" y="1465707"/>
                  </a:lnTo>
                  <a:lnTo>
                    <a:pt x="2217039" y="1461802"/>
                  </a:lnTo>
                  <a:lnTo>
                    <a:pt x="2186464" y="1452086"/>
                  </a:lnTo>
                  <a:lnTo>
                    <a:pt x="2164747" y="1440561"/>
                  </a:lnTo>
                  <a:lnTo>
                    <a:pt x="2170176" y="1435322"/>
                  </a:lnTo>
                  <a:lnTo>
                    <a:pt x="2179511" y="1432560"/>
                  </a:lnTo>
                  <a:lnTo>
                    <a:pt x="2179606" y="1425416"/>
                  </a:lnTo>
                  <a:lnTo>
                    <a:pt x="2178177" y="1415606"/>
                  </a:lnTo>
                  <a:lnTo>
                    <a:pt x="2177796" y="1405414"/>
                  </a:lnTo>
                  <a:lnTo>
                    <a:pt x="2183130" y="1398651"/>
                  </a:lnTo>
                  <a:lnTo>
                    <a:pt x="2195132" y="1401890"/>
                  </a:lnTo>
                  <a:lnTo>
                    <a:pt x="2193608" y="1390745"/>
                  </a:lnTo>
                  <a:lnTo>
                    <a:pt x="2199323" y="1388554"/>
                  </a:lnTo>
                  <a:lnTo>
                    <a:pt x="2210276" y="1395032"/>
                  </a:lnTo>
                  <a:lnTo>
                    <a:pt x="2214277" y="1390936"/>
                  </a:lnTo>
                  <a:lnTo>
                    <a:pt x="2196942" y="1376934"/>
                  </a:lnTo>
                  <a:lnTo>
                    <a:pt x="2178082" y="1356932"/>
                  </a:lnTo>
                  <a:lnTo>
                    <a:pt x="2180082" y="1349693"/>
                  </a:lnTo>
                  <a:lnTo>
                    <a:pt x="2173224" y="1347692"/>
                  </a:lnTo>
                  <a:lnTo>
                    <a:pt x="2166461" y="1348168"/>
                  </a:lnTo>
                  <a:lnTo>
                    <a:pt x="2160651" y="1336358"/>
                  </a:lnTo>
                  <a:lnTo>
                    <a:pt x="2161508" y="1320641"/>
                  </a:lnTo>
                  <a:lnTo>
                    <a:pt x="2166557" y="1309973"/>
                  </a:lnTo>
                  <a:lnTo>
                    <a:pt x="2163509" y="1307592"/>
                  </a:lnTo>
                  <a:lnTo>
                    <a:pt x="2134362" y="1317022"/>
                  </a:lnTo>
                  <a:lnTo>
                    <a:pt x="2119598" y="1314926"/>
                  </a:lnTo>
                  <a:lnTo>
                    <a:pt x="2102929" y="1308544"/>
                  </a:lnTo>
                  <a:lnTo>
                    <a:pt x="2087594" y="1317974"/>
                  </a:lnTo>
                  <a:lnTo>
                    <a:pt x="2072068" y="1321118"/>
                  </a:lnTo>
                  <a:lnTo>
                    <a:pt x="2064068" y="1317784"/>
                  </a:lnTo>
                  <a:lnTo>
                    <a:pt x="2056352" y="1310926"/>
                  </a:lnTo>
                  <a:lnTo>
                    <a:pt x="2049876" y="1301591"/>
                  </a:lnTo>
                  <a:lnTo>
                    <a:pt x="2044732" y="1285970"/>
                  </a:lnTo>
                  <a:lnTo>
                    <a:pt x="2040160" y="1259681"/>
                  </a:lnTo>
                  <a:lnTo>
                    <a:pt x="2039493" y="1249680"/>
                  </a:lnTo>
                  <a:lnTo>
                    <a:pt x="2040445" y="1227201"/>
                  </a:lnTo>
                  <a:lnTo>
                    <a:pt x="2042922" y="1217867"/>
                  </a:lnTo>
                  <a:lnTo>
                    <a:pt x="2049304" y="1198817"/>
                  </a:lnTo>
                  <a:lnTo>
                    <a:pt x="2053876" y="1193006"/>
                  </a:lnTo>
                  <a:lnTo>
                    <a:pt x="2063592" y="1184053"/>
                  </a:lnTo>
                  <a:lnTo>
                    <a:pt x="2068735" y="1181767"/>
                  </a:lnTo>
                  <a:lnTo>
                    <a:pt x="2080450" y="1186339"/>
                  </a:lnTo>
                  <a:lnTo>
                    <a:pt x="2092261" y="1186625"/>
                  </a:lnTo>
                  <a:lnTo>
                    <a:pt x="2097405" y="1181576"/>
                  </a:lnTo>
                  <a:lnTo>
                    <a:pt x="2102168" y="1172623"/>
                  </a:lnTo>
                  <a:lnTo>
                    <a:pt x="2105692" y="1160907"/>
                  </a:lnTo>
                  <a:lnTo>
                    <a:pt x="2113693" y="1154239"/>
                  </a:lnTo>
                  <a:lnTo>
                    <a:pt x="2115979" y="1150715"/>
                  </a:lnTo>
                  <a:lnTo>
                    <a:pt x="2118550" y="1143095"/>
                  </a:lnTo>
                  <a:lnTo>
                    <a:pt x="2121313" y="1131665"/>
                  </a:lnTo>
                  <a:lnTo>
                    <a:pt x="2121789" y="1121855"/>
                  </a:lnTo>
                  <a:lnTo>
                    <a:pt x="2124075" y="1112139"/>
                  </a:lnTo>
                  <a:lnTo>
                    <a:pt x="2131410" y="1097852"/>
                  </a:lnTo>
                  <a:lnTo>
                    <a:pt x="2128838" y="1088993"/>
                  </a:lnTo>
                  <a:lnTo>
                    <a:pt x="2129885" y="1082993"/>
                  </a:lnTo>
                  <a:lnTo>
                    <a:pt x="2134838" y="1072325"/>
                  </a:lnTo>
                  <a:lnTo>
                    <a:pt x="2119884" y="1069372"/>
                  </a:lnTo>
                  <a:lnTo>
                    <a:pt x="2114836" y="1064705"/>
                  </a:lnTo>
                  <a:lnTo>
                    <a:pt x="2109978" y="1057561"/>
                  </a:lnTo>
                  <a:lnTo>
                    <a:pt x="2111407" y="1050798"/>
                  </a:lnTo>
                  <a:lnTo>
                    <a:pt x="2113216" y="1045845"/>
                  </a:lnTo>
                  <a:lnTo>
                    <a:pt x="2128171" y="1027652"/>
                  </a:lnTo>
                  <a:lnTo>
                    <a:pt x="2134648" y="1022223"/>
                  </a:lnTo>
                  <a:lnTo>
                    <a:pt x="2141696" y="1019270"/>
                  </a:lnTo>
                  <a:lnTo>
                    <a:pt x="2148840" y="1019366"/>
                  </a:lnTo>
                  <a:lnTo>
                    <a:pt x="2156460" y="1021366"/>
                  </a:lnTo>
                  <a:lnTo>
                    <a:pt x="2163890" y="1018604"/>
                  </a:lnTo>
                  <a:lnTo>
                    <a:pt x="2155984" y="1006221"/>
                  </a:lnTo>
                  <a:lnTo>
                    <a:pt x="2155412" y="997934"/>
                  </a:lnTo>
                  <a:lnTo>
                    <a:pt x="2152269" y="977455"/>
                  </a:lnTo>
                  <a:lnTo>
                    <a:pt x="2152841" y="967835"/>
                  </a:lnTo>
                  <a:lnTo>
                    <a:pt x="2156270" y="960025"/>
                  </a:lnTo>
                  <a:lnTo>
                    <a:pt x="2163127" y="950785"/>
                  </a:lnTo>
                  <a:lnTo>
                    <a:pt x="2173034" y="947738"/>
                  </a:lnTo>
                  <a:lnTo>
                    <a:pt x="2180749" y="942880"/>
                  </a:lnTo>
                  <a:lnTo>
                    <a:pt x="2188464" y="935450"/>
                  </a:lnTo>
                  <a:lnTo>
                    <a:pt x="2195608" y="934212"/>
                  </a:lnTo>
                  <a:lnTo>
                    <a:pt x="2210086" y="939260"/>
                  </a:lnTo>
                  <a:lnTo>
                    <a:pt x="2217229" y="938117"/>
                  </a:lnTo>
                  <a:lnTo>
                    <a:pt x="2225231" y="934117"/>
                  </a:lnTo>
                  <a:lnTo>
                    <a:pt x="2247614" y="918305"/>
                  </a:lnTo>
                  <a:lnTo>
                    <a:pt x="2255806" y="914400"/>
                  </a:lnTo>
                  <a:lnTo>
                    <a:pt x="2264569" y="915352"/>
                  </a:lnTo>
                  <a:lnTo>
                    <a:pt x="2276094" y="921258"/>
                  </a:lnTo>
                  <a:lnTo>
                    <a:pt x="2288858" y="932117"/>
                  </a:lnTo>
                  <a:close/>
                  <a:moveTo>
                    <a:pt x="3086386" y="214693"/>
                  </a:moveTo>
                  <a:lnTo>
                    <a:pt x="3060763" y="235172"/>
                  </a:lnTo>
                  <a:lnTo>
                    <a:pt x="3045524" y="249364"/>
                  </a:lnTo>
                  <a:lnTo>
                    <a:pt x="3030569" y="258985"/>
                  </a:lnTo>
                  <a:lnTo>
                    <a:pt x="3015425" y="265652"/>
                  </a:lnTo>
                  <a:lnTo>
                    <a:pt x="2991422" y="282512"/>
                  </a:lnTo>
                  <a:lnTo>
                    <a:pt x="2948845" y="303371"/>
                  </a:lnTo>
                  <a:lnTo>
                    <a:pt x="2922079" y="320516"/>
                  </a:lnTo>
                  <a:lnTo>
                    <a:pt x="2892838" y="333946"/>
                  </a:lnTo>
                  <a:lnTo>
                    <a:pt x="2861977" y="351758"/>
                  </a:lnTo>
                  <a:lnTo>
                    <a:pt x="2831020" y="364046"/>
                  </a:lnTo>
                  <a:lnTo>
                    <a:pt x="2823305" y="364998"/>
                  </a:lnTo>
                  <a:lnTo>
                    <a:pt x="2801302" y="381952"/>
                  </a:lnTo>
                  <a:lnTo>
                    <a:pt x="2783967" y="389001"/>
                  </a:lnTo>
                  <a:lnTo>
                    <a:pt x="2721197" y="426910"/>
                  </a:lnTo>
                  <a:lnTo>
                    <a:pt x="2692336" y="454438"/>
                  </a:lnTo>
                  <a:lnTo>
                    <a:pt x="2684050" y="456629"/>
                  </a:lnTo>
                  <a:lnTo>
                    <a:pt x="2675668" y="455581"/>
                  </a:lnTo>
                  <a:lnTo>
                    <a:pt x="2668810" y="464153"/>
                  </a:lnTo>
                  <a:lnTo>
                    <a:pt x="2662333" y="478917"/>
                  </a:lnTo>
                  <a:lnTo>
                    <a:pt x="2648712" y="493681"/>
                  </a:lnTo>
                  <a:lnTo>
                    <a:pt x="2641949" y="506921"/>
                  </a:lnTo>
                  <a:lnTo>
                    <a:pt x="2634901" y="517398"/>
                  </a:lnTo>
                  <a:lnTo>
                    <a:pt x="2630805" y="520732"/>
                  </a:lnTo>
                  <a:lnTo>
                    <a:pt x="2622995" y="519684"/>
                  </a:lnTo>
                  <a:lnTo>
                    <a:pt x="2619280" y="520827"/>
                  </a:lnTo>
                  <a:lnTo>
                    <a:pt x="2606517" y="532543"/>
                  </a:lnTo>
                  <a:lnTo>
                    <a:pt x="2604230" y="541687"/>
                  </a:lnTo>
                  <a:lnTo>
                    <a:pt x="2617946" y="547783"/>
                  </a:lnTo>
                  <a:lnTo>
                    <a:pt x="2620899" y="557975"/>
                  </a:lnTo>
                  <a:lnTo>
                    <a:pt x="2616899" y="565213"/>
                  </a:lnTo>
                  <a:lnTo>
                    <a:pt x="2608040" y="574643"/>
                  </a:lnTo>
                  <a:lnTo>
                    <a:pt x="2602992" y="584549"/>
                  </a:lnTo>
                  <a:lnTo>
                    <a:pt x="2593944" y="594455"/>
                  </a:lnTo>
                  <a:lnTo>
                    <a:pt x="2587657" y="597218"/>
                  </a:lnTo>
                  <a:lnTo>
                    <a:pt x="2572607" y="596932"/>
                  </a:lnTo>
                  <a:lnTo>
                    <a:pt x="2571750" y="609124"/>
                  </a:lnTo>
                  <a:lnTo>
                    <a:pt x="2574131" y="616648"/>
                  </a:lnTo>
                  <a:lnTo>
                    <a:pt x="2572893" y="623316"/>
                  </a:lnTo>
                  <a:lnTo>
                    <a:pt x="2567845" y="629793"/>
                  </a:lnTo>
                  <a:lnTo>
                    <a:pt x="2562892" y="628936"/>
                  </a:lnTo>
                  <a:lnTo>
                    <a:pt x="2540032" y="609791"/>
                  </a:lnTo>
                  <a:lnTo>
                    <a:pt x="2536317" y="616363"/>
                  </a:lnTo>
                  <a:lnTo>
                    <a:pt x="2534793" y="629698"/>
                  </a:lnTo>
                  <a:lnTo>
                    <a:pt x="2534031" y="643890"/>
                  </a:lnTo>
                  <a:lnTo>
                    <a:pt x="2531174" y="654558"/>
                  </a:lnTo>
                  <a:lnTo>
                    <a:pt x="2527269" y="659797"/>
                  </a:lnTo>
                  <a:lnTo>
                    <a:pt x="2520125" y="665321"/>
                  </a:lnTo>
                  <a:lnTo>
                    <a:pt x="2494883" y="656654"/>
                  </a:lnTo>
                  <a:lnTo>
                    <a:pt x="2492788" y="664940"/>
                  </a:lnTo>
                  <a:lnTo>
                    <a:pt x="2496598" y="675037"/>
                  </a:lnTo>
                  <a:lnTo>
                    <a:pt x="2502027" y="697421"/>
                  </a:lnTo>
                  <a:lnTo>
                    <a:pt x="2503265" y="706564"/>
                  </a:lnTo>
                  <a:lnTo>
                    <a:pt x="2500217" y="721233"/>
                  </a:lnTo>
                  <a:lnTo>
                    <a:pt x="2488883" y="744379"/>
                  </a:lnTo>
                  <a:lnTo>
                    <a:pt x="2445735" y="771239"/>
                  </a:lnTo>
                  <a:lnTo>
                    <a:pt x="2446401" y="780574"/>
                  </a:lnTo>
                  <a:lnTo>
                    <a:pt x="2451259" y="798195"/>
                  </a:lnTo>
                  <a:lnTo>
                    <a:pt x="2452402" y="809149"/>
                  </a:lnTo>
                  <a:lnTo>
                    <a:pt x="2450687" y="819531"/>
                  </a:lnTo>
                  <a:lnTo>
                    <a:pt x="2444972" y="827818"/>
                  </a:lnTo>
                  <a:lnTo>
                    <a:pt x="2438686" y="828104"/>
                  </a:lnTo>
                  <a:lnTo>
                    <a:pt x="2435161" y="826389"/>
                  </a:lnTo>
                  <a:lnTo>
                    <a:pt x="2425256" y="814864"/>
                  </a:lnTo>
                  <a:lnTo>
                    <a:pt x="2416588" y="812006"/>
                  </a:lnTo>
                  <a:lnTo>
                    <a:pt x="2415159" y="817435"/>
                  </a:lnTo>
                  <a:lnTo>
                    <a:pt x="2426303" y="833152"/>
                  </a:lnTo>
                  <a:lnTo>
                    <a:pt x="2431256" y="853250"/>
                  </a:lnTo>
                  <a:lnTo>
                    <a:pt x="2426018" y="864108"/>
                  </a:lnTo>
                  <a:lnTo>
                    <a:pt x="2405158" y="888111"/>
                  </a:lnTo>
                  <a:lnTo>
                    <a:pt x="2394204" y="919067"/>
                  </a:lnTo>
                  <a:lnTo>
                    <a:pt x="2373059" y="932974"/>
                  </a:lnTo>
                  <a:lnTo>
                    <a:pt x="2360010" y="934593"/>
                  </a:lnTo>
                  <a:lnTo>
                    <a:pt x="2347055" y="930783"/>
                  </a:lnTo>
                  <a:lnTo>
                    <a:pt x="2334673" y="923734"/>
                  </a:lnTo>
                  <a:lnTo>
                    <a:pt x="2303526" y="921258"/>
                  </a:lnTo>
                  <a:lnTo>
                    <a:pt x="2286286" y="913352"/>
                  </a:lnTo>
                  <a:lnTo>
                    <a:pt x="2268760" y="899541"/>
                  </a:lnTo>
                  <a:lnTo>
                    <a:pt x="2253520" y="900493"/>
                  </a:lnTo>
                  <a:lnTo>
                    <a:pt x="2240566" y="907447"/>
                  </a:lnTo>
                  <a:lnTo>
                    <a:pt x="2223516" y="922592"/>
                  </a:lnTo>
                  <a:lnTo>
                    <a:pt x="2212658" y="893350"/>
                  </a:lnTo>
                  <a:lnTo>
                    <a:pt x="2217325" y="879634"/>
                  </a:lnTo>
                  <a:lnTo>
                    <a:pt x="2193894" y="844296"/>
                  </a:lnTo>
                  <a:lnTo>
                    <a:pt x="2189036" y="828484"/>
                  </a:lnTo>
                  <a:lnTo>
                    <a:pt x="2194750" y="820579"/>
                  </a:lnTo>
                  <a:lnTo>
                    <a:pt x="2201894" y="815626"/>
                  </a:lnTo>
                  <a:lnTo>
                    <a:pt x="2215420" y="800957"/>
                  </a:lnTo>
                  <a:lnTo>
                    <a:pt x="2229041" y="789432"/>
                  </a:lnTo>
                  <a:lnTo>
                    <a:pt x="2243042" y="785813"/>
                  </a:lnTo>
                  <a:lnTo>
                    <a:pt x="2245424" y="783908"/>
                  </a:lnTo>
                  <a:lnTo>
                    <a:pt x="2251234" y="766572"/>
                  </a:lnTo>
                  <a:lnTo>
                    <a:pt x="2257520" y="752189"/>
                  </a:lnTo>
                  <a:lnTo>
                    <a:pt x="2263235" y="744379"/>
                  </a:lnTo>
                  <a:lnTo>
                    <a:pt x="2269808" y="730853"/>
                  </a:lnTo>
                  <a:lnTo>
                    <a:pt x="2290191" y="675608"/>
                  </a:lnTo>
                  <a:lnTo>
                    <a:pt x="2295049" y="671608"/>
                  </a:lnTo>
                  <a:lnTo>
                    <a:pt x="2337435" y="660844"/>
                  </a:lnTo>
                  <a:lnTo>
                    <a:pt x="2341245" y="657320"/>
                  </a:lnTo>
                  <a:lnTo>
                    <a:pt x="2329053" y="646271"/>
                  </a:lnTo>
                  <a:lnTo>
                    <a:pt x="2316480" y="646462"/>
                  </a:lnTo>
                  <a:lnTo>
                    <a:pt x="2310765" y="642842"/>
                  </a:lnTo>
                  <a:lnTo>
                    <a:pt x="2307431" y="634555"/>
                  </a:lnTo>
                  <a:lnTo>
                    <a:pt x="2305622" y="625602"/>
                  </a:lnTo>
                  <a:lnTo>
                    <a:pt x="2310670" y="618649"/>
                  </a:lnTo>
                  <a:lnTo>
                    <a:pt x="2326862" y="584644"/>
                  </a:lnTo>
                  <a:lnTo>
                    <a:pt x="2346388" y="559784"/>
                  </a:lnTo>
                  <a:lnTo>
                    <a:pt x="2364391" y="545021"/>
                  </a:lnTo>
                  <a:lnTo>
                    <a:pt x="2359914" y="541115"/>
                  </a:lnTo>
                  <a:lnTo>
                    <a:pt x="2354199" y="531114"/>
                  </a:lnTo>
                  <a:lnTo>
                    <a:pt x="2332291" y="533591"/>
                  </a:lnTo>
                  <a:lnTo>
                    <a:pt x="2323624" y="519875"/>
                  </a:lnTo>
                  <a:lnTo>
                    <a:pt x="2320957" y="511873"/>
                  </a:lnTo>
                  <a:lnTo>
                    <a:pt x="2320290" y="503396"/>
                  </a:lnTo>
                  <a:lnTo>
                    <a:pt x="2327338" y="492538"/>
                  </a:lnTo>
                  <a:lnTo>
                    <a:pt x="2334673" y="485966"/>
                  </a:lnTo>
                  <a:lnTo>
                    <a:pt x="2342864" y="487966"/>
                  </a:lnTo>
                  <a:lnTo>
                    <a:pt x="2350961" y="493490"/>
                  </a:lnTo>
                  <a:lnTo>
                    <a:pt x="2357342" y="500063"/>
                  </a:lnTo>
                  <a:lnTo>
                    <a:pt x="2363534" y="510540"/>
                  </a:lnTo>
                  <a:lnTo>
                    <a:pt x="2368963" y="510159"/>
                  </a:lnTo>
                  <a:lnTo>
                    <a:pt x="2388585" y="473392"/>
                  </a:lnTo>
                  <a:lnTo>
                    <a:pt x="2385536" y="465010"/>
                  </a:lnTo>
                  <a:lnTo>
                    <a:pt x="2384298" y="452152"/>
                  </a:lnTo>
                  <a:lnTo>
                    <a:pt x="2386584" y="446342"/>
                  </a:lnTo>
                  <a:lnTo>
                    <a:pt x="2395823" y="440341"/>
                  </a:lnTo>
                  <a:lnTo>
                    <a:pt x="2402110" y="438150"/>
                  </a:lnTo>
                  <a:lnTo>
                    <a:pt x="2415826" y="440817"/>
                  </a:lnTo>
                  <a:lnTo>
                    <a:pt x="2435447" y="448913"/>
                  </a:lnTo>
                  <a:lnTo>
                    <a:pt x="2436971" y="445103"/>
                  </a:lnTo>
                  <a:lnTo>
                    <a:pt x="2441924" y="420148"/>
                  </a:lnTo>
                  <a:lnTo>
                    <a:pt x="2446687" y="406717"/>
                  </a:lnTo>
                  <a:lnTo>
                    <a:pt x="2466594" y="384715"/>
                  </a:lnTo>
                  <a:lnTo>
                    <a:pt x="2465261" y="377857"/>
                  </a:lnTo>
                  <a:lnTo>
                    <a:pt x="2464308" y="366427"/>
                  </a:lnTo>
                  <a:lnTo>
                    <a:pt x="2487454" y="351758"/>
                  </a:lnTo>
                  <a:lnTo>
                    <a:pt x="2502408" y="336899"/>
                  </a:lnTo>
                  <a:lnTo>
                    <a:pt x="2517077" y="316516"/>
                  </a:lnTo>
                  <a:lnTo>
                    <a:pt x="2524316" y="312039"/>
                  </a:lnTo>
                  <a:lnTo>
                    <a:pt x="2531745" y="311563"/>
                  </a:lnTo>
                  <a:lnTo>
                    <a:pt x="2546890" y="302800"/>
                  </a:lnTo>
                  <a:lnTo>
                    <a:pt x="2574798" y="292513"/>
                  </a:lnTo>
                  <a:lnTo>
                    <a:pt x="2591086" y="282512"/>
                  </a:lnTo>
                  <a:lnTo>
                    <a:pt x="2596325" y="260509"/>
                  </a:lnTo>
                  <a:lnTo>
                    <a:pt x="2606707" y="252603"/>
                  </a:lnTo>
                  <a:lnTo>
                    <a:pt x="2627662" y="249269"/>
                  </a:lnTo>
                  <a:lnTo>
                    <a:pt x="2635568" y="250508"/>
                  </a:lnTo>
                  <a:lnTo>
                    <a:pt x="2640140" y="259937"/>
                  </a:lnTo>
                  <a:lnTo>
                    <a:pt x="2649188" y="259271"/>
                  </a:lnTo>
                  <a:lnTo>
                    <a:pt x="2652713" y="254413"/>
                  </a:lnTo>
                  <a:lnTo>
                    <a:pt x="2656332" y="246317"/>
                  </a:lnTo>
                  <a:lnTo>
                    <a:pt x="2655189" y="233077"/>
                  </a:lnTo>
                  <a:lnTo>
                    <a:pt x="2655094" y="215932"/>
                  </a:lnTo>
                  <a:lnTo>
                    <a:pt x="2662904" y="204978"/>
                  </a:lnTo>
                  <a:lnTo>
                    <a:pt x="2665762" y="202692"/>
                  </a:lnTo>
                  <a:lnTo>
                    <a:pt x="2689384" y="198215"/>
                  </a:lnTo>
                  <a:lnTo>
                    <a:pt x="2703290" y="200216"/>
                  </a:lnTo>
                  <a:lnTo>
                    <a:pt x="2732151" y="213550"/>
                  </a:lnTo>
                  <a:lnTo>
                    <a:pt x="2747105" y="216598"/>
                  </a:lnTo>
                  <a:lnTo>
                    <a:pt x="2767108" y="212598"/>
                  </a:lnTo>
                  <a:lnTo>
                    <a:pt x="2779204" y="214884"/>
                  </a:lnTo>
                  <a:lnTo>
                    <a:pt x="2814733" y="195263"/>
                  </a:lnTo>
                  <a:lnTo>
                    <a:pt x="2874836" y="176593"/>
                  </a:lnTo>
                  <a:lnTo>
                    <a:pt x="2890457" y="163544"/>
                  </a:lnTo>
                  <a:lnTo>
                    <a:pt x="2905982" y="147542"/>
                  </a:lnTo>
                  <a:lnTo>
                    <a:pt x="2913888" y="144113"/>
                  </a:lnTo>
                  <a:lnTo>
                    <a:pt x="2921889" y="143351"/>
                  </a:lnTo>
                  <a:lnTo>
                    <a:pt x="2929033" y="138303"/>
                  </a:lnTo>
                  <a:lnTo>
                    <a:pt x="2943034" y="124587"/>
                  </a:lnTo>
                  <a:lnTo>
                    <a:pt x="2949988" y="121539"/>
                  </a:lnTo>
                  <a:lnTo>
                    <a:pt x="2957608" y="121444"/>
                  </a:lnTo>
                  <a:lnTo>
                    <a:pt x="2964466" y="112014"/>
                  </a:lnTo>
                  <a:lnTo>
                    <a:pt x="2970657" y="91250"/>
                  </a:lnTo>
                  <a:lnTo>
                    <a:pt x="2977325" y="75057"/>
                  </a:lnTo>
                  <a:lnTo>
                    <a:pt x="2995422" y="54007"/>
                  </a:lnTo>
                  <a:lnTo>
                    <a:pt x="3026378" y="24955"/>
                  </a:lnTo>
                  <a:lnTo>
                    <a:pt x="3054286" y="13621"/>
                  </a:lnTo>
                  <a:lnTo>
                    <a:pt x="3071622" y="1143"/>
                  </a:lnTo>
                  <a:lnTo>
                    <a:pt x="3079147" y="0"/>
                  </a:lnTo>
                  <a:lnTo>
                    <a:pt x="3102578" y="6001"/>
                  </a:lnTo>
                  <a:lnTo>
                    <a:pt x="3132582" y="22193"/>
                  </a:lnTo>
                  <a:lnTo>
                    <a:pt x="3146298" y="40005"/>
                  </a:lnTo>
                  <a:lnTo>
                    <a:pt x="3157442" y="62865"/>
                  </a:lnTo>
                  <a:lnTo>
                    <a:pt x="3159919" y="70961"/>
                  </a:lnTo>
                  <a:lnTo>
                    <a:pt x="3161824" y="85725"/>
                  </a:lnTo>
                  <a:lnTo>
                    <a:pt x="3158490" y="99155"/>
                  </a:lnTo>
                  <a:lnTo>
                    <a:pt x="3156490" y="112776"/>
                  </a:lnTo>
                  <a:lnTo>
                    <a:pt x="3159157" y="123158"/>
                  </a:lnTo>
                  <a:lnTo>
                    <a:pt x="3137249" y="157163"/>
                  </a:lnTo>
                  <a:lnTo>
                    <a:pt x="3115723" y="194119"/>
                  </a:lnTo>
                  <a:lnTo>
                    <a:pt x="3112103" y="201930"/>
                  </a:lnTo>
                  <a:lnTo>
                    <a:pt x="3086386" y="214693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DB7B489-2022-3A6F-BE35-9ECE64C550BA}"/>
                </a:ext>
              </a:extLst>
            </p:cNvPr>
            <p:cNvSpPr/>
            <p:nvPr/>
          </p:nvSpPr>
          <p:spPr>
            <a:xfrm>
              <a:off x="5385816" y="7692771"/>
              <a:ext cx="1428" cy="4000"/>
            </a:xfrm>
            <a:custGeom>
              <a:avLst/>
              <a:gdLst>
                <a:gd name="connsiteX0" fmla="*/ 1429 w 1428"/>
                <a:gd name="connsiteY0" fmla="*/ 0 h 4000"/>
                <a:gd name="connsiteX1" fmla="*/ 1238 w 1428"/>
                <a:gd name="connsiteY1" fmla="*/ 1048 h 4000"/>
                <a:gd name="connsiteX2" fmla="*/ 1333 w 1428"/>
                <a:gd name="connsiteY2" fmla="*/ 1905 h 4000"/>
                <a:gd name="connsiteX3" fmla="*/ 1143 w 1428"/>
                <a:gd name="connsiteY3" fmla="*/ 4000 h 4000"/>
                <a:gd name="connsiteX4" fmla="*/ 667 w 1428"/>
                <a:gd name="connsiteY4" fmla="*/ 3905 h 4000"/>
                <a:gd name="connsiteX5" fmla="*/ 0 w 1428"/>
                <a:gd name="connsiteY5" fmla="*/ 2857 h 4000"/>
                <a:gd name="connsiteX6" fmla="*/ 95 w 1428"/>
                <a:gd name="connsiteY6" fmla="*/ 1334 h 4000"/>
                <a:gd name="connsiteX7" fmla="*/ 762 w 1428"/>
                <a:gd name="connsiteY7" fmla="*/ 952 h 4000"/>
                <a:gd name="connsiteX8" fmla="*/ 286 w 1428"/>
                <a:gd name="connsiteY8" fmla="*/ 95 h 4000"/>
                <a:gd name="connsiteX9" fmla="*/ 1429 w 1428"/>
                <a:gd name="connsiteY9" fmla="*/ 0 h 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" h="4000">
                  <a:moveTo>
                    <a:pt x="1429" y="0"/>
                  </a:moveTo>
                  <a:lnTo>
                    <a:pt x="1238" y="1048"/>
                  </a:lnTo>
                  <a:lnTo>
                    <a:pt x="1333" y="1905"/>
                  </a:lnTo>
                  <a:lnTo>
                    <a:pt x="1143" y="4000"/>
                  </a:lnTo>
                  <a:lnTo>
                    <a:pt x="667" y="3905"/>
                  </a:lnTo>
                  <a:lnTo>
                    <a:pt x="0" y="2857"/>
                  </a:lnTo>
                  <a:lnTo>
                    <a:pt x="95" y="1334"/>
                  </a:lnTo>
                  <a:lnTo>
                    <a:pt x="762" y="952"/>
                  </a:lnTo>
                  <a:lnTo>
                    <a:pt x="286" y="95"/>
                  </a:lnTo>
                  <a:lnTo>
                    <a:pt x="1429" y="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9B4A57C-CA92-EB7D-493E-1A82A23ED604}"/>
                </a:ext>
              </a:extLst>
            </p:cNvPr>
            <p:cNvSpPr/>
            <p:nvPr/>
          </p:nvSpPr>
          <p:spPr>
            <a:xfrm>
              <a:off x="5943790" y="6097809"/>
              <a:ext cx="246506" cy="300228"/>
            </a:xfrm>
            <a:custGeom>
              <a:avLst/>
              <a:gdLst>
                <a:gd name="connsiteX0" fmla="*/ 56102 w 246506"/>
                <a:gd name="connsiteY0" fmla="*/ 235458 h 300228"/>
                <a:gd name="connsiteX1" fmla="*/ 55150 w 246506"/>
                <a:gd name="connsiteY1" fmla="*/ 239363 h 300228"/>
                <a:gd name="connsiteX2" fmla="*/ 52673 w 246506"/>
                <a:gd name="connsiteY2" fmla="*/ 243554 h 300228"/>
                <a:gd name="connsiteX3" fmla="*/ 44196 w 246506"/>
                <a:gd name="connsiteY3" fmla="*/ 249745 h 300228"/>
                <a:gd name="connsiteX4" fmla="*/ 35338 w 246506"/>
                <a:gd name="connsiteY4" fmla="*/ 253746 h 300228"/>
                <a:gd name="connsiteX5" fmla="*/ 30766 w 246506"/>
                <a:gd name="connsiteY5" fmla="*/ 253270 h 300228"/>
                <a:gd name="connsiteX6" fmla="*/ 27622 w 246506"/>
                <a:gd name="connsiteY6" fmla="*/ 251174 h 300228"/>
                <a:gd name="connsiteX7" fmla="*/ 26003 w 246506"/>
                <a:gd name="connsiteY7" fmla="*/ 248888 h 300228"/>
                <a:gd name="connsiteX8" fmla="*/ 21241 w 246506"/>
                <a:gd name="connsiteY8" fmla="*/ 246793 h 300228"/>
                <a:gd name="connsiteX9" fmla="*/ 14764 w 246506"/>
                <a:gd name="connsiteY9" fmla="*/ 245745 h 300228"/>
                <a:gd name="connsiteX10" fmla="*/ 10668 w 246506"/>
                <a:gd name="connsiteY10" fmla="*/ 248031 h 300228"/>
                <a:gd name="connsiteX11" fmla="*/ 7810 w 246506"/>
                <a:gd name="connsiteY11" fmla="*/ 250222 h 300228"/>
                <a:gd name="connsiteX12" fmla="*/ 5239 w 246506"/>
                <a:gd name="connsiteY12" fmla="*/ 249841 h 300228"/>
                <a:gd name="connsiteX13" fmla="*/ 3334 w 246506"/>
                <a:gd name="connsiteY13" fmla="*/ 248031 h 300228"/>
                <a:gd name="connsiteX14" fmla="*/ 1905 w 246506"/>
                <a:gd name="connsiteY14" fmla="*/ 245269 h 300228"/>
                <a:gd name="connsiteX15" fmla="*/ 0 w 246506"/>
                <a:gd name="connsiteY15" fmla="*/ 236315 h 300228"/>
                <a:gd name="connsiteX16" fmla="*/ 4858 w 246506"/>
                <a:gd name="connsiteY16" fmla="*/ 234696 h 300228"/>
                <a:gd name="connsiteX17" fmla="*/ 15335 w 246506"/>
                <a:gd name="connsiteY17" fmla="*/ 234125 h 300228"/>
                <a:gd name="connsiteX18" fmla="*/ 23431 w 246506"/>
                <a:gd name="connsiteY18" fmla="*/ 237268 h 300228"/>
                <a:gd name="connsiteX19" fmla="*/ 34195 w 246506"/>
                <a:gd name="connsiteY19" fmla="*/ 238696 h 300228"/>
                <a:gd name="connsiteX20" fmla="*/ 42291 w 246506"/>
                <a:gd name="connsiteY20" fmla="*/ 234505 h 300228"/>
                <a:gd name="connsiteX21" fmla="*/ 48768 w 246506"/>
                <a:gd name="connsiteY21" fmla="*/ 238125 h 300228"/>
                <a:gd name="connsiteX22" fmla="*/ 56102 w 246506"/>
                <a:gd name="connsiteY22" fmla="*/ 235458 h 300228"/>
                <a:gd name="connsiteX23" fmla="*/ 38386 w 246506"/>
                <a:gd name="connsiteY23" fmla="*/ 199073 h 300228"/>
                <a:gd name="connsiteX24" fmla="*/ 44577 w 246506"/>
                <a:gd name="connsiteY24" fmla="*/ 204788 h 300228"/>
                <a:gd name="connsiteX25" fmla="*/ 45910 w 246506"/>
                <a:gd name="connsiteY25" fmla="*/ 206597 h 300228"/>
                <a:gd name="connsiteX26" fmla="*/ 46482 w 246506"/>
                <a:gd name="connsiteY26" fmla="*/ 208502 h 300228"/>
                <a:gd name="connsiteX27" fmla="*/ 38481 w 246506"/>
                <a:gd name="connsiteY27" fmla="*/ 210693 h 300228"/>
                <a:gd name="connsiteX28" fmla="*/ 30004 w 246506"/>
                <a:gd name="connsiteY28" fmla="*/ 203835 h 300228"/>
                <a:gd name="connsiteX29" fmla="*/ 24479 w 246506"/>
                <a:gd name="connsiteY29" fmla="*/ 205454 h 300228"/>
                <a:gd name="connsiteX30" fmla="*/ 22288 w 246506"/>
                <a:gd name="connsiteY30" fmla="*/ 202216 h 300228"/>
                <a:gd name="connsiteX31" fmla="*/ 22288 w 246506"/>
                <a:gd name="connsiteY31" fmla="*/ 200120 h 300228"/>
                <a:gd name="connsiteX32" fmla="*/ 28099 w 246506"/>
                <a:gd name="connsiteY32" fmla="*/ 198406 h 300228"/>
                <a:gd name="connsiteX33" fmla="*/ 38386 w 246506"/>
                <a:gd name="connsiteY33" fmla="*/ 199073 h 300228"/>
                <a:gd name="connsiteX34" fmla="*/ 98393 w 246506"/>
                <a:gd name="connsiteY34" fmla="*/ 59436 h 300228"/>
                <a:gd name="connsiteX35" fmla="*/ 92107 w 246506"/>
                <a:gd name="connsiteY35" fmla="*/ 66960 h 300228"/>
                <a:gd name="connsiteX36" fmla="*/ 88201 w 246506"/>
                <a:gd name="connsiteY36" fmla="*/ 64865 h 300228"/>
                <a:gd name="connsiteX37" fmla="*/ 87058 w 246506"/>
                <a:gd name="connsiteY37" fmla="*/ 63151 h 300228"/>
                <a:gd name="connsiteX38" fmla="*/ 89059 w 246506"/>
                <a:gd name="connsiteY38" fmla="*/ 57245 h 300228"/>
                <a:gd name="connsiteX39" fmla="*/ 98393 w 246506"/>
                <a:gd name="connsiteY39" fmla="*/ 47434 h 300228"/>
                <a:gd name="connsiteX40" fmla="*/ 98393 w 246506"/>
                <a:gd name="connsiteY40" fmla="*/ 59436 h 300228"/>
                <a:gd name="connsiteX41" fmla="*/ 112681 w 246506"/>
                <a:gd name="connsiteY41" fmla="*/ 34100 h 300228"/>
                <a:gd name="connsiteX42" fmla="*/ 100870 w 246506"/>
                <a:gd name="connsiteY42" fmla="*/ 42005 h 300228"/>
                <a:gd name="connsiteX43" fmla="*/ 99822 w 246506"/>
                <a:gd name="connsiteY43" fmla="*/ 40672 h 300228"/>
                <a:gd name="connsiteX44" fmla="*/ 107442 w 246506"/>
                <a:gd name="connsiteY44" fmla="*/ 33909 h 300228"/>
                <a:gd name="connsiteX45" fmla="*/ 112681 w 246506"/>
                <a:gd name="connsiteY45" fmla="*/ 34100 h 300228"/>
                <a:gd name="connsiteX46" fmla="*/ 56102 w 246506"/>
                <a:gd name="connsiteY46" fmla="*/ 235458 h 300228"/>
                <a:gd name="connsiteX47" fmla="*/ 50483 w 246506"/>
                <a:gd name="connsiteY47" fmla="*/ 233934 h 300228"/>
                <a:gd name="connsiteX48" fmla="*/ 42005 w 246506"/>
                <a:gd name="connsiteY48" fmla="*/ 229648 h 300228"/>
                <a:gd name="connsiteX49" fmla="*/ 30194 w 246506"/>
                <a:gd name="connsiteY49" fmla="*/ 233076 h 300228"/>
                <a:gd name="connsiteX50" fmla="*/ 22003 w 246506"/>
                <a:gd name="connsiteY50" fmla="*/ 228981 h 300228"/>
                <a:gd name="connsiteX51" fmla="*/ 15145 w 246506"/>
                <a:gd name="connsiteY51" fmla="*/ 228505 h 300228"/>
                <a:gd name="connsiteX52" fmla="*/ 10858 w 246506"/>
                <a:gd name="connsiteY52" fmla="*/ 225266 h 300228"/>
                <a:gd name="connsiteX53" fmla="*/ 6286 w 246506"/>
                <a:gd name="connsiteY53" fmla="*/ 219646 h 300228"/>
                <a:gd name="connsiteX54" fmla="*/ 9525 w 246506"/>
                <a:gd name="connsiteY54" fmla="*/ 215932 h 300228"/>
                <a:gd name="connsiteX55" fmla="*/ 12668 w 246506"/>
                <a:gd name="connsiteY55" fmla="*/ 214598 h 300228"/>
                <a:gd name="connsiteX56" fmla="*/ 25241 w 246506"/>
                <a:gd name="connsiteY56" fmla="*/ 213932 h 300228"/>
                <a:gd name="connsiteX57" fmla="*/ 34290 w 246506"/>
                <a:gd name="connsiteY57" fmla="*/ 216122 h 300228"/>
                <a:gd name="connsiteX58" fmla="*/ 50673 w 246506"/>
                <a:gd name="connsiteY58" fmla="*/ 228314 h 300228"/>
                <a:gd name="connsiteX59" fmla="*/ 54769 w 246506"/>
                <a:gd name="connsiteY59" fmla="*/ 228219 h 300228"/>
                <a:gd name="connsiteX60" fmla="*/ 59150 w 246506"/>
                <a:gd name="connsiteY60" fmla="*/ 226695 h 300228"/>
                <a:gd name="connsiteX61" fmla="*/ 56959 w 246506"/>
                <a:gd name="connsiteY61" fmla="*/ 223361 h 300228"/>
                <a:gd name="connsiteX62" fmla="*/ 52864 w 246506"/>
                <a:gd name="connsiteY62" fmla="*/ 221837 h 300228"/>
                <a:gd name="connsiteX63" fmla="*/ 46768 w 246506"/>
                <a:gd name="connsiteY63" fmla="*/ 218504 h 300228"/>
                <a:gd name="connsiteX64" fmla="*/ 41910 w 246506"/>
                <a:gd name="connsiteY64" fmla="*/ 213932 h 300228"/>
                <a:gd name="connsiteX65" fmla="*/ 53340 w 246506"/>
                <a:gd name="connsiteY65" fmla="*/ 212407 h 300228"/>
                <a:gd name="connsiteX66" fmla="*/ 51721 w 246506"/>
                <a:gd name="connsiteY66" fmla="*/ 210026 h 300228"/>
                <a:gd name="connsiteX67" fmla="*/ 50292 w 246506"/>
                <a:gd name="connsiteY67" fmla="*/ 206026 h 300228"/>
                <a:gd name="connsiteX68" fmla="*/ 38195 w 246506"/>
                <a:gd name="connsiteY68" fmla="*/ 191738 h 300228"/>
                <a:gd name="connsiteX69" fmla="*/ 40291 w 246506"/>
                <a:gd name="connsiteY69" fmla="*/ 187928 h 300228"/>
                <a:gd name="connsiteX70" fmla="*/ 43243 w 246506"/>
                <a:gd name="connsiteY70" fmla="*/ 179641 h 300228"/>
                <a:gd name="connsiteX71" fmla="*/ 47054 w 246506"/>
                <a:gd name="connsiteY71" fmla="*/ 172688 h 300228"/>
                <a:gd name="connsiteX72" fmla="*/ 50101 w 246506"/>
                <a:gd name="connsiteY72" fmla="*/ 170879 h 300228"/>
                <a:gd name="connsiteX73" fmla="*/ 54959 w 246506"/>
                <a:gd name="connsiteY73" fmla="*/ 166021 h 300228"/>
                <a:gd name="connsiteX74" fmla="*/ 65722 w 246506"/>
                <a:gd name="connsiteY74" fmla="*/ 151638 h 300228"/>
                <a:gd name="connsiteX75" fmla="*/ 72580 w 246506"/>
                <a:gd name="connsiteY75" fmla="*/ 139827 h 300228"/>
                <a:gd name="connsiteX76" fmla="*/ 77629 w 246506"/>
                <a:gd name="connsiteY76" fmla="*/ 125920 h 300228"/>
                <a:gd name="connsiteX77" fmla="*/ 85058 w 246506"/>
                <a:gd name="connsiteY77" fmla="*/ 87154 h 300228"/>
                <a:gd name="connsiteX78" fmla="*/ 87344 w 246506"/>
                <a:gd name="connsiteY78" fmla="*/ 80582 h 300228"/>
                <a:gd name="connsiteX79" fmla="*/ 90868 w 246506"/>
                <a:gd name="connsiteY79" fmla="*/ 73247 h 300228"/>
                <a:gd name="connsiteX80" fmla="*/ 95440 w 246506"/>
                <a:gd name="connsiteY80" fmla="*/ 74581 h 300228"/>
                <a:gd name="connsiteX81" fmla="*/ 98488 w 246506"/>
                <a:gd name="connsiteY81" fmla="*/ 76676 h 300228"/>
                <a:gd name="connsiteX82" fmla="*/ 109633 w 246506"/>
                <a:gd name="connsiteY82" fmla="*/ 71151 h 300228"/>
                <a:gd name="connsiteX83" fmla="*/ 128683 w 246506"/>
                <a:gd name="connsiteY83" fmla="*/ 56674 h 300228"/>
                <a:gd name="connsiteX84" fmla="*/ 134302 w 246506"/>
                <a:gd name="connsiteY84" fmla="*/ 44196 h 300228"/>
                <a:gd name="connsiteX85" fmla="*/ 139827 w 246506"/>
                <a:gd name="connsiteY85" fmla="*/ 38291 h 300228"/>
                <a:gd name="connsiteX86" fmla="*/ 161734 w 246506"/>
                <a:gd name="connsiteY86" fmla="*/ 26861 h 300228"/>
                <a:gd name="connsiteX87" fmla="*/ 173736 w 246506"/>
                <a:gd name="connsiteY87" fmla="*/ 23432 h 300228"/>
                <a:gd name="connsiteX88" fmla="*/ 192405 w 246506"/>
                <a:gd name="connsiteY88" fmla="*/ 22574 h 300228"/>
                <a:gd name="connsiteX89" fmla="*/ 205930 w 246506"/>
                <a:gd name="connsiteY89" fmla="*/ 20574 h 300228"/>
                <a:gd name="connsiteX90" fmla="*/ 222123 w 246506"/>
                <a:gd name="connsiteY90" fmla="*/ 19812 h 300228"/>
                <a:gd name="connsiteX91" fmla="*/ 228219 w 246506"/>
                <a:gd name="connsiteY91" fmla="*/ 26861 h 300228"/>
                <a:gd name="connsiteX92" fmla="*/ 231838 w 246506"/>
                <a:gd name="connsiteY92" fmla="*/ 32004 h 300228"/>
                <a:gd name="connsiteX93" fmla="*/ 237553 w 246506"/>
                <a:gd name="connsiteY93" fmla="*/ 34861 h 300228"/>
                <a:gd name="connsiteX94" fmla="*/ 246507 w 246506"/>
                <a:gd name="connsiteY94" fmla="*/ 36862 h 300228"/>
                <a:gd name="connsiteX95" fmla="*/ 246031 w 246506"/>
                <a:gd name="connsiteY95" fmla="*/ 47054 h 300228"/>
                <a:gd name="connsiteX96" fmla="*/ 246031 w 246506"/>
                <a:gd name="connsiteY96" fmla="*/ 67056 h 300228"/>
                <a:gd name="connsiteX97" fmla="*/ 245364 w 246506"/>
                <a:gd name="connsiteY97" fmla="*/ 70580 h 300228"/>
                <a:gd name="connsiteX98" fmla="*/ 241363 w 246506"/>
                <a:gd name="connsiteY98" fmla="*/ 78962 h 300228"/>
                <a:gd name="connsiteX99" fmla="*/ 237173 w 246506"/>
                <a:gd name="connsiteY99" fmla="*/ 94012 h 300228"/>
                <a:gd name="connsiteX100" fmla="*/ 236029 w 246506"/>
                <a:gd name="connsiteY100" fmla="*/ 103917 h 300228"/>
                <a:gd name="connsiteX101" fmla="*/ 234696 w 246506"/>
                <a:gd name="connsiteY101" fmla="*/ 105823 h 300228"/>
                <a:gd name="connsiteX102" fmla="*/ 217742 w 246506"/>
                <a:gd name="connsiteY102" fmla="*/ 105727 h 300228"/>
                <a:gd name="connsiteX103" fmla="*/ 215360 w 246506"/>
                <a:gd name="connsiteY103" fmla="*/ 107442 h 300228"/>
                <a:gd name="connsiteX104" fmla="*/ 214979 w 246506"/>
                <a:gd name="connsiteY104" fmla="*/ 109538 h 300228"/>
                <a:gd name="connsiteX105" fmla="*/ 215836 w 246506"/>
                <a:gd name="connsiteY105" fmla="*/ 112109 h 300228"/>
                <a:gd name="connsiteX106" fmla="*/ 215456 w 246506"/>
                <a:gd name="connsiteY106" fmla="*/ 114585 h 300228"/>
                <a:gd name="connsiteX107" fmla="*/ 214122 w 246506"/>
                <a:gd name="connsiteY107" fmla="*/ 116681 h 300228"/>
                <a:gd name="connsiteX108" fmla="*/ 214884 w 246506"/>
                <a:gd name="connsiteY108" fmla="*/ 119920 h 300228"/>
                <a:gd name="connsiteX109" fmla="*/ 217742 w 246506"/>
                <a:gd name="connsiteY109" fmla="*/ 123634 h 300228"/>
                <a:gd name="connsiteX110" fmla="*/ 223171 w 246506"/>
                <a:gd name="connsiteY110" fmla="*/ 125920 h 300228"/>
                <a:gd name="connsiteX111" fmla="*/ 228886 w 246506"/>
                <a:gd name="connsiteY111" fmla="*/ 126111 h 300228"/>
                <a:gd name="connsiteX112" fmla="*/ 231838 w 246506"/>
                <a:gd name="connsiteY112" fmla="*/ 125730 h 300228"/>
                <a:gd name="connsiteX113" fmla="*/ 234029 w 246506"/>
                <a:gd name="connsiteY113" fmla="*/ 128397 h 300228"/>
                <a:gd name="connsiteX114" fmla="*/ 236125 w 246506"/>
                <a:gd name="connsiteY114" fmla="*/ 132398 h 300228"/>
                <a:gd name="connsiteX115" fmla="*/ 235934 w 246506"/>
                <a:gd name="connsiteY115" fmla="*/ 137541 h 300228"/>
                <a:gd name="connsiteX116" fmla="*/ 235172 w 246506"/>
                <a:gd name="connsiteY116" fmla="*/ 144399 h 300228"/>
                <a:gd name="connsiteX117" fmla="*/ 232410 w 246506"/>
                <a:gd name="connsiteY117" fmla="*/ 150686 h 300228"/>
                <a:gd name="connsiteX118" fmla="*/ 224600 w 246506"/>
                <a:gd name="connsiteY118" fmla="*/ 158020 h 300228"/>
                <a:gd name="connsiteX119" fmla="*/ 221075 w 246506"/>
                <a:gd name="connsiteY119" fmla="*/ 160496 h 300228"/>
                <a:gd name="connsiteX120" fmla="*/ 217837 w 246506"/>
                <a:gd name="connsiteY120" fmla="*/ 161830 h 300228"/>
                <a:gd name="connsiteX121" fmla="*/ 216217 w 246506"/>
                <a:gd name="connsiteY121" fmla="*/ 163735 h 300228"/>
                <a:gd name="connsiteX122" fmla="*/ 215456 w 246506"/>
                <a:gd name="connsiteY122" fmla="*/ 166211 h 300228"/>
                <a:gd name="connsiteX123" fmla="*/ 215646 w 246506"/>
                <a:gd name="connsiteY123" fmla="*/ 168307 h 300228"/>
                <a:gd name="connsiteX124" fmla="*/ 221170 w 246506"/>
                <a:gd name="connsiteY124" fmla="*/ 174212 h 300228"/>
                <a:gd name="connsiteX125" fmla="*/ 221075 w 246506"/>
                <a:gd name="connsiteY125" fmla="*/ 175546 h 300228"/>
                <a:gd name="connsiteX126" fmla="*/ 219456 w 246506"/>
                <a:gd name="connsiteY126" fmla="*/ 178498 h 300228"/>
                <a:gd name="connsiteX127" fmla="*/ 217360 w 246506"/>
                <a:gd name="connsiteY127" fmla="*/ 181356 h 300228"/>
                <a:gd name="connsiteX128" fmla="*/ 202978 w 246506"/>
                <a:gd name="connsiteY128" fmla="*/ 187261 h 300228"/>
                <a:gd name="connsiteX129" fmla="*/ 197072 w 246506"/>
                <a:gd name="connsiteY129" fmla="*/ 186785 h 300228"/>
                <a:gd name="connsiteX130" fmla="*/ 193643 w 246506"/>
                <a:gd name="connsiteY130" fmla="*/ 189738 h 300228"/>
                <a:gd name="connsiteX131" fmla="*/ 192596 w 246506"/>
                <a:gd name="connsiteY131" fmla="*/ 190309 h 300228"/>
                <a:gd name="connsiteX132" fmla="*/ 188881 w 246506"/>
                <a:gd name="connsiteY132" fmla="*/ 187643 h 300228"/>
                <a:gd name="connsiteX133" fmla="*/ 180499 w 246506"/>
                <a:gd name="connsiteY133" fmla="*/ 184499 h 300228"/>
                <a:gd name="connsiteX134" fmla="*/ 177260 w 246506"/>
                <a:gd name="connsiteY134" fmla="*/ 185547 h 300228"/>
                <a:gd name="connsiteX135" fmla="*/ 175546 w 246506"/>
                <a:gd name="connsiteY135" fmla="*/ 187261 h 300228"/>
                <a:gd name="connsiteX136" fmla="*/ 170307 w 246506"/>
                <a:gd name="connsiteY136" fmla="*/ 189357 h 300228"/>
                <a:gd name="connsiteX137" fmla="*/ 166497 w 246506"/>
                <a:gd name="connsiteY137" fmla="*/ 192595 h 300228"/>
                <a:gd name="connsiteX138" fmla="*/ 166497 w 246506"/>
                <a:gd name="connsiteY138" fmla="*/ 196786 h 300228"/>
                <a:gd name="connsiteX139" fmla="*/ 173164 w 246506"/>
                <a:gd name="connsiteY139" fmla="*/ 207550 h 300228"/>
                <a:gd name="connsiteX140" fmla="*/ 175546 w 246506"/>
                <a:gd name="connsiteY140" fmla="*/ 209645 h 300228"/>
                <a:gd name="connsiteX141" fmla="*/ 175641 w 246506"/>
                <a:gd name="connsiteY141" fmla="*/ 213646 h 300228"/>
                <a:gd name="connsiteX142" fmla="*/ 178879 w 246506"/>
                <a:gd name="connsiteY142" fmla="*/ 218694 h 300228"/>
                <a:gd name="connsiteX143" fmla="*/ 182213 w 246506"/>
                <a:gd name="connsiteY143" fmla="*/ 224980 h 300228"/>
                <a:gd name="connsiteX144" fmla="*/ 182499 w 246506"/>
                <a:gd name="connsiteY144" fmla="*/ 228981 h 300228"/>
                <a:gd name="connsiteX145" fmla="*/ 182118 w 246506"/>
                <a:gd name="connsiteY145" fmla="*/ 232982 h 300228"/>
                <a:gd name="connsiteX146" fmla="*/ 180404 w 246506"/>
                <a:gd name="connsiteY146" fmla="*/ 238696 h 300228"/>
                <a:gd name="connsiteX147" fmla="*/ 176213 w 246506"/>
                <a:gd name="connsiteY147" fmla="*/ 248126 h 300228"/>
                <a:gd name="connsiteX148" fmla="*/ 173260 w 246506"/>
                <a:gd name="connsiteY148" fmla="*/ 251079 h 300228"/>
                <a:gd name="connsiteX149" fmla="*/ 173260 w 246506"/>
                <a:gd name="connsiteY149" fmla="*/ 255079 h 300228"/>
                <a:gd name="connsiteX150" fmla="*/ 173355 w 246506"/>
                <a:gd name="connsiteY150" fmla="*/ 258223 h 300228"/>
                <a:gd name="connsiteX151" fmla="*/ 177070 w 246506"/>
                <a:gd name="connsiteY151" fmla="*/ 257080 h 300228"/>
                <a:gd name="connsiteX152" fmla="*/ 178594 w 246506"/>
                <a:gd name="connsiteY152" fmla="*/ 258127 h 300228"/>
                <a:gd name="connsiteX153" fmla="*/ 178117 w 246506"/>
                <a:gd name="connsiteY153" fmla="*/ 259937 h 300228"/>
                <a:gd name="connsiteX154" fmla="*/ 166592 w 246506"/>
                <a:gd name="connsiteY154" fmla="*/ 268700 h 300228"/>
                <a:gd name="connsiteX155" fmla="*/ 165830 w 246506"/>
                <a:gd name="connsiteY155" fmla="*/ 271843 h 300228"/>
                <a:gd name="connsiteX156" fmla="*/ 164211 w 246506"/>
                <a:gd name="connsiteY156" fmla="*/ 271843 h 300228"/>
                <a:gd name="connsiteX157" fmla="*/ 162782 w 246506"/>
                <a:gd name="connsiteY157" fmla="*/ 268510 h 300228"/>
                <a:gd name="connsiteX158" fmla="*/ 161354 w 246506"/>
                <a:gd name="connsiteY158" fmla="*/ 270320 h 300228"/>
                <a:gd name="connsiteX159" fmla="*/ 160687 w 246506"/>
                <a:gd name="connsiteY159" fmla="*/ 271843 h 300228"/>
                <a:gd name="connsiteX160" fmla="*/ 161258 w 246506"/>
                <a:gd name="connsiteY160" fmla="*/ 274320 h 300228"/>
                <a:gd name="connsiteX161" fmla="*/ 163068 w 246506"/>
                <a:gd name="connsiteY161" fmla="*/ 276510 h 300228"/>
                <a:gd name="connsiteX162" fmla="*/ 166878 w 246506"/>
                <a:gd name="connsiteY162" fmla="*/ 277654 h 300228"/>
                <a:gd name="connsiteX163" fmla="*/ 169831 w 246506"/>
                <a:gd name="connsiteY163" fmla="*/ 277463 h 300228"/>
                <a:gd name="connsiteX164" fmla="*/ 169069 w 246506"/>
                <a:gd name="connsiteY164" fmla="*/ 279559 h 300228"/>
                <a:gd name="connsiteX165" fmla="*/ 169640 w 246506"/>
                <a:gd name="connsiteY165" fmla="*/ 282130 h 300228"/>
                <a:gd name="connsiteX166" fmla="*/ 174593 w 246506"/>
                <a:gd name="connsiteY166" fmla="*/ 283464 h 300228"/>
                <a:gd name="connsiteX167" fmla="*/ 174022 w 246506"/>
                <a:gd name="connsiteY167" fmla="*/ 286321 h 300228"/>
                <a:gd name="connsiteX168" fmla="*/ 174498 w 246506"/>
                <a:gd name="connsiteY168" fmla="*/ 288703 h 300228"/>
                <a:gd name="connsiteX169" fmla="*/ 173641 w 246506"/>
                <a:gd name="connsiteY169" fmla="*/ 290893 h 300228"/>
                <a:gd name="connsiteX170" fmla="*/ 172498 w 246506"/>
                <a:gd name="connsiteY170" fmla="*/ 290036 h 300228"/>
                <a:gd name="connsiteX171" fmla="*/ 170212 w 246506"/>
                <a:gd name="connsiteY171" fmla="*/ 290703 h 300228"/>
                <a:gd name="connsiteX172" fmla="*/ 170117 w 246506"/>
                <a:gd name="connsiteY172" fmla="*/ 295180 h 300228"/>
                <a:gd name="connsiteX173" fmla="*/ 167259 w 246506"/>
                <a:gd name="connsiteY173" fmla="*/ 295560 h 300228"/>
                <a:gd name="connsiteX174" fmla="*/ 170688 w 246506"/>
                <a:gd name="connsiteY174" fmla="*/ 298228 h 300228"/>
                <a:gd name="connsiteX175" fmla="*/ 170307 w 246506"/>
                <a:gd name="connsiteY175" fmla="*/ 300228 h 300228"/>
                <a:gd name="connsiteX176" fmla="*/ 162877 w 246506"/>
                <a:gd name="connsiteY176" fmla="*/ 300038 h 300228"/>
                <a:gd name="connsiteX177" fmla="*/ 156781 w 246506"/>
                <a:gd name="connsiteY177" fmla="*/ 299847 h 300228"/>
                <a:gd name="connsiteX178" fmla="*/ 153543 w 246506"/>
                <a:gd name="connsiteY178" fmla="*/ 299275 h 300228"/>
                <a:gd name="connsiteX179" fmla="*/ 150114 w 246506"/>
                <a:gd name="connsiteY179" fmla="*/ 297752 h 300228"/>
                <a:gd name="connsiteX180" fmla="*/ 148590 w 246506"/>
                <a:gd name="connsiteY180" fmla="*/ 294608 h 300228"/>
                <a:gd name="connsiteX181" fmla="*/ 145637 w 246506"/>
                <a:gd name="connsiteY181" fmla="*/ 291655 h 300228"/>
                <a:gd name="connsiteX182" fmla="*/ 145923 w 246506"/>
                <a:gd name="connsiteY182" fmla="*/ 288417 h 300228"/>
                <a:gd name="connsiteX183" fmla="*/ 148018 w 246506"/>
                <a:gd name="connsiteY183" fmla="*/ 287274 h 300228"/>
                <a:gd name="connsiteX184" fmla="*/ 151352 w 246506"/>
                <a:gd name="connsiteY184" fmla="*/ 282702 h 300228"/>
                <a:gd name="connsiteX185" fmla="*/ 152781 w 246506"/>
                <a:gd name="connsiteY185" fmla="*/ 280225 h 300228"/>
                <a:gd name="connsiteX186" fmla="*/ 151257 w 246506"/>
                <a:gd name="connsiteY186" fmla="*/ 279082 h 300228"/>
                <a:gd name="connsiteX187" fmla="*/ 153543 w 246506"/>
                <a:gd name="connsiteY187" fmla="*/ 275749 h 300228"/>
                <a:gd name="connsiteX188" fmla="*/ 154114 w 246506"/>
                <a:gd name="connsiteY188" fmla="*/ 272796 h 300228"/>
                <a:gd name="connsiteX189" fmla="*/ 155067 w 246506"/>
                <a:gd name="connsiteY189" fmla="*/ 268795 h 300228"/>
                <a:gd name="connsiteX190" fmla="*/ 157543 w 246506"/>
                <a:gd name="connsiteY190" fmla="*/ 264890 h 300228"/>
                <a:gd name="connsiteX191" fmla="*/ 158686 w 246506"/>
                <a:gd name="connsiteY191" fmla="*/ 262128 h 300228"/>
                <a:gd name="connsiteX192" fmla="*/ 156781 w 246506"/>
                <a:gd name="connsiteY192" fmla="*/ 259366 h 300228"/>
                <a:gd name="connsiteX193" fmla="*/ 153924 w 246506"/>
                <a:gd name="connsiteY193" fmla="*/ 257651 h 300228"/>
                <a:gd name="connsiteX194" fmla="*/ 144685 w 246506"/>
                <a:gd name="connsiteY194" fmla="*/ 254698 h 300228"/>
                <a:gd name="connsiteX195" fmla="*/ 140303 w 246506"/>
                <a:gd name="connsiteY195" fmla="*/ 250507 h 300228"/>
                <a:gd name="connsiteX196" fmla="*/ 138303 w 246506"/>
                <a:gd name="connsiteY196" fmla="*/ 246888 h 300228"/>
                <a:gd name="connsiteX197" fmla="*/ 136303 w 246506"/>
                <a:gd name="connsiteY197" fmla="*/ 245840 h 300228"/>
                <a:gd name="connsiteX198" fmla="*/ 133255 w 246506"/>
                <a:gd name="connsiteY198" fmla="*/ 247079 h 300228"/>
                <a:gd name="connsiteX199" fmla="*/ 125635 w 246506"/>
                <a:gd name="connsiteY199" fmla="*/ 248412 h 300228"/>
                <a:gd name="connsiteX200" fmla="*/ 119443 w 246506"/>
                <a:gd name="connsiteY200" fmla="*/ 246507 h 300228"/>
                <a:gd name="connsiteX201" fmla="*/ 112109 w 246506"/>
                <a:gd name="connsiteY201" fmla="*/ 239554 h 300228"/>
                <a:gd name="connsiteX202" fmla="*/ 110395 w 246506"/>
                <a:gd name="connsiteY202" fmla="*/ 233363 h 300228"/>
                <a:gd name="connsiteX203" fmla="*/ 109538 w 246506"/>
                <a:gd name="connsiteY203" fmla="*/ 228600 h 300228"/>
                <a:gd name="connsiteX204" fmla="*/ 107728 w 246506"/>
                <a:gd name="connsiteY204" fmla="*/ 226981 h 300228"/>
                <a:gd name="connsiteX205" fmla="*/ 105251 w 246506"/>
                <a:gd name="connsiteY205" fmla="*/ 229458 h 300228"/>
                <a:gd name="connsiteX206" fmla="*/ 102108 w 246506"/>
                <a:gd name="connsiteY206" fmla="*/ 233267 h 300228"/>
                <a:gd name="connsiteX207" fmla="*/ 96012 w 246506"/>
                <a:gd name="connsiteY207" fmla="*/ 233743 h 300228"/>
                <a:gd name="connsiteX208" fmla="*/ 94202 w 246506"/>
                <a:gd name="connsiteY208" fmla="*/ 232791 h 300228"/>
                <a:gd name="connsiteX209" fmla="*/ 93917 w 246506"/>
                <a:gd name="connsiteY209" fmla="*/ 230695 h 300228"/>
                <a:gd name="connsiteX210" fmla="*/ 93535 w 246506"/>
                <a:gd name="connsiteY210" fmla="*/ 228695 h 300228"/>
                <a:gd name="connsiteX211" fmla="*/ 91916 w 246506"/>
                <a:gd name="connsiteY211" fmla="*/ 226123 h 300228"/>
                <a:gd name="connsiteX212" fmla="*/ 90011 w 246506"/>
                <a:gd name="connsiteY212" fmla="*/ 224695 h 300228"/>
                <a:gd name="connsiteX213" fmla="*/ 82296 w 246506"/>
                <a:gd name="connsiteY213" fmla="*/ 231839 h 300228"/>
                <a:gd name="connsiteX214" fmla="*/ 79343 w 246506"/>
                <a:gd name="connsiteY214" fmla="*/ 231839 h 300228"/>
                <a:gd name="connsiteX215" fmla="*/ 75724 w 246506"/>
                <a:gd name="connsiteY215" fmla="*/ 229076 h 300228"/>
                <a:gd name="connsiteX216" fmla="*/ 73914 w 246506"/>
                <a:gd name="connsiteY216" fmla="*/ 226409 h 300228"/>
                <a:gd name="connsiteX217" fmla="*/ 69913 w 246506"/>
                <a:gd name="connsiteY217" fmla="*/ 227933 h 300228"/>
                <a:gd name="connsiteX218" fmla="*/ 66294 w 246506"/>
                <a:gd name="connsiteY218" fmla="*/ 231267 h 300228"/>
                <a:gd name="connsiteX219" fmla="*/ 67532 w 246506"/>
                <a:gd name="connsiteY219" fmla="*/ 237458 h 300228"/>
                <a:gd name="connsiteX220" fmla="*/ 65532 w 246506"/>
                <a:gd name="connsiteY220" fmla="*/ 238601 h 300228"/>
                <a:gd name="connsiteX221" fmla="*/ 61150 w 246506"/>
                <a:gd name="connsiteY221" fmla="*/ 238030 h 300228"/>
                <a:gd name="connsiteX222" fmla="*/ 56102 w 246506"/>
                <a:gd name="connsiteY222" fmla="*/ 235458 h 300228"/>
                <a:gd name="connsiteX223" fmla="*/ 126587 w 246506"/>
                <a:gd name="connsiteY223" fmla="*/ 25813 h 300228"/>
                <a:gd name="connsiteX224" fmla="*/ 120586 w 246506"/>
                <a:gd name="connsiteY224" fmla="*/ 26575 h 300228"/>
                <a:gd name="connsiteX225" fmla="*/ 117919 w 246506"/>
                <a:gd name="connsiteY225" fmla="*/ 25146 h 300228"/>
                <a:gd name="connsiteX226" fmla="*/ 132302 w 246506"/>
                <a:gd name="connsiteY226" fmla="*/ 20860 h 300228"/>
                <a:gd name="connsiteX227" fmla="*/ 141446 w 246506"/>
                <a:gd name="connsiteY227" fmla="*/ 19526 h 300228"/>
                <a:gd name="connsiteX228" fmla="*/ 143065 w 246506"/>
                <a:gd name="connsiteY228" fmla="*/ 20098 h 300228"/>
                <a:gd name="connsiteX229" fmla="*/ 126587 w 246506"/>
                <a:gd name="connsiteY229" fmla="*/ 25813 h 300228"/>
                <a:gd name="connsiteX230" fmla="*/ 165259 w 246506"/>
                <a:gd name="connsiteY230" fmla="*/ 17907 h 300228"/>
                <a:gd name="connsiteX231" fmla="*/ 152590 w 246506"/>
                <a:gd name="connsiteY231" fmla="*/ 19621 h 300228"/>
                <a:gd name="connsiteX232" fmla="*/ 148304 w 246506"/>
                <a:gd name="connsiteY232" fmla="*/ 18383 h 300228"/>
                <a:gd name="connsiteX233" fmla="*/ 147638 w 246506"/>
                <a:gd name="connsiteY233" fmla="*/ 17050 h 300228"/>
                <a:gd name="connsiteX234" fmla="*/ 151067 w 246506"/>
                <a:gd name="connsiteY234" fmla="*/ 16383 h 300228"/>
                <a:gd name="connsiteX235" fmla="*/ 161830 w 246506"/>
                <a:gd name="connsiteY235" fmla="*/ 16193 h 300228"/>
                <a:gd name="connsiteX236" fmla="*/ 165163 w 246506"/>
                <a:gd name="connsiteY236" fmla="*/ 17240 h 300228"/>
                <a:gd name="connsiteX237" fmla="*/ 165259 w 246506"/>
                <a:gd name="connsiteY237" fmla="*/ 17907 h 300228"/>
                <a:gd name="connsiteX238" fmla="*/ 191167 w 246506"/>
                <a:gd name="connsiteY238" fmla="*/ 12287 h 300228"/>
                <a:gd name="connsiteX239" fmla="*/ 182213 w 246506"/>
                <a:gd name="connsiteY239" fmla="*/ 16002 h 300228"/>
                <a:gd name="connsiteX240" fmla="*/ 180022 w 246506"/>
                <a:gd name="connsiteY240" fmla="*/ 15240 h 300228"/>
                <a:gd name="connsiteX241" fmla="*/ 180499 w 246506"/>
                <a:gd name="connsiteY241" fmla="*/ 14192 h 300228"/>
                <a:gd name="connsiteX242" fmla="*/ 188404 w 246506"/>
                <a:gd name="connsiteY242" fmla="*/ 11906 h 300228"/>
                <a:gd name="connsiteX243" fmla="*/ 191167 w 246506"/>
                <a:gd name="connsiteY243" fmla="*/ 12287 h 300228"/>
                <a:gd name="connsiteX244" fmla="*/ 216884 w 246506"/>
                <a:gd name="connsiteY244" fmla="*/ 4572 h 300228"/>
                <a:gd name="connsiteX245" fmla="*/ 210979 w 246506"/>
                <a:gd name="connsiteY245" fmla="*/ 4953 h 300228"/>
                <a:gd name="connsiteX246" fmla="*/ 212598 w 246506"/>
                <a:gd name="connsiteY246" fmla="*/ 2095 h 300228"/>
                <a:gd name="connsiteX247" fmla="*/ 218123 w 246506"/>
                <a:gd name="connsiteY247" fmla="*/ 0 h 300228"/>
                <a:gd name="connsiteX248" fmla="*/ 221075 w 246506"/>
                <a:gd name="connsiteY248" fmla="*/ 0 h 300228"/>
                <a:gd name="connsiteX249" fmla="*/ 216884 w 246506"/>
                <a:gd name="connsiteY249" fmla="*/ 4572 h 30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246506" h="300228">
                  <a:moveTo>
                    <a:pt x="56102" y="235458"/>
                  </a:moveTo>
                  <a:lnTo>
                    <a:pt x="55150" y="239363"/>
                  </a:lnTo>
                  <a:lnTo>
                    <a:pt x="52673" y="243554"/>
                  </a:lnTo>
                  <a:lnTo>
                    <a:pt x="44196" y="249745"/>
                  </a:lnTo>
                  <a:lnTo>
                    <a:pt x="35338" y="253746"/>
                  </a:lnTo>
                  <a:lnTo>
                    <a:pt x="30766" y="253270"/>
                  </a:lnTo>
                  <a:lnTo>
                    <a:pt x="27622" y="251174"/>
                  </a:lnTo>
                  <a:lnTo>
                    <a:pt x="26003" y="248888"/>
                  </a:lnTo>
                  <a:lnTo>
                    <a:pt x="21241" y="246793"/>
                  </a:lnTo>
                  <a:lnTo>
                    <a:pt x="14764" y="245745"/>
                  </a:lnTo>
                  <a:lnTo>
                    <a:pt x="10668" y="248031"/>
                  </a:lnTo>
                  <a:lnTo>
                    <a:pt x="7810" y="250222"/>
                  </a:lnTo>
                  <a:lnTo>
                    <a:pt x="5239" y="249841"/>
                  </a:lnTo>
                  <a:lnTo>
                    <a:pt x="3334" y="248031"/>
                  </a:lnTo>
                  <a:lnTo>
                    <a:pt x="1905" y="245269"/>
                  </a:lnTo>
                  <a:lnTo>
                    <a:pt x="0" y="236315"/>
                  </a:lnTo>
                  <a:lnTo>
                    <a:pt x="4858" y="234696"/>
                  </a:lnTo>
                  <a:lnTo>
                    <a:pt x="15335" y="234125"/>
                  </a:lnTo>
                  <a:lnTo>
                    <a:pt x="23431" y="237268"/>
                  </a:lnTo>
                  <a:lnTo>
                    <a:pt x="34195" y="238696"/>
                  </a:lnTo>
                  <a:lnTo>
                    <a:pt x="42291" y="234505"/>
                  </a:lnTo>
                  <a:lnTo>
                    <a:pt x="48768" y="238125"/>
                  </a:lnTo>
                  <a:lnTo>
                    <a:pt x="56102" y="235458"/>
                  </a:lnTo>
                  <a:close/>
                  <a:moveTo>
                    <a:pt x="38386" y="199073"/>
                  </a:moveTo>
                  <a:lnTo>
                    <a:pt x="44577" y="204788"/>
                  </a:lnTo>
                  <a:lnTo>
                    <a:pt x="45910" y="206597"/>
                  </a:lnTo>
                  <a:lnTo>
                    <a:pt x="46482" y="208502"/>
                  </a:lnTo>
                  <a:lnTo>
                    <a:pt x="38481" y="210693"/>
                  </a:lnTo>
                  <a:lnTo>
                    <a:pt x="30004" y="203835"/>
                  </a:lnTo>
                  <a:lnTo>
                    <a:pt x="24479" y="205454"/>
                  </a:lnTo>
                  <a:lnTo>
                    <a:pt x="22288" y="202216"/>
                  </a:lnTo>
                  <a:lnTo>
                    <a:pt x="22288" y="200120"/>
                  </a:lnTo>
                  <a:lnTo>
                    <a:pt x="28099" y="198406"/>
                  </a:lnTo>
                  <a:lnTo>
                    <a:pt x="38386" y="199073"/>
                  </a:lnTo>
                  <a:close/>
                  <a:moveTo>
                    <a:pt x="98393" y="59436"/>
                  </a:moveTo>
                  <a:lnTo>
                    <a:pt x="92107" y="66960"/>
                  </a:lnTo>
                  <a:lnTo>
                    <a:pt x="88201" y="64865"/>
                  </a:lnTo>
                  <a:lnTo>
                    <a:pt x="87058" y="63151"/>
                  </a:lnTo>
                  <a:lnTo>
                    <a:pt x="89059" y="57245"/>
                  </a:lnTo>
                  <a:lnTo>
                    <a:pt x="98393" y="47434"/>
                  </a:lnTo>
                  <a:lnTo>
                    <a:pt x="98393" y="59436"/>
                  </a:lnTo>
                  <a:close/>
                  <a:moveTo>
                    <a:pt x="112681" y="34100"/>
                  </a:moveTo>
                  <a:lnTo>
                    <a:pt x="100870" y="42005"/>
                  </a:lnTo>
                  <a:lnTo>
                    <a:pt x="99822" y="40672"/>
                  </a:lnTo>
                  <a:lnTo>
                    <a:pt x="107442" y="33909"/>
                  </a:lnTo>
                  <a:lnTo>
                    <a:pt x="112681" y="34100"/>
                  </a:lnTo>
                  <a:close/>
                  <a:moveTo>
                    <a:pt x="56102" y="235458"/>
                  </a:moveTo>
                  <a:lnTo>
                    <a:pt x="50483" y="233934"/>
                  </a:lnTo>
                  <a:lnTo>
                    <a:pt x="42005" y="229648"/>
                  </a:lnTo>
                  <a:lnTo>
                    <a:pt x="30194" y="233076"/>
                  </a:lnTo>
                  <a:lnTo>
                    <a:pt x="22003" y="228981"/>
                  </a:lnTo>
                  <a:lnTo>
                    <a:pt x="15145" y="228505"/>
                  </a:lnTo>
                  <a:lnTo>
                    <a:pt x="10858" y="225266"/>
                  </a:lnTo>
                  <a:lnTo>
                    <a:pt x="6286" y="219646"/>
                  </a:lnTo>
                  <a:lnTo>
                    <a:pt x="9525" y="215932"/>
                  </a:lnTo>
                  <a:lnTo>
                    <a:pt x="12668" y="214598"/>
                  </a:lnTo>
                  <a:lnTo>
                    <a:pt x="25241" y="213932"/>
                  </a:lnTo>
                  <a:lnTo>
                    <a:pt x="34290" y="216122"/>
                  </a:lnTo>
                  <a:lnTo>
                    <a:pt x="50673" y="228314"/>
                  </a:lnTo>
                  <a:lnTo>
                    <a:pt x="54769" y="228219"/>
                  </a:lnTo>
                  <a:lnTo>
                    <a:pt x="59150" y="226695"/>
                  </a:lnTo>
                  <a:lnTo>
                    <a:pt x="56959" y="223361"/>
                  </a:lnTo>
                  <a:lnTo>
                    <a:pt x="52864" y="221837"/>
                  </a:lnTo>
                  <a:lnTo>
                    <a:pt x="46768" y="218504"/>
                  </a:lnTo>
                  <a:lnTo>
                    <a:pt x="41910" y="213932"/>
                  </a:lnTo>
                  <a:lnTo>
                    <a:pt x="53340" y="212407"/>
                  </a:lnTo>
                  <a:lnTo>
                    <a:pt x="51721" y="210026"/>
                  </a:lnTo>
                  <a:lnTo>
                    <a:pt x="50292" y="206026"/>
                  </a:lnTo>
                  <a:lnTo>
                    <a:pt x="38195" y="191738"/>
                  </a:lnTo>
                  <a:lnTo>
                    <a:pt x="40291" y="187928"/>
                  </a:lnTo>
                  <a:lnTo>
                    <a:pt x="43243" y="179641"/>
                  </a:lnTo>
                  <a:lnTo>
                    <a:pt x="47054" y="172688"/>
                  </a:lnTo>
                  <a:lnTo>
                    <a:pt x="50101" y="170879"/>
                  </a:lnTo>
                  <a:lnTo>
                    <a:pt x="54959" y="166021"/>
                  </a:lnTo>
                  <a:lnTo>
                    <a:pt x="65722" y="151638"/>
                  </a:lnTo>
                  <a:lnTo>
                    <a:pt x="72580" y="139827"/>
                  </a:lnTo>
                  <a:lnTo>
                    <a:pt x="77629" y="125920"/>
                  </a:lnTo>
                  <a:lnTo>
                    <a:pt x="85058" y="87154"/>
                  </a:lnTo>
                  <a:lnTo>
                    <a:pt x="87344" y="80582"/>
                  </a:lnTo>
                  <a:lnTo>
                    <a:pt x="90868" y="73247"/>
                  </a:lnTo>
                  <a:lnTo>
                    <a:pt x="95440" y="74581"/>
                  </a:lnTo>
                  <a:lnTo>
                    <a:pt x="98488" y="76676"/>
                  </a:lnTo>
                  <a:lnTo>
                    <a:pt x="109633" y="71151"/>
                  </a:lnTo>
                  <a:lnTo>
                    <a:pt x="128683" y="56674"/>
                  </a:lnTo>
                  <a:lnTo>
                    <a:pt x="134302" y="44196"/>
                  </a:lnTo>
                  <a:lnTo>
                    <a:pt x="139827" y="38291"/>
                  </a:lnTo>
                  <a:lnTo>
                    <a:pt x="161734" y="26861"/>
                  </a:lnTo>
                  <a:lnTo>
                    <a:pt x="173736" y="23432"/>
                  </a:lnTo>
                  <a:lnTo>
                    <a:pt x="192405" y="22574"/>
                  </a:lnTo>
                  <a:lnTo>
                    <a:pt x="205930" y="20574"/>
                  </a:lnTo>
                  <a:lnTo>
                    <a:pt x="222123" y="19812"/>
                  </a:lnTo>
                  <a:lnTo>
                    <a:pt x="228219" y="26861"/>
                  </a:lnTo>
                  <a:lnTo>
                    <a:pt x="231838" y="32004"/>
                  </a:lnTo>
                  <a:lnTo>
                    <a:pt x="237553" y="34861"/>
                  </a:lnTo>
                  <a:lnTo>
                    <a:pt x="246507" y="36862"/>
                  </a:lnTo>
                  <a:lnTo>
                    <a:pt x="246031" y="47054"/>
                  </a:lnTo>
                  <a:lnTo>
                    <a:pt x="246031" y="67056"/>
                  </a:lnTo>
                  <a:lnTo>
                    <a:pt x="245364" y="70580"/>
                  </a:lnTo>
                  <a:lnTo>
                    <a:pt x="241363" y="78962"/>
                  </a:lnTo>
                  <a:lnTo>
                    <a:pt x="237173" y="94012"/>
                  </a:lnTo>
                  <a:lnTo>
                    <a:pt x="236029" y="103917"/>
                  </a:lnTo>
                  <a:lnTo>
                    <a:pt x="234696" y="105823"/>
                  </a:lnTo>
                  <a:lnTo>
                    <a:pt x="217742" y="105727"/>
                  </a:lnTo>
                  <a:lnTo>
                    <a:pt x="215360" y="107442"/>
                  </a:lnTo>
                  <a:lnTo>
                    <a:pt x="214979" y="109538"/>
                  </a:lnTo>
                  <a:lnTo>
                    <a:pt x="215836" y="112109"/>
                  </a:lnTo>
                  <a:lnTo>
                    <a:pt x="215456" y="114585"/>
                  </a:lnTo>
                  <a:lnTo>
                    <a:pt x="214122" y="116681"/>
                  </a:lnTo>
                  <a:lnTo>
                    <a:pt x="214884" y="119920"/>
                  </a:lnTo>
                  <a:lnTo>
                    <a:pt x="217742" y="123634"/>
                  </a:lnTo>
                  <a:lnTo>
                    <a:pt x="223171" y="125920"/>
                  </a:lnTo>
                  <a:lnTo>
                    <a:pt x="228886" y="126111"/>
                  </a:lnTo>
                  <a:lnTo>
                    <a:pt x="231838" y="125730"/>
                  </a:lnTo>
                  <a:lnTo>
                    <a:pt x="234029" y="128397"/>
                  </a:lnTo>
                  <a:lnTo>
                    <a:pt x="236125" y="132398"/>
                  </a:lnTo>
                  <a:lnTo>
                    <a:pt x="235934" y="137541"/>
                  </a:lnTo>
                  <a:lnTo>
                    <a:pt x="235172" y="144399"/>
                  </a:lnTo>
                  <a:lnTo>
                    <a:pt x="232410" y="150686"/>
                  </a:lnTo>
                  <a:lnTo>
                    <a:pt x="224600" y="158020"/>
                  </a:lnTo>
                  <a:lnTo>
                    <a:pt x="221075" y="160496"/>
                  </a:lnTo>
                  <a:lnTo>
                    <a:pt x="217837" y="161830"/>
                  </a:lnTo>
                  <a:lnTo>
                    <a:pt x="216217" y="163735"/>
                  </a:lnTo>
                  <a:lnTo>
                    <a:pt x="215456" y="166211"/>
                  </a:lnTo>
                  <a:lnTo>
                    <a:pt x="215646" y="168307"/>
                  </a:lnTo>
                  <a:lnTo>
                    <a:pt x="221170" y="174212"/>
                  </a:lnTo>
                  <a:lnTo>
                    <a:pt x="221075" y="175546"/>
                  </a:lnTo>
                  <a:lnTo>
                    <a:pt x="219456" y="178498"/>
                  </a:lnTo>
                  <a:lnTo>
                    <a:pt x="217360" y="181356"/>
                  </a:lnTo>
                  <a:lnTo>
                    <a:pt x="202978" y="187261"/>
                  </a:lnTo>
                  <a:lnTo>
                    <a:pt x="197072" y="186785"/>
                  </a:lnTo>
                  <a:lnTo>
                    <a:pt x="193643" y="189738"/>
                  </a:lnTo>
                  <a:lnTo>
                    <a:pt x="192596" y="190309"/>
                  </a:lnTo>
                  <a:lnTo>
                    <a:pt x="188881" y="187643"/>
                  </a:lnTo>
                  <a:lnTo>
                    <a:pt x="180499" y="184499"/>
                  </a:lnTo>
                  <a:lnTo>
                    <a:pt x="177260" y="185547"/>
                  </a:lnTo>
                  <a:lnTo>
                    <a:pt x="175546" y="187261"/>
                  </a:lnTo>
                  <a:lnTo>
                    <a:pt x="170307" y="189357"/>
                  </a:lnTo>
                  <a:lnTo>
                    <a:pt x="166497" y="192595"/>
                  </a:lnTo>
                  <a:lnTo>
                    <a:pt x="166497" y="196786"/>
                  </a:lnTo>
                  <a:lnTo>
                    <a:pt x="173164" y="207550"/>
                  </a:lnTo>
                  <a:lnTo>
                    <a:pt x="175546" y="209645"/>
                  </a:lnTo>
                  <a:lnTo>
                    <a:pt x="175641" y="213646"/>
                  </a:lnTo>
                  <a:lnTo>
                    <a:pt x="178879" y="218694"/>
                  </a:lnTo>
                  <a:lnTo>
                    <a:pt x="182213" y="224980"/>
                  </a:lnTo>
                  <a:lnTo>
                    <a:pt x="182499" y="228981"/>
                  </a:lnTo>
                  <a:lnTo>
                    <a:pt x="182118" y="232982"/>
                  </a:lnTo>
                  <a:lnTo>
                    <a:pt x="180404" y="238696"/>
                  </a:lnTo>
                  <a:lnTo>
                    <a:pt x="176213" y="248126"/>
                  </a:lnTo>
                  <a:lnTo>
                    <a:pt x="173260" y="251079"/>
                  </a:lnTo>
                  <a:lnTo>
                    <a:pt x="173260" y="255079"/>
                  </a:lnTo>
                  <a:lnTo>
                    <a:pt x="173355" y="258223"/>
                  </a:lnTo>
                  <a:lnTo>
                    <a:pt x="177070" y="257080"/>
                  </a:lnTo>
                  <a:lnTo>
                    <a:pt x="178594" y="258127"/>
                  </a:lnTo>
                  <a:lnTo>
                    <a:pt x="178117" y="259937"/>
                  </a:lnTo>
                  <a:lnTo>
                    <a:pt x="166592" y="268700"/>
                  </a:lnTo>
                  <a:lnTo>
                    <a:pt x="165830" y="271843"/>
                  </a:lnTo>
                  <a:lnTo>
                    <a:pt x="164211" y="271843"/>
                  </a:lnTo>
                  <a:lnTo>
                    <a:pt x="162782" y="268510"/>
                  </a:lnTo>
                  <a:lnTo>
                    <a:pt x="161354" y="270320"/>
                  </a:lnTo>
                  <a:lnTo>
                    <a:pt x="160687" y="271843"/>
                  </a:lnTo>
                  <a:lnTo>
                    <a:pt x="161258" y="274320"/>
                  </a:lnTo>
                  <a:lnTo>
                    <a:pt x="163068" y="276510"/>
                  </a:lnTo>
                  <a:lnTo>
                    <a:pt x="166878" y="277654"/>
                  </a:lnTo>
                  <a:lnTo>
                    <a:pt x="169831" y="277463"/>
                  </a:lnTo>
                  <a:lnTo>
                    <a:pt x="169069" y="279559"/>
                  </a:lnTo>
                  <a:lnTo>
                    <a:pt x="169640" y="282130"/>
                  </a:lnTo>
                  <a:lnTo>
                    <a:pt x="174593" y="283464"/>
                  </a:lnTo>
                  <a:lnTo>
                    <a:pt x="174022" y="286321"/>
                  </a:lnTo>
                  <a:lnTo>
                    <a:pt x="174498" y="288703"/>
                  </a:lnTo>
                  <a:lnTo>
                    <a:pt x="173641" y="290893"/>
                  </a:lnTo>
                  <a:lnTo>
                    <a:pt x="172498" y="290036"/>
                  </a:lnTo>
                  <a:lnTo>
                    <a:pt x="170212" y="290703"/>
                  </a:lnTo>
                  <a:lnTo>
                    <a:pt x="170117" y="295180"/>
                  </a:lnTo>
                  <a:lnTo>
                    <a:pt x="167259" y="295560"/>
                  </a:lnTo>
                  <a:lnTo>
                    <a:pt x="170688" y="298228"/>
                  </a:lnTo>
                  <a:lnTo>
                    <a:pt x="170307" y="300228"/>
                  </a:lnTo>
                  <a:lnTo>
                    <a:pt x="162877" y="300038"/>
                  </a:lnTo>
                  <a:lnTo>
                    <a:pt x="156781" y="299847"/>
                  </a:lnTo>
                  <a:lnTo>
                    <a:pt x="153543" y="299275"/>
                  </a:lnTo>
                  <a:lnTo>
                    <a:pt x="150114" y="297752"/>
                  </a:lnTo>
                  <a:lnTo>
                    <a:pt x="148590" y="294608"/>
                  </a:lnTo>
                  <a:lnTo>
                    <a:pt x="145637" y="291655"/>
                  </a:lnTo>
                  <a:lnTo>
                    <a:pt x="145923" y="288417"/>
                  </a:lnTo>
                  <a:lnTo>
                    <a:pt x="148018" y="287274"/>
                  </a:lnTo>
                  <a:lnTo>
                    <a:pt x="151352" y="282702"/>
                  </a:lnTo>
                  <a:lnTo>
                    <a:pt x="152781" y="280225"/>
                  </a:lnTo>
                  <a:lnTo>
                    <a:pt x="151257" y="279082"/>
                  </a:lnTo>
                  <a:lnTo>
                    <a:pt x="153543" y="275749"/>
                  </a:lnTo>
                  <a:lnTo>
                    <a:pt x="154114" y="272796"/>
                  </a:lnTo>
                  <a:lnTo>
                    <a:pt x="155067" y="268795"/>
                  </a:lnTo>
                  <a:lnTo>
                    <a:pt x="157543" y="264890"/>
                  </a:lnTo>
                  <a:lnTo>
                    <a:pt x="158686" y="262128"/>
                  </a:lnTo>
                  <a:lnTo>
                    <a:pt x="156781" y="259366"/>
                  </a:lnTo>
                  <a:lnTo>
                    <a:pt x="153924" y="257651"/>
                  </a:lnTo>
                  <a:lnTo>
                    <a:pt x="144685" y="254698"/>
                  </a:lnTo>
                  <a:lnTo>
                    <a:pt x="140303" y="250507"/>
                  </a:lnTo>
                  <a:lnTo>
                    <a:pt x="138303" y="246888"/>
                  </a:lnTo>
                  <a:lnTo>
                    <a:pt x="136303" y="245840"/>
                  </a:lnTo>
                  <a:lnTo>
                    <a:pt x="133255" y="247079"/>
                  </a:lnTo>
                  <a:lnTo>
                    <a:pt x="125635" y="248412"/>
                  </a:lnTo>
                  <a:lnTo>
                    <a:pt x="119443" y="246507"/>
                  </a:lnTo>
                  <a:lnTo>
                    <a:pt x="112109" y="239554"/>
                  </a:lnTo>
                  <a:lnTo>
                    <a:pt x="110395" y="233363"/>
                  </a:lnTo>
                  <a:lnTo>
                    <a:pt x="109538" y="228600"/>
                  </a:lnTo>
                  <a:lnTo>
                    <a:pt x="107728" y="226981"/>
                  </a:lnTo>
                  <a:lnTo>
                    <a:pt x="105251" y="229458"/>
                  </a:lnTo>
                  <a:lnTo>
                    <a:pt x="102108" y="233267"/>
                  </a:lnTo>
                  <a:lnTo>
                    <a:pt x="96012" y="233743"/>
                  </a:lnTo>
                  <a:lnTo>
                    <a:pt x="94202" y="232791"/>
                  </a:lnTo>
                  <a:lnTo>
                    <a:pt x="93917" y="230695"/>
                  </a:lnTo>
                  <a:lnTo>
                    <a:pt x="93535" y="228695"/>
                  </a:lnTo>
                  <a:lnTo>
                    <a:pt x="91916" y="226123"/>
                  </a:lnTo>
                  <a:lnTo>
                    <a:pt x="90011" y="224695"/>
                  </a:lnTo>
                  <a:lnTo>
                    <a:pt x="82296" y="231839"/>
                  </a:lnTo>
                  <a:lnTo>
                    <a:pt x="79343" y="231839"/>
                  </a:lnTo>
                  <a:lnTo>
                    <a:pt x="75724" y="229076"/>
                  </a:lnTo>
                  <a:lnTo>
                    <a:pt x="73914" y="226409"/>
                  </a:lnTo>
                  <a:lnTo>
                    <a:pt x="69913" y="227933"/>
                  </a:lnTo>
                  <a:lnTo>
                    <a:pt x="66294" y="231267"/>
                  </a:lnTo>
                  <a:lnTo>
                    <a:pt x="67532" y="237458"/>
                  </a:lnTo>
                  <a:lnTo>
                    <a:pt x="65532" y="238601"/>
                  </a:lnTo>
                  <a:lnTo>
                    <a:pt x="61150" y="238030"/>
                  </a:lnTo>
                  <a:lnTo>
                    <a:pt x="56102" y="235458"/>
                  </a:lnTo>
                  <a:close/>
                  <a:moveTo>
                    <a:pt x="126587" y="25813"/>
                  </a:moveTo>
                  <a:lnTo>
                    <a:pt x="120586" y="26575"/>
                  </a:lnTo>
                  <a:lnTo>
                    <a:pt x="117919" y="25146"/>
                  </a:lnTo>
                  <a:lnTo>
                    <a:pt x="132302" y="20860"/>
                  </a:lnTo>
                  <a:lnTo>
                    <a:pt x="141446" y="19526"/>
                  </a:lnTo>
                  <a:lnTo>
                    <a:pt x="143065" y="20098"/>
                  </a:lnTo>
                  <a:lnTo>
                    <a:pt x="126587" y="25813"/>
                  </a:lnTo>
                  <a:close/>
                  <a:moveTo>
                    <a:pt x="165259" y="17907"/>
                  </a:moveTo>
                  <a:lnTo>
                    <a:pt x="152590" y="19621"/>
                  </a:lnTo>
                  <a:lnTo>
                    <a:pt x="148304" y="18383"/>
                  </a:lnTo>
                  <a:lnTo>
                    <a:pt x="147638" y="17050"/>
                  </a:lnTo>
                  <a:lnTo>
                    <a:pt x="151067" y="16383"/>
                  </a:lnTo>
                  <a:lnTo>
                    <a:pt x="161830" y="16193"/>
                  </a:lnTo>
                  <a:lnTo>
                    <a:pt x="165163" y="17240"/>
                  </a:lnTo>
                  <a:lnTo>
                    <a:pt x="165259" y="17907"/>
                  </a:lnTo>
                  <a:close/>
                  <a:moveTo>
                    <a:pt x="191167" y="12287"/>
                  </a:moveTo>
                  <a:lnTo>
                    <a:pt x="182213" y="16002"/>
                  </a:lnTo>
                  <a:lnTo>
                    <a:pt x="180022" y="15240"/>
                  </a:lnTo>
                  <a:lnTo>
                    <a:pt x="180499" y="14192"/>
                  </a:lnTo>
                  <a:lnTo>
                    <a:pt x="188404" y="11906"/>
                  </a:lnTo>
                  <a:lnTo>
                    <a:pt x="191167" y="12287"/>
                  </a:lnTo>
                  <a:close/>
                  <a:moveTo>
                    <a:pt x="216884" y="4572"/>
                  </a:moveTo>
                  <a:lnTo>
                    <a:pt x="210979" y="4953"/>
                  </a:lnTo>
                  <a:lnTo>
                    <a:pt x="212598" y="2095"/>
                  </a:lnTo>
                  <a:lnTo>
                    <a:pt x="218123" y="0"/>
                  </a:lnTo>
                  <a:lnTo>
                    <a:pt x="221075" y="0"/>
                  </a:lnTo>
                  <a:lnTo>
                    <a:pt x="216884" y="457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44400CA-D5C9-65BB-8A1E-EAC1E1863AEF}"/>
                </a:ext>
              </a:extLst>
            </p:cNvPr>
            <p:cNvSpPr/>
            <p:nvPr/>
          </p:nvSpPr>
          <p:spPr>
            <a:xfrm>
              <a:off x="6525482" y="7219854"/>
              <a:ext cx="762" cy="666"/>
            </a:xfrm>
            <a:custGeom>
              <a:avLst/>
              <a:gdLst>
                <a:gd name="connsiteX0" fmla="*/ 762 w 762"/>
                <a:gd name="connsiteY0" fmla="*/ 667 h 666"/>
                <a:gd name="connsiteX1" fmla="*/ 190 w 762"/>
                <a:gd name="connsiteY1" fmla="*/ 667 h 666"/>
                <a:gd name="connsiteX2" fmla="*/ 0 w 762"/>
                <a:gd name="connsiteY2" fmla="*/ 381 h 666"/>
                <a:gd name="connsiteX3" fmla="*/ 190 w 762"/>
                <a:gd name="connsiteY3" fmla="*/ 0 h 666"/>
                <a:gd name="connsiteX4" fmla="*/ 667 w 762"/>
                <a:gd name="connsiteY4" fmla="*/ 0 h 666"/>
                <a:gd name="connsiteX5" fmla="*/ 762 w 762"/>
                <a:gd name="connsiteY5" fmla="*/ 667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" h="666">
                  <a:moveTo>
                    <a:pt x="762" y="667"/>
                  </a:moveTo>
                  <a:lnTo>
                    <a:pt x="190" y="667"/>
                  </a:lnTo>
                  <a:lnTo>
                    <a:pt x="0" y="381"/>
                  </a:lnTo>
                  <a:lnTo>
                    <a:pt x="190" y="0"/>
                  </a:lnTo>
                  <a:lnTo>
                    <a:pt x="667" y="0"/>
                  </a:lnTo>
                  <a:lnTo>
                    <a:pt x="762" y="667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E4BF872-9BF0-436C-2E98-5A86895E4B8E}"/>
                </a:ext>
              </a:extLst>
            </p:cNvPr>
            <p:cNvSpPr/>
            <p:nvPr/>
          </p:nvSpPr>
          <p:spPr>
            <a:xfrm>
              <a:off x="7799069" y="7732204"/>
              <a:ext cx="144589" cy="85343"/>
            </a:xfrm>
            <a:custGeom>
              <a:avLst/>
              <a:gdLst>
                <a:gd name="connsiteX0" fmla="*/ 138589 w 144589"/>
                <a:gd name="connsiteY0" fmla="*/ 5429 h 85343"/>
                <a:gd name="connsiteX1" fmla="*/ 105156 w 144589"/>
                <a:gd name="connsiteY1" fmla="*/ 29051 h 85343"/>
                <a:gd name="connsiteX2" fmla="*/ 103061 w 144589"/>
                <a:gd name="connsiteY2" fmla="*/ 36100 h 85343"/>
                <a:gd name="connsiteX3" fmla="*/ 104489 w 144589"/>
                <a:gd name="connsiteY3" fmla="*/ 40957 h 85343"/>
                <a:gd name="connsiteX4" fmla="*/ 109252 w 144589"/>
                <a:gd name="connsiteY4" fmla="*/ 46767 h 85343"/>
                <a:gd name="connsiteX5" fmla="*/ 110395 w 144589"/>
                <a:gd name="connsiteY5" fmla="*/ 48291 h 85343"/>
                <a:gd name="connsiteX6" fmla="*/ 112109 w 144589"/>
                <a:gd name="connsiteY6" fmla="*/ 52768 h 85343"/>
                <a:gd name="connsiteX7" fmla="*/ 104870 w 144589"/>
                <a:gd name="connsiteY7" fmla="*/ 54102 h 85343"/>
                <a:gd name="connsiteX8" fmla="*/ 97536 w 144589"/>
                <a:gd name="connsiteY8" fmla="*/ 54578 h 85343"/>
                <a:gd name="connsiteX9" fmla="*/ 93440 w 144589"/>
                <a:gd name="connsiteY9" fmla="*/ 54007 h 85343"/>
                <a:gd name="connsiteX10" fmla="*/ 89630 w 144589"/>
                <a:gd name="connsiteY10" fmla="*/ 54197 h 85343"/>
                <a:gd name="connsiteX11" fmla="*/ 77819 w 144589"/>
                <a:gd name="connsiteY11" fmla="*/ 66960 h 85343"/>
                <a:gd name="connsiteX12" fmla="*/ 71438 w 144589"/>
                <a:gd name="connsiteY12" fmla="*/ 71247 h 85343"/>
                <a:gd name="connsiteX13" fmla="*/ 63818 w 144589"/>
                <a:gd name="connsiteY13" fmla="*/ 73819 h 85343"/>
                <a:gd name="connsiteX14" fmla="*/ 56102 w 144589"/>
                <a:gd name="connsiteY14" fmla="*/ 75342 h 85343"/>
                <a:gd name="connsiteX15" fmla="*/ 52197 w 144589"/>
                <a:gd name="connsiteY15" fmla="*/ 75533 h 85343"/>
                <a:gd name="connsiteX16" fmla="*/ 48863 w 144589"/>
                <a:gd name="connsiteY16" fmla="*/ 77152 h 85343"/>
                <a:gd name="connsiteX17" fmla="*/ 46387 w 144589"/>
                <a:gd name="connsiteY17" fmla="*/ 80105 h 85343"/>
                <a:gd name="connsiteX18" fmla="*/ 46387 w 144589"/>
                <a:gd name="connsiteY18" fmla="*/ 82962 h 85343"/>
                <a:gd name="connsiteX19" fmla="*/ 45339 w 144589"/>
                <a:gd name="connsiteY19" fmla="*/ 85344 h 85343"/>
                <a:gd name="connsiteX20" fmla="*/ 41148 w 144589"/>
                <a:gd name="connsiteY20" fmla="*/ 84867 h 85343"/>
                <a:gd name="connsiteX21" fmla="*/ 39338 w 144589"/>
                <a:gd name="connsiteY21" fmla="*/ 80200 h 85343"/>
                <a:gd name="connsiteX22" fmla="*/ 36290 w 144589"/>
                <a:gd name="connsiteY22" fmla="*/ 78295 h 85343"/>
                <a:gd name="connsiteX23" fmla="*/ 28861 w 144589"/>
                <a:gd name="connsiteY23" fmla="*/ 79247 h 85343"/>
                <a:gd name="connsiteX24" fmla="*/ 25146 w 144589"/>
                <a:gd name="connsiteY24" fmla="*/ 79153 h 85343"/>
                <a:gd name="connsiteX25" fmla="*/ 13145 w 144589"/>
                <a:gd name="connsiteY25" fmla="*/ 74771 h 85343"/>
                <a:gd name="connsiteX26" fmla="*/ 9525 w 144589"/>
                <a:gd name="connsiteY26" fmla="*/ 72961 h 85343"/>
                <a:gd name="connsiteX27" fmla="*/ 7239 w 144589"/>
                <a:gd name="connsiteY27" fmla="*/ 69151 h 85343"/>
                <a:gd name="connsiteX28" fmla="*/ 1048 w 144589"/>
                <a:gd name="connsiteY28" fmla="*/ 55530 h 85343"/>
                <a:gd name="connsiteX29" fmla="*/ 0 w 144589"/>
                <a:gd name="connsiteY29" fmla="*/ 45434 h 85343"/>
                <a:gd name="connsiteX30" fmla="*/ 5810 w 144589"/>
                <a:gd name="connsiteY30" fmla="*/ 48006 h 85343"/>
                <a:gd name="connsiteX31" fmla="*/ 11144 w 144589"/>
                <a:gd name="connsiteY31" fmla="*/ 44862 h 85343"/>
                <a:gd name="connsiteX32" fmla="*/ 16383 w 144589"/>
                <a:gd name="connsiteY32" fmla="*/ 39719 h 85343"/>
                <a:gd name="connsiteX33" fmla="*/ 22574 w 144589"/>
                <a:gd name="connsiteY33" fmla="*/ 37623 h 85343"/>
                <a:gd name="connsiteX34" fmla="*/ 26384 w 144589"/>
                <a:gd name="connsiteY34" fmla="*/ 38576 h 85343"/>
                <a:gd name="connsiteX35" fmla="*/ 30290 w 144589"/>
                <a:gd name="connsiteY35" fmla="*/ 39433 h 85343"/>
                <a:gd name="connsiteX36" fmla="*/ 37148 w 144589"/>
                <a:gd name="connsiteY36" fmla="*/ 37814 h 85343"/>
                <a:gd name="connsiteX37" fmla="*/ 40100 w 144589"/>
                <a:gd name="connsiteY37" fmla="*/ 30194 h 85343"/>
                <a:gd name="connsiteX38" fmla="*/ 41053 w 144589"/>
                <a:gd name="connsiteY38" fmla="*/ 21336 h 85343"/>
                <a:gd name="connsiteX39" fmla="*/ 52769 w 144589"/>
                <a:gd name="connsiteY39" fmla="*/ 23907 h 85343"/>
                <a:gd name="connsiteX40" fmla="*/ 64579 w 144589"/>
                <a:gd name="connsiteY40" fmla="*/ 25241 h 85343"/>
                <a:gd name="connsiteX41" fmla="*/ 74200 w 144589"/>
                <a:gd name="connsiteY41" fmla="*/ 25622 h 85343"/>
                <a:gd name="connsiteX42" fmla="*/ 83725 w 144589"/>
                <a:gd name="connsiteY42" fmla="*/ 24193 h 85343"/>
                <a:gd name="connsiteX43" fmla="*/ 112967 w 144589"/>
                <a:gd name="connsiteY43" fmla="*/ 14859 h 85343"/>
                <a:gd name="connsiteX44" fmla="*/ 121253 w 144589"/>
                <a:gd name="connsiteY44" fmla="*/ 9144 h 85343"/>
                <a:gd name="connsiteX45" fmla="*/ 126397 w 144589"/>
                <a:gd name="connsiteY45" fmla="*/ 7239 h 85343"/>
                <a:gd name="connsiteX46" fmla="*/ 135255 w 144589"/>
                <a:gd name="connsiteY46" fmla="*/ 2667 h 85343"/>
                <a:gd name="connsiteX47" fmla="*/ 144590 w 144589"/>
                <a:gd name="connsiteY47" fmla="*/ 0 h 85343"/>
                <a:gd name="connsiteX48" fmla="*/ 138589 w 144589"/>
                <a:gd name="connsiteY48" fmla="*/ 5429 h 8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44589" h="85343">
                  <a:moveTo>
                    <a:pt x="138589" y="5429"/>
                  </a:moveTo>
                  <a:lnTo>
                    <a:pt x="105156" y="29051"/>
                  </a:lnTo>
                  <a:lnTo>
                    <a:pt x="103061" y="36100"/>
                  </a:lnTo>
                  <a:lnTo>
                    <a:pt x="104489" y="40957"/>
                  </a:lnTo>
                  <a:lnTo>
                    <a:pt x="109252" y="46767"/>
                  </a:lnTo>
                  <a:lnTo>
                    <a:pt x="110395" y="48291"/>
                  </a:lnTo>
                  <a:lnTo>
                    <a:pt x="112109" y="52768"/>
                  </a:lnTo>
                  <a:lnTo>
                    <a:pt x="104870" y="54102"/>
                  </a:lnTo>
                  <a:lnTo>
                    <a:pt x="97536" y="54578"/>
                  </a:lnTo>
                  <a:lnTo>
                    <a:pt x="93440" y="54007"/>
                  </a:lnTo>
                  <a:lnTo>
                    <a:pt x="89630" y="54197"/>
                  </a:lnTo>
                  <a:lnTo>
                    <a:pt x="77819" y="66960"/>
                  </a:lnTo>
                  <a:lnTo>
                    <a:pt x="71438" y="71247"/>
                  </a:lnTo>
                  <a:lnTo>
                    <a:pt x="63818" y="73819"/>
                  </a:lnTo>
                  <a:lnTo>
                    <a:pt x="56102" y="75342"/>
                  </a:lnTo>
                  <a:lnTo>
                    <a:pt x="52197" y="75533"/>
                  </a:lnTo>
                  <a:lnTo>
                    <a:pt x="48863" y="77152"/>
                  </a:lnTo>
                  <a:lnTo>
                    <a:pt x="46387" y="80105"/>
                  </a:lnTo>
                  <a:lnTo>
                    <a:pt x="46387" y="82962"/>
                  </a:lnTo>
                  <a:lnTo>
                    <a:pt x="45339" y="85344"/>
                  </a:lnTo>
                  <a:lnTo>
                    <a:pt x="41148" y="84867"/>
                  </a:lnTo>
                  <a:lnTo>
                    <a:pt x="39338" y="80200"/>
                  </a:lnTo>
                  <a:lnTo>
                    <a:pt x="36290" y="78295"/>
                  </a:lnTo>
                  <a:lnTo>
                    <a:pt x="28861" y="79247"/>
                  </a:lnTo>
                  <a:lnTo>
                    <a:pt x="25146" y="79153"/>
                  </a:lnTo>
                  <a:lnTo>
                    <a:pt x="13145" y="74771"/>
                  </a:lnTo>
                  <a:lnTo>
                    <a:pt x="9525" y="72961"/>
                  </a:lnTo>
                  <a:lnTo>
                    <a:pt x="7239" y="69151"/>
                  </a:lnTo>
                  <a:lnTo>
                    <a:pt x="1048" y="55530"/>
                  </a:lnTo>
                  <a:lnTo>
                    <a:pt x="0" y="45434"/>
                  </a:lnTo>
                  <a:lnTo>
                    <a:pt x="5810" y="48006"/>
                  </a:lnTo>
                  <a:lnTo>
                    <a:pt x="11144" y="44862"/>
                  </a:lnTo>
                  <a:lnTo>
                    <a:pt x="16383" y="39719"/>
                  </a:lnTo>
                  <a:lnTo>
                    <a:pt x="22574" y="37623"/>
                  </a:lnTo>
                  <a:lnTo>
                    <a:pt x="26384" y="38576"/>
                  </a:lnTo>
                  <a:lnTo>
                    <a:pt x="30290" y="39433"/>
                  </a:lnTo>
                  <a:lnTo>
                    <a:pt x="37148" y="37814"/>
                  </a:lnTo>
                  <a:lnTo>
                    <a:pt x="40100" y="30194"/>
                  </a:lnTo>
                  <a:lnTo>
                    <a:pt x="41053" y="21336"/>
                  </a:lnTo>
                  <a:lnTo>
                    <a:pt x="52769" y="23907"/>
                  </a:lnTo>
                  <a:lnTo>
                    <a:pt x="64579" y="25241"/>
                  </a:lnTo>
                  <a:lnTo>
                    <a:pt x="74200" y="25622"/>
                  </a:lnTo>
                  <a:lnTo>
                    <a:pt x="83725" y="24193"/>
                  </a:lnTo>
                  <a:lnTo>
                    <a:pt x="112967" y="14859"/>
                  </a:lnTo>
                  <a:lnTo>
                    <a:pt x="121253" y="9144"/>
                  </a:lnTo>
                  <a:lnTo>
                    <a:pt x="126397" y="7239"/>
                  </a:lnTo>
                  <a:lnTo>
                    <a:pt x="135255" y="2667"/>
                  </a:lnTo>
                  <a:lnTo>
                    <a:pt x="144590" y="0"/>
                  </a:lnTo>
                  <a:lnTo>
                    <a:pt x="138589" y="542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A384CA9-7337-4788-E134-AF0C24268AD4}"/>
                </a:ext>
              </a:extLst>
            </p:cNvPr>
            <p:cNvSpPr/>
            <p:nvPr/>
          </p:nvSpPr>
          <p:spPr>
            <a:xfrm>
              <a:off x="7147369" y="6233064"/>
              <a:ext cx="1153382" cy="769239"/>
            </a:xfrm>
            <a:custGeom>
              <a:avLst/>
              <a:gdLst>
                <a:gd name="connsiteX0" fmla="*/ 1030700 w 1153382"/>
                <a:gd name="connsiteY0" fmla="*/ 521398 h 769239"/>
                <a:gd name="connsiteX1" fmla="*/ 1028414 w 1153382"/>
                <a:gd name="connsiteY1" fmla="*/ 522446 h 769239"/>
                <a:gd name="connsiteX2" fmla="*/ 1006030 w 1153382"/>
                <a:gd name="connsiteY2" fmla="*/ 521018 h 769239"/>
                <a:gd name="connsiteX3" fmla="*/ 987742 w 1153382"/>
                <a:gd name="connsiteY3" fmla="*/ 523018 h 769239"/>
                <a:gd name="connsiteX4" fmla="*/ 974693 w 1153382"/>
                <a:gd name="connsiteY4" fmla="*/ 537781 h 769239"/>
                <a:gd name="connsiteX5" fmla="*/ 966883 w 1153382"/>
                <a:gd name="connsiteY5" fmla="*/ 537781 h 769239"/>
                <a:gd name="connsiteX6" fmla="*/ 955929 w 1153382"/>
                <a:gd name="connsiteY6" fmla="*/ 541591 h 769239"/>
                <a:gd name="connsiteX7" fmla="*/ 948499 w 1153382"/>
                <a:gd name="connsiteY7" fmla="*/ 546354 h 769239"/>
                <a:gd name="connsiteX8" fmla="*/ 939737 w 1153382"/>
                <a:gd name="connsiteY8" fmla="*/ 556736 h 769239"/>
                <a:gd name="connsiteX9" fmla="*/ 932879 w 1153382"/>
                <a:gd name="connsiteY9" fmla="*/ 552069 h 769239"/>
                <a:gd name="connsiteX10" fmla="*/ 924592 w 1153382"/>
                <a:gd name="connsiteY10" fmla="*/ 552259 h 769239"/>
                <a:gd name="connsiteX11" fmla="*/ 916496 w 1153382"/>
                <a:gd name="connsiteY11" fmla="*/ 555021 h 769239"/>
                <a:gd name="connsiteX12" fmla="*/ 906685 w 1153382"/>
                <a:gd name="connsiteY12" fmla="*/ 561975 h 769239"/>
                <a:gd name="connsiteX13" fmla="*/ 901255 w 1153382"/>
                <a:gd name="connsiteY13" fmla="*/ 563118 h 769239"/>
                <a:gd name="connsiteX14" fmla="*/ 890397 w 1153382"/>
                <a:gd name="connsiteY14" fmla="*/ 561213 h 769239"/>
                <a:gd name="connsiteX15" fmla="*/ 877729 w 1153382"/>
                <a:gd name="connsiteY15" fmla="*/ 565118 h 769239"/>
                <a:gd name="connsiteX16" fmla="*/ 850392 w 1153382"/>
                <a:gd name="connsiteY16" fmla="*/ 587693 h 769239"/>
                <a:gd name="connsiteX17" fmla="*/ 841153 w 1153382"/>
                <a:gd name="connsiteY17" fmla="*/ 604171 h 769239"/>
                <a:gd name="connsiteX18" fmla="*/ 837819 w 1153382"/>
                <a:gd name="connsiteY18" fmla="*/ 607314 h 769239"/>
                <a:gd name="connsiteX19" fmla="*/ 833152 w 1153382"/>
                <a:gd name="connsiteY19" fmla="*/ 611314 h 769239"/>
                <a:gd name="connsiteX20" fmla="*/ 828199 w 1153382"/>
                <a:gd name="connsiteY20" fmla="*/ 613315 h 769239"/>
                <a:gd name="connsiteX21" fmla="*/ 825627 w 1153382"/>
                <a:gd name="connsiteY21" fmla="*/ 613124 h 769239"/>
                <a:gd name="connsiteX22" fmla="*/ 838676 w 1153382"/>
                <a:gd name="connsiteY22" fmla="*/ 601503 h 769239"/>
                <a:gd name="connsiteX23" fmla="*/ 842677 w 1153382"/>
                <a:gd name="connsiteY23" fmla="*/ 597122 h 769239"/>
                <a:gd name="connsiteX24" fmla="*/ 843344 w 1153382"/>
                <a:gd name="connsiteY24" fmla="*/ 593884 h 769239"/>
                <a:gd name="connsiteX25" fmla="*/ 843439 w 1153382"/>
                <a:gd name="connsiteY25" fmla="*/ 588645 h 769239"/>
                <a:gd name="connsiteX26" fmla="*/ 839438 w 1153382"/>
                <a:gd name="connsiteY26" fmla="*/ 582168 h 769239"/>
                <a:gd name="connsiteX27" fmla="*/ 828770 w 1153382"/>
                <a:gd name="connsiteY27" fmla="*/ 598265 h 769239"/>
                <a:gd name="connsiteX28" fmla="*/ 822770 w 1153382"/>
                <a:gd name="connsiteY28" fmla="*/ 600551 h 769239"/>
                <a:gd name="connsiteX29" fmla="*/ 815054 w 1153382"/>
                <a:gd name="connsiteY29" fmla="*/ 605409 h 769239"/>
                <a:gd name="connsiteX30" fmla="*/ 814673 w 1153382"/>
                <a:gd name="connsiteY30" fmla="*/ 616172 h 769239"/>
                <a:gd name="connsiteX31" fmla="*/ 815530 w 1153382"/>
                <a:gd name="connsiteY31" fmla="*/ 624078 h 769239"/>
                <a:gd name="connsiteX32" fmla="*/ 818674 w 1153382"/>
                <a:gd name="connsiteY32" fmla="*/ 634079 h 769239"/>
                <a:gd name="connsiteX33" fmla="*/ 826198 w 1153382"/>
                <a:gd name="connsiteY33" fmla="*/ 650367 h 769239"/>
                <a:gd name="connsiteX34" fmla="*/ 841343 w 1153382"/>
                <a:gd name="connsiteY34" fmla="*/ 673608 h 769239"/>
                <a:gd name="connsiteX35" fmla="*/ 848678 w 1153382"/>
                <a:gd name="connsiteY35" fmla="*/ 682085 h 769239"/>
                <a:gd name="connsiteX36" fmla="*/ 854012 w 1153382"/>
                <a:gd name="connsiteY36" fmla="*/ 685514 h 769239"/>
                <a:gd name="connsiteX37" fmla="*/ 860488 w 1153382"/>
                <a:gd name="connsiteY37" fmla="*/ 685990 h 769239"/>
                <a:gd name="connsiteX38" fmla="*/ 872871 w 1153382"/>
                <a:gd name="connsiteY38" fmla="*/ 678846 h 769239"/>
                <a:gd name="connsiteX39" fmla="*/ 878110 w 1153382"/>
                <a:gd name="connsiteY39" fmla="*/ 677703 h 769239"/>
                <a:gd name="connsiteX40" fmla="*/ 889635 w 1153382"/>
                <a:gd name="connsiteY40" fmla="*/ 680466 h 769239"/>
                <a:gd name="connsiteX41" fmla="*/ 893731 w 1153382"/>
                <a:gd name="connsiteY41" fmla="*/ 675704 h 769239"/>
                <a:gd name="connsiteX42" fmla="*/ 899731 w 1153382"/>
                <a:gd name="connsiteY42" fmla="*/ 673036 h 769239"/>
                <a:gd name="connsiteX43" fmla="*/ 907352 w 1153382"/>
                <a:gd name="connsiteY43" fmla="*/ 672751 h 769239"/>
                <a:gd name="connsiteX44" fmla="*/ 916114 w 1153382"/>
                <a:gd name="connsiteY44" fmla="*/ 674846 h 769239"/>
                <a:gd name="connsiteX45" fmla="*/ 925639 w 1153382"/>
                <a:gd name="connsiteY45" fmla="*/ 678466 h 769239"/>
                <a:gd name="connsiteX46" fmla="*/ 921734 w 1153382"/>
                <a:gd name="connsiteY46" fmla="*/ 686657 h 769239"/>
                <a:gd name="connsiteX47" fmla="*/ 917638 w 1153382"/>
                <a:gd name="connsiteY47" fmla="*/ 693134 h 769239"/>
                <a:gd name="connsiteX48" fmla="*/ 916210 w 1153382"/>
                <a:gd name="connsiteY48" fmla="*/ 700278 h 769239"/>
                <a:gd name="connsiteX49" fmla="*/ 914019 w 1153382"/>
                <a:gd name="connsiteY49" fmla="*/ 708279 h 769239"/>
                <a:gd name="connsiteX50" fmla="*/ 903541 w 1153382"/>
                <a:gd name="connsiteY50" fmla="*/ 711803 h 769239"/>
                <a:gd name="connsiteX51" fmla="*/ 892302 w 1153382"/>
                <a:gd name="connsiteY51" fmla="*/ 711422 h 769239"/>
                <a:gd name="connsiteX52" fmla="*/ 880491 w 1153382"/>
                <a:gd name="connsiteY52" fmla="*/ 713708 h 769239"/>
                <a:gd name="connsiteX53" fmla="*/ 876205 w 1153382"/>
                <a:gd name="connsiteY53" fmla="*/ 710565 h 769239"/>
                <a:gd name="connsiteX54" fmla="*/ 873347 w 1153382"/>
                <a:gd name="connsiteY54" fmla="*/ 707803 h 769239"/>
                <a:gd name="connsiteX55" fmla="*/ 868108 w 1153382"/>
                <a:gd name="connsiteY55" fmla="*/ 704945 h 769239"/>
                <a:gd name="connsiteX56" fmla="*/ 861250 w 1153382"/>
                <a:gd name="connsiteY56" fmla="*/ 703326 h 769239"/>
                <a:gd name="connsiteX57" fmla="*/ 854964 w 1153382"/>
                <a:gd name="connsiteY57" fmla="*/ 705231 h 769239"/>
                <a:gd name="connsiteX58" fmla="*/ 847630 w 1153382"/>
                <a:gd name="connsiteY58" fmla="*/ 716089 h 769239"/>
                <a:gd name="connsiteX59" fmla="*/ 834580 w 1153382"/>
                <a:gd name="connsiteY59" fmla="*/ 723519 h 769239"/>
                <a:gd name="connsiteX60" fmla="*/ 830294 w 1153382"/>
                <a:gd name="connsiteY60" fmla="*/ 731996 h 769239"/>
                <a:gd name="connsiteX61" fmla="*/ 817531 w 1153382"/>
                <a:gd name="connsiteY61" fmla="*/ 730091 h 769239"/>
                <a:gd name="connsiteX62" fmla="*/ 806577 w 1153382"/>
                <a:gd name="connsiteY62" fmla="*/ 731615 h 769239"/>
                <a:gd name="connsiteX63" fmla="*/ 790765 w 1153382"/>
                <a:gd name="connsiteY63" fmla="*/ 739330 h 769239"/>
                <a:gd name="connsiteX64" fmla="*/ 778669 w 1153382"/>
                <a:gd name="connsiteY64" fmla="*/ 755713 h 769239"/>
                <a:gd name="connsiteX65" fmla="*/ 765429 w 1153382"/>
                <a:gd name="connsiteY65" fmla="*/ 766000 h 769239"/>
                <a:gd name="connsiteX66" fmla="*/ 754856 w 1153382"/>
                <a:gd name="connsiteY66" fmla="*/ 769239 h 769239"/>
                <a:gd name="connsiteX67" fmla="*/ 744950 w 1153382"/>
                <a:gd name="connsiteY67" fmla="*/ 768286 h 769239"/>
                <a:gd name="connsiteX68" fmla="*/ 738569 w 1153382"/>
                <a:gd name="connsiteY68" fmla="*/ 765143 h 769239"/>
                <a:gd name="connsiteX69" fmla="*/ 725424 w 1153382"/>
                <a:gd name="connsiteY69" fmla="*/ 754380 h 769239"/>
                <a:gd name="connsiteX70" fmla="*/ 726186 w 1153382"/>
                <a:gd name="connsiteY70" fmla="*/ 750475 h 769239"/>
                <a:gd name="connsiteX71" fmla="*/ 727996 w 1153382"/>
                <a:gd name="connsiteY71" fmla="*/ 748569 h 769239"/>
                <a:gd name="connsiteX72" fmla="*/ 730472 w 1153382"/>
                <a:gd name="connsiteY72" fmla="*/ 742950 h 769239"/>
                <a:gd name="connsiteX73" fmla="*/ 735806 w 1153382"/>
                <a:gd name="connsiteY73" fmla="*/ 722471 h 769239"/>
                <a:gd name="connsiteX74" fmla="*/ 735044 w 1153382"/>
                <a:gd name="connsiteY74" fmla="*/ 715803 h 769239"/>
                <a:gd name="connsiteX75" fmla="*/ 732091 w 1153382"/>
                <a:gd name="connsiteY75" fmla="*/ 705326 h 769239"/>
                <a:gd name="connsiteX76" fmla="*/ 721709 w 1153382"/>
                <a:gd name="connsiteY76" fmla="*/ 697135 h 769239"/>
                <a:gd name="connsiteX77" fmla="*/ 713327 w 1153382"/>
                <a:gd name="connsiteY77" fmla="*/ 698754 h 769239"/>
                <a:gd name="connsiteX78" fmla="*/ 708470 w 1153382"/>
                <a:gd name="connsiteY78" fmla="*/ 696563 h 769239"/>
                <a:gd name="connsiteX79" fmla="*/ 691324 w 1153382"/>
                <a:gd name="connsiteY79" fmla="*/ 682561 h 769239"/>
                <a:gd name="connsiteX80" fmla="*/ 681990 w 1153382"/>
                <a:gd name="connsiteY80" fmla="*/ 681609 h 769239"/>
                <a:gd name="connsiteX81" fmla="*/ 671608 w 1153382"/>
                <a:gd name="connsiteY81" fmla="*/ 684466 h 769239"/>
                <a:gd name="connsiteX82" fmla="*/ 667798 w 1153382"/>
                <a:gd name="connsiteY82" fmla="*/ 682371 h 769239"/>
                <a:gd name="connsiteX83" fmla="*/ 665036 w 1153382"/>
                <a:gd name="connsiteY83" fmla="*/ 677513 h 769239"/>
                <a:gd name="connsiteX84" fmla="*/ 685514 w 1153382"/>
                <a:gd name="connsiteY84" fmla="*/ 660273 h 769239"/>
                <a:gd name="connsiteX85" fmla="*/ 705612 w 1153382"/>
                <a:gd name="connsiteY85" fmla="*/ 645986 h 769239"/>
                <a:gd name="connsiteX86" fmla="*/ 714470 w 1153382"/>
                <a:gd name="connsiteY86" fmla="*/ 644461 h 769239"/>
                <a:gd name="connsiteX87" fmla="*/ 726377 w 1153382"/>
                <a:gd name="connsiteY87" fmla="*/ 637794 h 769239"/>
                <a:gd name="connsiteX88" fmla="*/ 739140 w 1153382"/>
                <a:gd name="connsiteY88" fmla="*/ 627793 h 769239"/>
                <a:gd name="connsiteX89" fmla="*/ 737330 w 1153382"/>
                <a:gd name="connsiteY89" fmla="*/ 619887 h 769239"/>
                <a:gd name="connsiteX90" fmla="*/ 734568 w 1153382"/>
                <a:gd name="connsiteY90" fmla="*/ 614077 h 769239"/>
                <a:gd name="connsiteX91" fmla="*/ 728472 w 1153382"/>
                <a:gd name="connsiteY91" fmla="*/ 615696 h 769239"/>
                <a:gd name="connsiteX92" fmla="*/ 724090 w 1153382"/>
                <a:gd name="connsiteY92" fmla="*/ 617601 h 769239"/>
                <a:gd name="connsiteX93" fmla="*/ 713422 w 1153382"/>
                <a:gd name="connsiteY93" fmla="*/ 611314 h 769239"/>
                <a:gd name="connsiteX94" fmla="*/ 709517 w 1153382"/>
                <a:gd name="connsiteY94" fmla="*/ 606743 h 769239"/>
                <a:gd name="connsiteX95" fmla="*/ 692848 w 1153382"/>
                <a:gd name="connsiteY95" fmla="*/ 611505 h 769239"/>
                <a:gd name="connsiteX96" fmla="*/ 683514 w 1153382"/>
                <a:gd name="connsiteY96" fmla="*/ 610838 h 769239"/>
                <a:gd name="connsiteX97" fmla="*/ 663035 w 1153382"/>
                <a:gd name="connsiteY97" fmla="*/ 615219 h 769239"/>
                <a:gd name="connsiteX98" fmla="*/ 653605 w 1153382"/>
                <a:gd name="connsiteY98" fmla="*/ 610934 h 769239"/>
                <a:gd name="connsiteX99" fmla="*/ 634746 w 1153382"/>
                <a:gd name="connsiteY99" fmla="*/ 598837 h 769239"/>
                <a:gd name="connsiteX100" fmla="*/ 627697 w 1153382"/>
                <a:gd name="connsiteY100" fmla="*/ 596455 h 769239"/>
                <a:gd name="connsiteX101" fmla="*/ 621602 w 1153382"/>
                <a:gd name="connsiteY101" fmla="*/ 596932 h 769239"/>
                <a:gd name="connsiteX102" fmla="*/ 618363 w 1153382"/>
                <a:gd name="connsiteY102" fmla="*/ 592931 h 769239"/>
                <a:gd name="connsiteX103" fmla="*/ 622363 w 1153382"/>
                <a:gd name="connsiteY103" fmla="*/ 590931 h 769239"/>
                <a:gd name="connsiteX104" fmla="*/ 627031 w 1153382"/>
                <a:gd name="connsiteY104" fmla="*/ 590740 h 769239"/>
                <a:gd name="connsiteX105" fmla="*/ 631888 w 1153382"/>
                <a:gd name="connsiteY105" fmla="*/ 589312 h 769239"/>
                <a:gd name="connsiteX106" fmla="*/ 633317 w 1153382"/>
                <a:gd name="connsiteY106" fmla="*/ 587121 h 769239"/>
                <a:gd name="connsiteX107" fmla="*/ 633031 w 1153382"/>
                <a:gd name="connsiteY107" fmla="*/ 583216 h 769239"/>
                <a:gd name="connsiteX108" fmla="*/ 623221 w 1153382"/>
                <a:gd name="connsiteY108" fmla="*/ 580168 h 769239"/>
                <a:gd name="connsiteX109" fmla="*/ 614077 w 1153382"/>
                <a:gd name="connsiteY109" fmla="*/ 579311 h 769239"/>
                <a:gd name="connsiteX110" fmla="*/ 608362 w 1153382"/>
                <a:gd name="connsiteY110" fmla="*/ 575786 h 769239"/>
                <a:gd name="connsiteX111" fmla="*/ 603885 w 1153382"/>
                <a:gd name="connsiteY111" fmla="*/ 571690 h 769239"/>
                <a:gd name="connsiteX112" fmla="*/ 614267 w 1153382"/>
                <a:gd name="connsiteY112" fmla="*/ 571595 h 769239"/>
                <a:gd name="connsiteX113" fmla="*/ 624649 w 1153382"/>
                <a:gd name="connsiteY113" fmla="*/ 574643 h 769239"/>
                <a:gd name="connsiteX114" fmla="*/ 640842 w 1153382"/>
                <a:gd name="connsiteY114" fmla="*/ 575786 h 769239"/>
                <a:gd name="connsiteX115" fmla="*/ 655606 w 1153382"/>
                <a:gd name="connsiteY115" fmla="*/ 579025 h 769239"/>
                <a:gd name="connsiteX116" fmla="*/ 659321 w 1153382"/>
                <a:gd name="connsiteY116" fmla="*/ 575024 h 769239"/>
                <a:gd name="connsiteX117" fmla="*/ 667893 w 1153382"/>
                <a:gd name="connsiteY117" fmla="*/ 568166 h 769239"/>
                <a:gd name="connsiteX118" fmla="*/ 669512 w 1153382"/>
                <a:gd name="connsiteY118" fmla="*/ 565975 h 769239"/>
                <a:gd name="connsiteX119" fmla="*/ 655130 w 1153382"/>
                <a:gd name="connsiteY119" fmla="*/ 570643 h 769239"/>
                <a:gd name="connsiteX120" fmla="*/ 640556 w 1153382"/>
                <a:gd name="connsiteY120" fmla="*/ 567690 h 769239"/>
                <a:gd name="connsiteX121" fmla="*/ 635317 w 1153382"/>
                <a:gd name="connsiteY121" fmla="*/ 563403 h 769239"/>
                <a:gd name="connsiteX122" fmla="*/ 630841 w 1153382"/>
                <a:gd name="connsiteY122" fmla="*/ 557213 h 769239"/>
                <a:gd name="connsiteX123" fmla="*/ 628936 w 1153382"/>
                <a:gd name="connsiteY123" fmla="*/ 550164 h 769239"/>
                <a:gd name="connsiteX124" fmla="*/ 630174 w 1153382"/>
                <a:gd name="connsiteY124" fmla="*/ 543592 h 769239"/>
                <a:gd name="connsiteX125" fmla="*/ 628555 w 1153382"/>
                <a:gd name="connsiteY125" fmla="*/ 531686 h 769239"/>
                <a:gd name="connsiteX126" fmla="*/ 623792 w 1153382"/>
                <a:gd name="connsiteY126" fmla="*/ 521112 h 769239"/>
                <a:gd name="connsiteX127" fmla="*/ 622078 w 1153382"/>
                <a:gd name="connsiteY127" fmla="*/ 515207 h 769239"/>
                <a:gd name="connsiteX128" fmla="*/ 617030 w 1153382"/>
                <a:gd name="connsiteY128" fmla="*/ 509968 h 769239"/>
                <a:gd name="connsiteX129" fmla="*/ 621982 w 1153382"/>
                <a:gd name="connsiteY129" fmla="*/ 521875 h 769239"/>
                <a:gd name="connsiteX130" fmla="*/ 623888 w 1153382"/>
                <a:gd name="connsiteY130" fmla="*/ 529685 h 769239"/>
                <a:gd name="connsiteX131" fmla="*/ 626840 w 1153382"/>
                <a:gd name="connsiteY131" fmla="*/ 536924 h 769239"/>
                <a:gd name="connsiteX132" fmla="*/ 626173 w 1153382"/>
                <a:gd name="connsiteY132" fmla="*/ 556070 h 769239"/>
                <a:gd name="connsiteX133" fmla="*/ 624269 w 1153382"/>
                <a:gd name="connsiteY133" fmla="*/ 562737 h 769239"/>
                <a:gd name="connsiteX134" fmla="*/ 618363 w 1153382"/>
                <a:gd name="connsiteY134" fmla="*/ 564452 h 769239"/>
                <a:gd name="connsiteX135" fmla="*/ 610457 w 1153382"/>
                <a:gd name="connsiteY135" fmla="*/ 563403 h 769239"/>
                <a:gd name="connsiteX136" fmla="*/ 602456 w 1153382"/>
                <a:gd name="connsiteY136" fmla="*/ 561404 h 769239"/>
                <a:gd name="connsiteX137" fmla="*/ 604456 w 1153382"/>
                <a:gd name="connsiteY137" fmla="*/ 550830 h 769239"/>
                <a:gd name="connsiteX138" fmla="*/ 600170 w 1153382"/>
                <a:gd name="connsiteY138" fmla="*/ 554450 h 769239"/>
                <a:gd name="connsiteX139" fmla="*/ 594170 w 1153382"/>
                <a:gd name="connsiteY139" fmla="*/ 564737 h 769239"/>
                <a:gd name="connsiteX140" fmla="*/ 588931 w 1153382"/>
                <a:gd name="connsiteY140" fmla="*/ 566261 h 769239"/>
                <a:gd name="connsiteX141" fmla="*/ 577120 w 1153382"/>
                <a:gd name="connsiteY141" fmla="*/ 565118 h 769239"/>
                <a:gd name="connsiteX142" fmla="*/ 555307 w 1153382"/>
                <a:gd name="connsiteY142" fmla="*/ 571881 h 769239"/>
                <a:gd name="connsiteX143" fmla="*/ 553783 w 1153382"/>
                <a:gd name="connsiteY143" fmla="*/ 579215 h 769239"/>
                <a:gd name="connsiteX144" fmla="*/ 550545 w 1153382"/>
                <a:gd name="connsiteY144" fmla="*/ 589121 h 769239"/>
                <a:gd name="connsiteX145" fmla="*/ 547402 w 1153382"/>
                <a:gd name="connsiteY145" fmla="*/ 594836 h 769239"/>
                <a:gd name="connsiteX146" fmla="*/ 546354 w 1153382"/>
                <a:gd name="connsiteY146" fmla="*/ 598361 h 769239"/>
                <a:gd name="connsiteX147" fmla="*/ 537020 w 1153382"/>
                <a:gd name="connsiteY147" fmla="*/ 613220 h 769239"/>
                <a:gd name="connsiteX148" fmla="*/ 535877 w 1153382"/>
                <a:gd name="connsiteY148" fmla="*/ 614648 h 769239"/>
                <a:gd name="connsiteX149" fmla="*/ 518350 w 1153382"/>
                <a:gd name="connsiteY149" fmla="*/ 635222 h 769239"/>
                <a:gd name="connsiteX150" fmla="*/ 516064 w 1153382"/>
                <a:gd name="connsiteY150" fmla="*/ 636746 h 769239"/>
                <a:gd name="connsiteX151" fmla="*/ 504730 w 1153382"/>
                <a:gd name="connsiteY151" fmla="*/ 641509 h 769239"/>
                <a:gd name="connsiteX152" fmla="*/ 497967 w 1153382"/>
                <a:gd name="connsiteY152" fmla="*/ 645700 h 769239"/>
                <a:gd name="connsiteX153" fmla="*/ 492823 w 1153382"/>
                <a:gd name="connsiteY153" fmla="*/ 647509 h 769239"/>
                <a:gd name="connsiteX154" fmla="*/ 484061 w 1153382"/>
                <a:gd name="connsiteY154" fmla="*/ 645509 h 769239"/>
                <a:gd name="connsiteX155" fmla="*/ 480441 w 1153382"/>
                <a:gd name="connsiteY155" fmla="*/ 648462 h 769239"/>
                <a:gd name="connsiteX156" fmla="*/ 478727 w 1153382"/>
                <a:gd name="connsiteY156" fmla="*/ 652081 h 769239"/>
                <a:gd name="connsiteX157" fmla="*/ 478727 w 1153382"/>
                <a:gd name="connsiteY157" fmla="*/ 659606 h 769239"/>
                <a:gd name="connsiteX158" fmla="*/ 483108 w 1153382"/>
                <a:gd name="connsiteY158" fmla="*/ 665036 h 769239"/>
                <a:gd name="connsiteX159" fmla="*/ 486728 w 1153382"/>
                <a:gd name="connsiteY159" fmla="*/ 683037 h 769239"/>
                <a:gd name="connsiteX160" fmla="*/ 485394 w 1153382"/>
                <a:gd name="connsiteY160" fmla="*/ 690658 h 769239"/>
                <a:gd name="connsiteX161" fmla="*/ 481965 w 1153382"/>
                <a:gd name="connsiteY161" fmla="*/ 685705 h 769239"/>
                <a:gd name="connsiteX162" fmla="*/ 476536 w 1153382"/>
                <a:gd name="connsiteY162" fmla="*/ 680561 h 769239"/>
                <a:gd name="connsiteX163" fmla="*/ 466058 w 1153382"/>
                <a:gd name="connsiteY163" fmla="*/ 676084 h 769239"/>
                <a:gd name="connsiteX164" fmla="*/ 454533 w 1153382"/>
                <a:gd name="connsiteY164" fmla="*/ 677609 h 769239"/>
                <a:gd name="connsiteX165" fmla="*/ 441960 w 1153382"/>
                <a:gd name="connsiteY165" fmla="*/ 685133 h 769239"/>
                <a:gd name="connsiteX166" fmla="*/ 433388 w 1153382"/>
                <a:gd name="connsiteY166" fmla="*/ 687895 h 769239"/>
                <a:gd name="connsiteX167" fmla="*/ 428911 w 1153382"/>
                <a:gd name="connsiteY167" fmla="*/ 685990 h 769239"/>
                <a:gd name="connsiteX168" fmla="*/ 426244 w 1153382"/>
                <a:gd name="connsiteY168" fmla="*/ 686085 h 769239"/>
                <a:gd name="connsiteX169" fmla="*/ 425196 w 1153382"/>
                <a:gd name="connsiteY169" fmla="*/ 688181 h 769239"/>
                <a:gd name="connsiteX170" fmla="*/ 425482 w 1153382"/>
                <a:gd name="connsiteY170" fmla="*/ 689991 h 769239"/>
                <a:gd name="connsiteX171" fmla="*/ 426815 w 1153382"/>
                <a:gd name="connsiteY171" fmla="*/ 691324 h 769239"/>
                <a:gd name="connsiteX172" fmla="*/ 426625 w 1153382"/>
                <a:gd name="connsiteY172" fmla="*/ 692372 h 769239"/>
                <a:gd name="connsiteX173" fmla="*/ 424815 w 1153382"/>
                <a:gd name="connsiteY173" fmla="*/ 692944 h 769239"/>
                <a:gd name="connsiteX174" fmla="*/ 405003 w 1153382"/>
                <a:gd name="connsiteY174" fmla="*/ 687705 h 769239"/>
                <a:gd name="connsiteX175" fmla="*/ 396430 w 1153382"/>
                <a:gd name="connsiteY175" fmla="*/ 682657 h 769239"/>
                <a:gd name="connsiteX176" fmla="*/ 389763 w 1153382"/>
                <a:gd name="connsiteY176" fmla="*/ 673322 h 769239"/>
                <a:gd name="connsiteX177" fmla="*/ 393097 w 1153382"/>
                <a:gd name="connsiteY177" fmla="*/ 670274 h 769239"/>
                <a:gd name="connsiteX178" fmla="*/ 395954 w 1153382"/>
                <a:gd name="connsiteY178" fmla="*/ 668845 h 769239"/>
                <a:gd name="connsiteX179" fmla="*/ 406337 w 1153382"/>
                <a:gd name="connsiteY179" fmla="*/ 668084 h 769239"/>
                <a:gd name="connsiteX180" fmla="*/ 408051 w 1153382"/>
                <a:gd name="connsiteY180" fmla="*/ 667131 h 769239"/>
                <a:gd name="connsiteX181" fmla="*/ 408241 w 1153382"/>
                <a:gd name="connsiteY181" fmla="*/ 664940 h 769239"/>
                <a:gd name="connsiteX182" fmla="*/ 409004 w 1153382"/>
                <a:gd name="connsiteY182" fmla="*/ 662178 h 769239"/>
                <a:gd name="connsiteX183" fmla="*/ 408718 w 1153382"/>
                <a:gd name="connsiteY183" fmla="*/ 657987 h 769239"/>
                <a:gd name="connsiteX184" fmla="*/ 407575 w 1153382"/>
                <a:gd name="connsiteY184" fmla="*/ 653605 h 769239"/>
                <a:gd name="connsiteX185" fmla="*/ 412147 w 1153382"/>
                <a:gd name="connsiteY185" fmla="*/ 647224 h 769239"/>
                <a:gd name="connsiteX186" fmla="*/ 418909 w 1153382"/>
                <a:gd name="connsiteY186" fmla="*/ 641890 h 769239"/>
                <a:gd name="connsiteX187" fmla="*/ 422815 w 1153382"/>
                <a:gd name="connsiteY187" fmla="*/ 636555 h 769239"/>
                <a:gd name="connsiteX188" fmla="*/ 423481 w 1153382"/>
                <a:gd name="connsiteY188" fmla="*/ 628745 h 769239"/>
                <a:gd name="connsiteX189" fmla="*/ 430530 w 1153382"/>
                <a:gd name="connsiteY189" fmla="*/ 624935 h 769239"/>
                <a:gd name="connsiteX190" fmla="*/ 436816 w 1153382"/>
                <a:gd name="connsiteY190" fmla="*/ 618363 h 769239"/>
                <a:gd name="connsiteX191" fmla="*/ 438436 w 1153382"/>
                <a:gd name="connsiteY191" fmla="*/ 611124 h 769239"/>
                <a:gd name="connsiteX192" fmla="*/ 440627 w 1153382"/>
                <a:gd name="connsiteY192" fmla="*/ 606647 h 769239"/>
                <a:gd name="connsiteX193" fmla="*/ 436626 w 1153382"/>
                <a:gd name="connsiteY193" fmla="*/ 596265 h 769239"/>
                <a:gd name="connsiteX194" fmla="*/ 435769 w 1153382"/>
                <a:gd name="connsiteY194" fmla="*/ 589502 h 769239"/>
                <a:gd name="connsiteX195" fmla="*/ 435578 w 1153382"/>
                <a:gd name="connsiteY195" fmla="*/ 583692 h 769239"/>
                <a:gd name="connsiteX196" fmla="*/ 437483 w 1153382"/>
                <a:gd name="connsiteY196" fmla="*/ 580549 h 769239"/>
                <a:gd name="connsiteX197" fmla="*/ 443389 w 1153382"/>
                <a:gd name="connsiteY197" fmla="*/ 576929 h 769239"/>
                <a:gd name="connsiteX198" fmla="*/ 449580 w 1153382"/>
                <a:gd name="connsiteY198" fmla="*/ 574167 h 769239"/>
                <a:gd name="connsiteX199" fmla="*/ 452152 w 1153382"/>
                <a:gd name="connsiteY199" fmla="*/ 574453 h 769239"/>
                <a:gd name="connsiteX200" fmla="*/ 453104 w 1153382"/>
                <a:gd name="connsiteY200" fmla="*/ 576263 h 769239"/>
                <a:gd name="connsiteX201" fmla="*/ 453295 w 1153382"/>
                <a:gd name="connsiteY201" fmla="*/ 587883 h 769239"/>
                <a:gd name="connsiteX202" fmla="*/ 454533 w 1153382"/>
                <a:gd name="connsiteY202" fmla="*/ 588073 h 769239"/>
                <a:gd name="connsiteX203" fmla="*/ 456533 w 1153382"/>
                <a:gd name="connsiteY203" fmla="*/ 586644 h 769239"/>
                <a:gd name="connsiteX204" fmla="*/ 459772 w 1153382"/>
                <a:gd name="connsiteY204" fmla="*/ 579787 h 769239"/>
                <a:gd name="connsiteX205" fmla="*/ 461963 w 1153382"/>
                <a:gd name="connsiteY205" fmla="*/ 581787 h 769239"/>
                <a:gd name="connsiteX206" fmla="*/ 465391 w 1153382"/>
                <a:gd name="connsiteY206" fmla="*/ 582549 h 769239"/>
                <a:gd name="connsiteX207" fmla="*/ 467963 w 1153382"/>
                <a:gd name="connsiteY207" fmla="*/ 580739 h 769239"/>
                <a:gd name="connsiteX208" fmla="*/ 469582 w 1153382"/>
                <a:gd name="connsiteY208" fmla="*/ 581025 h 769239"/>
                <a:gd name="connsiteX209" fmla="*/ 471678 w 1153382"/>
                <a:gd name="connsiteY209" fmla="*/ 582739 h 769239"/>
                <a:gd name="connsiteX210" fmla="*/ 475774 w 1153382"/>
                <a:gd name="connsiteY210" fmla="*/ 585216 h 769239"/>
                <a:gd name="connsiteX211" fmla="*/ 479584 w 1153382"/>
                <a:gd name="connsiteY211" fmla="*/ 586073 h 769239"/>
                <a:gd name="connsiteX212" fmla="*/ 482822 w 1153382"/>
                <a:gd name="connsiteY212" fmla="*/ 584454 h 769239"/>
                <a:gd name="connsiteX213" fmla="*/ 485489 w 1153382"/>
                <a:gd name="connsiteY213" fmla="*/ 581406 h 769239"/>
                <a:gd name="connsiteX214" fmla="*/ 488347 w 1153382"/>
                <a:gd name="connsiteY214" fmla="*/ 582453 h 769239"/>
                <a:gd name="connsiteX215" fmla="*/ 493871 w 1153382"/>
                <a:gd name="connsiteY215" fmla="*/ 590550 h 769239"/>
                <a:gd name="connsiteX216" fmla="*/ 496443 w 1153382"/>
                <a:gd name="connsiteY216" fmla="*/ 589693 h 769239"/>
                <a:gd name="connsiteX217" fmla="*/ 509111 w 1153382"/>
                <a:gd name="connsiteY217" fmla="*/ 588073 h 769239"/>
                <a:gd name="connsiteX218" fmla="*/ 511207 w 1153382"/>
                <a:gd name="connsiteY218" fmla="*/ 585788 h 769239"/>
                <a:gd name="connsiteX219" fmla="*/ 512636 w 1153382"/>
                <a:gd name="connsiteY219" fmla="*/ 583787 h 769239"/>
                <a:gd name="connsiteX220" fmla="*/ 499396 w 1153382"/>
                <a:gd name="connsiteY220" fmla="*/ 573119 h 769239"/>
                <a:gd name="connsiteX221" fmla="*/ 500063 w 1153382"/>
                <a:gd name="connsiteY221" fmla="*/ 565023 h 769239"/>
                <a:gd name="connsiteX222" fmla="*/ 500634 w 1153382"/>
                <a:gd name="connsiteY222" fmla="*/ 555879 h 769239"/>
                <a:gd name="connsiteX223" fmla="*/ 499015 w 1153382"/>
                <a:gd name="connsiteY223" fmla="*/ 550354 h 769239"/>
                <a:gd name="connsiteX224" fmla="*/ 496443 w 1153382"/>
                <a:gd name="connsiteY224" fmla="*/ 546068 h 769239"/>
                <a:gd name="connsiteX225" fmla="*/ 486346 w 1153382"/>
                <a:gd name="connsiteY225" fmla="*/ 541020 h 769239"/>
                <a:gd name="connsiteX226" fmla="*/ 478536 w 1153382"/>
                <a:gd name="connsiteY226" fmla="*/ 535781 h 769239"/>
                <a:gd name="connsiteX227" fmla="*/ 476821 w 1153382"/>
                <a:gd name="connsiteY227" fmla="*/ 533400 h 769239"/>
                <a:gd name="connsiteX228" fmla="*/ 476631 w 1153382"/>
                <a:gd name="connsiteY228" fmla="*/ 530352 h 769239"/>
                <a:gd name="connsiteX229" fmla="*/ 476345 w 1153382"/>
                <a:gd name="connsiteY229" fmla="*/ 525589 h 769239"/>
                <a:gd name="connsiteX230" fmla="*/ 473202 w 1153382"/>
                <a:gd name="connsiteY230" fmla="*/ 521494 h 769239"/>
                <a:gd name="connsiteX231" fmla="*/ 472916 w 1153382"/>
                <a:gd name="connsiteY231" fmla="*/ 517970 h 769239"/>
                <a:gd name="connsiteX232" fmla="*/ 474916 w 1153382"/>
                <a:gd name="connsiteY232" fmla="*/ 512540 h 769239"/>
                <a:gd name="connsiteX233" fmla="*/ 475393 w 1153382"/>
                <a:gd name="connsiteY233" fmla="*/ 506825 h 769239"/>
                <a:gd name="connsiteX234" fmla="*/ 474726 w 1153382"/>
                <a:gd name="connsiteY234" fmla="*/ 504539 h 769239"/>
                <a:gd name="connsiteX235" fmla="*/ 472916 w 1153382"/>
                <a:gd name="connsiteY235" fmla="*/ 502634 h 769239"/>
                <a:gd name="connsiteX236" fmla="*/ 469392 w 1153382"/>
                <a:gd name="connsiteY236" fmla="*/ 502539 h 769239"/>
                <a:gd name="connsiteX237" fmla="*/ 464725 w 1153382"/>
                <a:gd name="connsiteY237" fmla="*/ 499110 h 769239"/>
                <a:gd name="connsiteX238" fmla="*/ 461581 w 1153382"/>
                <a:gd name="connsiteY238" fmla="*/ 494633 h 769239"/>
                <a:gd name="connsiteX239" fmla="*/ 453009 w 1153382"/>
                <a:gd name="connsiteY239" fmla="*/ 488156 h 769239"/>
                <a:gd name="connsiteX240" fmla="*/ 450437 w 1153382"/>
                <a:gd name="connsiteY240" fmla="*/ 487109 h 769239"/>
                <a:gd name="connsiteX241" fmla="*/ 448818 w 1153382"/>
                <a:gd name="connsiteY241" fmla="*/ 483870 h 769239"/>
                <a:gd name="connsiteX242" fmla="*/ 448056 w 1153382"/>
                <a:gd name="connsiteY242" fmla="*/ 480060 h 769239"/>
                <a:gd name="connsiteX243" fmla="*/ 449866 w 1153382"/>
                <a:gd name="connsiteY243" fmla="*/ 475202 h 769239"/>
                <a:gd name="connsiteX244" fmla="*/ 452152 w 1153382"/>
                <a:gd name="connsiteY244" fmla="*/ 467868 h 769239"/>
                <a:gd name="connsiteX245" fmla="*/ 453676 w 1153382"/>
                <a:gd name="connsiteY245" fmla="*/ 460915 h 769239"/>
                <a:gd name="connsiteX246" fmla="*/ 453676 w 1153382"/>
                <a:gd name="connsiteY246" fmla="*/ 456819 h 769239"/>
                <a:gd name="connsiteX247" fmla="*/ 452628 w 1153382"/>
                <a:gd name="connsiteY247" fmla="*/ 446532 h 769239"/>
                <a:gd name="connsiteX248" fmla="*/ 448246 w 1153382"/>
                <a:gd name="connsiteY248" fmla="*/ 438721 h 769239"/>
                <a:gd name="connsiteX249" fmla="*/ 446151 w 1153382"/>
                <a:gd name="connsiteY249" fmla="*/ 437674 h 769239"/>
                <a:gd name="connsiteX250" fmla="*/ 442531 w 1153382"/>
                <a:gd name="connsiteY250" fmla="*/ 439864 h 769239"/>
                <a:gd name="connsiteX251" fmla="*/ 438436 w 1153382"/>
                <a:gd name="connsiteY251" fmla="*/ 441770 h 769239"/>
                <a:gd name="connsiteX252" fmla="*/ 435292 w 1153382"/>
                <a:gd name="connsiteY252" fmla="*/ 439960 h 769239"/>
                <a:gd name="connsiteX253" fmla="*/ 431578 w 1153382"/>
                <a:gd name="connsiteY253" fmla="*/ 435769 h 769239"/>
                <a:gd name="connsiteX254" fmla="*/ 425672 w 1153382"/>
                <a:gd name="connsiteY254" fmla="*/ 423863 h 769239"/>
                <a:gd name="connsiteX255" fmla="*/ 414623 w 1153382"/>
                <a:gd name="connsiteY255" fmla="*/ 421481 h 769239"/>
                <a:gd name="connsiteX256" fmla="*/ 410146 w 1153382"/>
                <a:gd name="connsiteY256" fmla="*/ 420910 h 769239"/>
                <a:gd name="connsiteX257" fmla="*/ 405765 w 1153382"/>
                <a:gd name="connsiteY257" fmla="*/ 426720 h 769239"/>
                <a:gd name="connsiteX258" fmla="*/ 404431 w 1153382"/>
                <a:gd name="connsiteY258" fmla="*/ 424910 h 769239"/>
                <a:gd name="connsiteX259" fmla="*/ 403193 w 1153382"/>
                <a:gd name="connsiteY259" fmla="*/ 421291 h 769239"/>
                <a:gd name="connsiteX260" fmla="*/ 400907 w 1153382"/>
                <a:gd name="connsiteY260" fmla="*/ 419767 h 769239"/>
                <a:gd name="connsiteX261" fmla="*/ 397955 w 1153382"/>
                <a:gd name="connsiteY261" fmla="*/ 421481 h 769239"/>
                <a:gd name="connsiteX262" fmla="*/ 397097 w 1153382"/>
                <a:gd name="connsiteY262" fmla="*/ 419862 h 769239"/>
                <a:gd name="connsiteX263" fmla="*/ 398336 w 1153382"/>
                <a:gd name="connsiteY263" fmla="*/ 414909 h 769239"/>
                <a:gd name="connsiteX264" fmla="*/ 394716 w 1153382"/>
                <a:gd name="connsiteY264" fmla="*/ 412432 h 769239"/>
                <a:gd name="connsiteX265" fmla="*/ 386239 w 1153382"/>
                <a:gd name="connsiteY265" fmla="*/ 412528 h 769239"/>
                <a:gd name="connsiteX266" fmla="*/ 381762 w 1153382"/>
                <a:gd name="connsiteY266" fmla="*/ 410718 h 769239"/>
                <a:gd name="connsiteX267" fmla="*/ 381286 w 1153382"/>
                <a:gd name="connsiteY267" fmla="*/ 407003 h 769239"/>
                <a:gd name="connsiteX268" fmla="*/ 378523 w 1153382"/>
                <a:gd name="connsiteY268" fmla="*/ 404526 h 769239"/>
                <a:gd name="connsiteX269" fmla="*/ 373761 w 1153382"/>
                <a:gd name="connsiteY269" fmla="*/ 403384 h 769239"/>
                <a:gd name="connsiteX270" fmla="*/ 369094 w 1153382"/>
                <a:gd name="connsiteY270" fmla="*/ 400335 h 769239"/>
                <a:gd name="connsiteX271" fmla="*/ 364617 w 1153382"/>
                <a:gd name="connsiteY271" fmla="*/ 395383 h 769239"/>
                <a:gd name="connsiteX272" fmla="*/ 357759 w 1153382"/>
                <a:gd name="connsiteY272" fmla="*/ 392144 h 769239"/>
                <a:gd name="connsiteX273" fmla="*/ 348805 w 1153382"/>
                <a:gd name="connsiteY273" fmla="*/ 390715 h 769239"/>
                <a:gd name="connsiteX274" fmla="*/ 348044 w 1153382"/>
                <a:gd name="connsiteY274" fmla="*/ 390144 h 769239"/>
                <a:gd name="connsiteX275" fmla="*/ 347186 w 1153382"/>
                <a:gd name="connsiteY275" fmla="*/ 389477 h 769239"/>
                <a:gd name="connsiteX276" fmla="*/ 341376 w 1153382"/>
                <a:gd name="connsiteY276" fmla="*/ 392811 h 769239"/>
                <a:gd name="connsiteX277" fmla="*/ 337852 w 1153382"/>
                <a:gd name="connsiteY277" fmla="*/ 395478 h 769239"/>
                <a:gd name="connsiteX278" fmla="*/ 333565 w 1153382"/>
                <a:gd name="connsiteY278" fmla="*/ 393763 h 769239"/>
                <a:gd name="connsiteX279" fmla="*/ 326707 w 1153382"/>
                <a:gd name="connsiteY279" fmla="*/ 399669 h 769239"/>
                <a:gd name="connsiteX280" fmla="*/ 312611 w 1153382"/>
                <a:gd name="connsiteY280" fmla="*/ 399955 h 769239"/>
                <a:gd name="connsiteX281" fmla="*/ 305657 w 1153382"/>
                <a:gd name="connsiteY281" fmla="*/ 399669 h 769239"/>
                <a:gd name="connsiteX282" fmla="*/ 302228 w 1153382"/>
                <a:gd name="connsiteY282" fmla="*/ 398145 h 769239"/>
                <a:gd name="connsiteX283" fmla="*/ 288988 w 1153382"/>
                <a:gd name="connsiteY283" fmla="*/ 407098 h 769239"/>
                <a:gd name="connsiteX284" fmla="*/ 287560 w 1153382"/>
                <a:gd name="connsiteY284" fmla="*/ 410432 h 769239"/>
                <a:gd name="connsiteX285" fmla="*/ 284607 w 1153382"/>
                <a:gd name="connsiteY285" fmla="*/ 411480 h 769239"/>
                <a:gd name="connsiteX286" fmla="*/ 276320 w 1153382"/>
                <a:gd name="connsiteY286" fmla="*/ 413290 h 769239"/>
                <a:gd name="connsiteX287" fmla="*/ 267557 w 1153382"/>
                <a:gd name="connsiteY287" fmla="*/ 415766 h 769239"/>
                <a:gd name="connsiteX288" fmla="*/ 265652 w 1153382"/>
                <a:gd name="connsiteY288" fmla="*/ 424529 h 769239"/>
                <a:gd name="connsiteX289" fmla="*/ 263080 w 1153382"/>
                <a:gd name="connsiteY289" fmla="*/ 429196 h 769239"/>
                <a:gd name="connsiteX290" fmla="*/ 258318 w 1153382"/>
                <a:gd name="connsiteY290" fmla="*/ 436054 h 769239"/>
                <a:gd name="connsiteX291" fmla="*/ 242125 w 1153382"/>
                <a:gd name="connsiteY291" fmla="*/ 438435 h 769239"/>
                <a:gd name="connsiteX292" fmla="*/ 228029 w 1153382"/>
                <a:gd name="connsiteY292" fmla="*/ 441770 h 769239"/>
                <a:gd name="connsiteX293" fmla="*/ 213646 w 1153382"/>
                <a:gd name="connsiteY293" fmla="*/ 443865 h 769239"/>
                <a:gd name="connsiteX294" fmla="*/ 194691 w 1153382"/>
                <a:gd name="connsiteY294" fmla="*/ 452247 h 769239"/>
                <a:gd name="connsiteX295" fmla="*/ 188595 w 1153382"/>
                <a:gd name="connsiteY295" fmla="*/ 459581 h 769239"/>
                <a:gd name="connsiteX296" fmla="*/ 182499 w 1153382"/>
                <a:gd name="connsiteY296" fmla="*/ 461676 h 769239"/>
                <a:gd name="connsiteX297" fmla="*/ 176974 w 1153382"/>
                <a:gd name="connsiteY297" fmla="*/ 462248 h 769239"/>
                <a:gd name="connsiteX298" fmla="*/ 173450 w 1153382"/>
                <a:gd name="connsiteY298" fmla="*/ 458152 h 769239"/>
                <a:gd name="connsiteX299" fmla="*/ 161449 w 1153382"/>
                <a:gd name="connsiteY299" fmla="*/ 447104 h 769239"/>
                <a:gd name="connsiteX300" fmla="*/ 156877 w 1153382"/>
                <a:gd name="connsiteY300" fmla="*/ 441960 h 769239"/>
                <a:gd name="connsiteX301" fmla="*/ 150781 w 1153382"/>
                <a:gd name="connsiteY301" fmla="*/ 440341 h 769239"/>
                <a:gd name="connsiteX302" fmla="*/ 144208 w 1153382"/>
                <a:gd name="connsiteY302" fmla="*/ 441293 h 769239"/>
                <a:gd name="connsiteX303" fmla="*/ 137827 w 1153382"/>
                <a:gd name="connsiteY303" fmla="*/ 443769 h 769239"/>
                <a:gd name="connsiteX304" fmla="*/ 131159 w 1153382"/>
                <a:gd name="connsiteY304" fmla="*/ 444341 h 769239"/>
                <a:gd name="connsiteX305" fmla="*/ 123634 w 1153382"/>
                <a:gd name="connsiteY305" fmla="*/ 440627 h 769239"/>
                <a:gd name="connsiteX306" fmla="*/ 122777 w 1153382"/>
                <a:gd name="connsiteY306" fmla="*/ 441007 h 769239"/>
                <a:gd name="connsiteX307" fmla="*/ 119920 w 1153382"/>
                <a:gd name="connsiteY307" fmla="*/ 441484 h 769239"/>
                <a:gd name="connsiteX308" fmla="*/ 101155 w 1153382"/>
                <a:gd name="connsiteY308" fmla="*/ 437007 h 769239"/>
                <a:gd name="connsiteX309" fmla="*/ 99346 w 1153382"/>
                <a:gd name="connsiteY309" fmla="*/ 436245 h 769239"/>
                <a:gd name="connsiteX310" fmla="*/ 98584 w 1153382"/>
                <a:gd name="connsiteY310" fmla="*/ 436054 h 769239"/>
                <a:gd name="connsiteX311" fmla="*/ 95917 w 1153382"/>
                <a:gd name="connsiteY311" fmla="*/ 435769 h 769239"/>
                <a:gd name="connsiteX312" fmla="*/ 81820 w 1153382"/>
                <a:gd name="connsiteY312" fmla="*/ 436245 h 769239"/>
                <a:gd name="connsiteX313" fmla="*/ 68675 w 1153382"/>
                <a:gd name="connsiteY313" fmla="*/ 427291 h 769239"/>
                <a:gd name="connsiteX314" fmla="*/ 64579 w 1153382"/>
                <a:gd name="connsiteY314" fmla="*/ 427005 h 769239"/>
                <a:gd name="connsiteX315" fmla="*/ 61531 w 1153382"/>
                <a:gd name="connsiteY315" fmla="*/ 430625 h 769239"/>
                <a:gd name="connsiteX316" fmla="*/ 59150 w 1153382"/>
                <a:gd name="connsiteY316" fmla="*/ 434721 h 769239"/>
                <a:gd name="connsiteX317" fmla="*/ 50102 w 1153382"/>
                <a:gd name="connsiteY317" fmla="*/ 438721 h 769239"/>
                <a:gd name="connsiteX318" fmla="*/ 47720 w 1153382"/>
                <a:gd name="connsiteY318" fmla="*/ 440341 h 769239"/>
                <a:gd name="connsiteX319" fmla="*/ 46482 w 1153382"/>
                <a:gd name="connsiteY319" fmla="*/ 439102 h 769239"/>
                <a:gd name="connsiteX320" fmla="*/ 45815 w 1153382"/>
                <a:gd name="connsiteY320" fmla="*/ 435578 h 769239"/>
                <a:gd name="connsiteX321" fmla="*/ 46482 w 1153382"/>
                <a:gd name="connsiteY321" fmla="*/ 432530 h 769239"/>
                <a:gd name="connsiteX322" fmla="*/ 45148 w 1153382"/>
                <a:gd name="connsiteY322" fmla="*/ 429577 h 769239"/>
                <a:gd name="connsiteX323" fmla="*/ 41720 w 1153382"/>
                <a:gd name="connsiteY323" fmla="*/ 426244 h 769239"/>
                <a:gd name="connsiteX324" fmla="*/ 40862 w 1153382"/>
                <a:gd name="connsiteY324" fmla="*/ 424815 h 769239"/>
                <a:gd name="connsiteX325" fmla="*/ 36576 w 1153382"/>
                <a:gd name="connsiteY325" fmla="*/ 425101 h 769239"/>
                <a:gd name="connsiteX326" fmla="*/ 35338 w 1153382"/>
                <a:gd name="connsiteY326" fmla="*/ 425386 h 769239"/>
                <a:gd name="connsiteX327" fmla="*/ 34957 w 1153382"/>
                <a:gd name="connsiteY327" fmla="*/ 425386 h 769239"/>
                <a:gd name="connsiteX328" fmla="*/ 28956 w 1153382"/>
                <a:gd name="connsiteY328" fmla="*/ 422529 h 769239"/>
                <a:gd name="connsiteX329" fmla="*/ 24955 w 1153382"/>
                <a:gd name="connsiteY329" fmla="*/ 415671 h 769239"/>
                <a:gd name="connsiteX330" fmla="*/ 18764 w 1153382"/>
                <a:gd name="connsiteY330" fmla="*/ 412052 h 769239"/>
                <a:gd name="connsiteX331" fmla="*/ 14002 w 1153382"/>
                <a:gd name="connsiteY331" fmla="*/ 410813 h 769239"/>
                <a:gd name="connsiteX332" fmla="*/ 11906 w 1153382"/>
                <a:gd name="connsiteY332" fmla="*/ 407861 h 769239"/>
                <a:gd name="connsiteX333" fmla="*/ 10478 w 1153382"/>
                <a:gd name="connsiteY333" fmla="*/ 403955 h 769239"/>
                <a:gd name="connsiteX334" fmla="*/ 9049 w 1153382"/>
                <a:gd name="connsiteY334" fmla="*/ 401002 h 769239"/>
                <a:gd name="connsiteX335" fmla="*/ 8858 w 1153382"/>
                <a:gd name="connsiteY335" fmla="*/ 400717 h 769239"/>
                <a:gd name="connsiteX336" fmla="*/ 7811 w 1153382"/>
                <a:gd name="connsiteY336" fmla="*/ 396240 h 769239"/>
                <a:gd name="connsiteX337" fmla="*/ 6382 w 1153382"/>
                <a:gd name="connsiteY337" fmla="*/ 395764 h 769239"/>
                <a:gd name="connsiteX338" fmla="*/ 6096 w 1153382"/>
                <a:gd name="connsiteY338" fmla="*/ 395668 h 769239"/>
                <a:gd name="connsiteX339" fmla="*/ 0 w 1153382"/>
                <a:gd name="connsiteY339" fmla="*/ 396430 h 769239"/>
                <a:gd name="connsiteX340" fmla="*/ 762 w 1153382"/>
                <a:gd name="connsiteY340" fmla="*/ 380714 h 769239"/>
                <a:gd name="connsiteX341" fmla="*/ 10478 w 1153382"/>
                <a:gd name="connsiteY341" fmla="*/ 369284 h 769239"/>
                <a:gd name="connsiteX342" fmla="*/ 12859 w 1153382"/>
                <a:gd name="connsiteY342" fmla="*/ 363569 h 769239"/>
                <a:gd name="connsiteX343" fmla="*/ 16573 w 1153382"/>
                <a:gd name="connsiteY343" fmla="*/ 351091 h 769239"/>
                <a:gd name="connsiteX344" fmla="*/ 19240 w 1153382"/>
                <a:gd name="connsiteY344" fmla="*/ 345281 h 769239"/>
                <a:gd name="connsiteX345" fmla="*/ 22574 w 1153382"/>
                <a:gd name="connsiteY345" fmla="*/ 340423 h 769239"/>
                <a:gd name="connsiteX346" fmla="*/ 25146 w 1153382"/>
                <a:gd name="connsiteY346" fmla="*/ 335756 h 769239"/>
                <a:gd name="connsiteX347" fmla="*/ 26098 w 1153382"/>
                <a:gd name="connsiteY347" fmla="*/ 331661 h 769239"/>
                <a:gd name="connsiteX348" fmla="*/ 28765 w 1153382"/>
                <a:gd name="connsiteY348" fmla="*/ 331279 h 769239"/>
                <a:gd name="connsiteX349" fmla="*/ 36576 w 1153382"/>
                <a:gd name="connsiteY349" fmla="*/ 334899 h 769239"/>
                <a:gd name="connsiteX350" fmla="*/ 43529 w 1153382"/>
                <a:gd name="connsiteY350" fmla="*/ 336804 h 769239"/>
                <a:gd name="connsiteX351" fmla="*/ 45434 w 1153382"/>
                <a:gd name="connsiteY351" fmla="*/ 334994 h 769239"/>
                <a:gd name="connsiteX352" fmla="*/ 46196 w 1153382"/>
                <a:gd name="connsiteY352" fmla="*/ 332708 h 769239"/>
                <a:gd name="connsiteX353" fmla="*/ 45911 w 1153382"/>
                <a:gd name="connsiteY353" fmla="*/ 330898 h 769239"/>
                <a:gd name="connsiteX354" fmla="*/ 40291 w 1153382"/>
                <a:gd name="connsiteY354" fmla="*/ 325469 h 769239"/>
                <a:gd name="connsiteX355" fmla="*/ 36766 w 1153382"/>
                <a:gd name="connsiteY355" fmla="*/ 322040 h 769239"/>
                <a:gd name="connsiteX356" fmla="*/ 36576 w 1153382"/>
                <a:gd name="connsiteY356" fmla="*/ 319944 h 769239"/>
                <a:gd name="connsiteX357" fmla="*/ 37814 w 1153382"/>
                <a:gd name="connsiteY357" fmla="*/ 315277 h 769239"/>
                <a:gd name="connsiteX358" fmla="*/ 38481 w 1153382"/>
                <a:gd name="connsiteY358" fmla="*/ 309943 h 769239"/>
                <a:gd name="connsiteX359" fmla="*/ 37719 w 1153382"/>
                <a:gd name="connsiteY359" fmla="*/ 304133 h 769239"/>
                <a:gd name="connsiteX360" fmla="*/ 33909 w 1153382"/>
                <a:gd name="connsiteY360" fmla="*/ 291369 h 769239"/>
                <a:gd name="connsiteX361" fmla="*/ 33242 w 1153382"/>
                <a:gd name="connsiteY361" fmla="*/ 285940 h 769239"/>
                <a:gd name="connsiteX362" fmla="*/ 36862 w 1153382"/>
                <a:gd name="connsiteY362" fmla="*/ 279273 h 769239"/>
                <a:gd name="connsiteX363" fmla="*/ 48673 w 1153382"/>
                <a:gd name="connsiteY363" fmla="*/ 263461 h 769239"/>
                <a:gd name="connsiteX364" fmla="*/ 52578 w 1153382"/>
                <a:gd name="connsiteY364" fmla="*/ 257556 h 769239"/>
                <a:gd name="connsiteX365" fmla="*/ 58007 w 1153382"/>
                <a:gd name="connsiteY365" fmla="*/ 250317 h 769239"/>
                <a:gd name="connsiteX366" fmla="*/ 72580 w 1153382"/>
                <a:gd name="connsiteY366" fmla="*/ 232981 h 769239"/>
                <a:gd name="connsiteX367" fmla="*/ 81820 w 1153382"/>
                <a:gd name="connsiteY367" fmla="*/ 222885 h 769239"/>
                <a:gd name="connsiteX368" fmla="*/ 88106 w 1153382"/>
                <a:gd name="connsiteY368" fmla="*/ 217361 h 769239"/>
                <a:gd name="connsiteX369" fmla="*/ 97250 w 1153382"/>
                <a:gd name="connsiteY369" fmla="*/ 207645 h 769239"/>
                <a:gd name="connsiteX370" fmla="*/ 101251 w 1153382"/>
                <a:gd name="connsiteY370" fmla="*/ 202596 h 769239"/>
                <a:gd name="connsiteX371" fmla="*/ 118015 w 1153382"/>
                <a:gd name="connsiteY371" fmla="*/ 199263 h 769239"/>
                <a:gd name="connsiteX372" fmla="*/ 120110 w 1153382"/>
                <a:gd name="connsiteY372" fmla="*/ 194596 h 769239"/>
                <a:gd name="connsiteX373" fmla="*/ 123158 w 1153382"/>
                <a:gd name="connsiteY373" fmla="*/ 189357 h 769239"/>
                <a:gd name="connsiteX374" fmla="*/ 125539 w 1153382"/>
                <a:gd name="connsiteY374" fmla="*/ 187166 h 769239"/>
                <a:gd name="connsiteX375" fmla="*/ 125825 w 1153382"/>
                <a:gd name="connsiteY375" fmla="*/ 178403 h 769239"/>
                <a:gd name="connsiteX376" fmla="*/ 122682 w 1153382"/>
                <a:gd name="connsiteY376" fmla="*/ 167735 h 769239"/>
                <a:gd name="connsiteX377" fmla="*/ 120205 w 1153382"/>
                <a:gd name="connsiteY377" fmla="*/ 164020 h 769239"/>
                <a:gd name="connsiteX378" fmla="*/ 118396 w 1153382"/>
                <a:gd name="connsiteY378" fmla="*/ 161449 h 769239"/>
                <a:gd name="connsiteX379" fmla="*/ 119539 w 1153382"/>
                <a:gd name="connsiteY379" fmla="*/ 158972 h 769239"/>
                <a:gd name="connsiteX380" fmla="*/ 121444 w 1153382"/>
                <a:gd name="connsiteY380" fmla="*/ 158305 h 769239"/>
                <a:gd name="connsiteX381" fmla="*/ 123730 w 1153382"/>
                <a:gd name="connsiteY381" fmla="*/ 158019 h 769239"/>
                <a:gd name="connsiteX382" fmla="*/ 126492 w 1153382"/>
                <a:gd name="connsiteY382" fmla="*/ 155448 h 769239"/>
                <a:gd name="connsiteX383" fmla="*/ 125921 w 1153382"/>
                <a:gd name="connsiteY383" fmla="*/ 152590 h 769239"/>
                <a:gd name="connsiteX384" fmla="*/ 118872 w 1153382"/>
                <a:gd name="connsiteY384" fmla="*/ 145732 h 769239"/>
                <a:gd name="connsiteX385" fmla="*/ 115824 w 1153382"/>
                <a:gd name="connsiteY385" fmla="*/ 140398 h 769239"/>
                <a:gd name="connsiteX386" fmla="*/ 110966 w 1153382"/>
                <a:gd name="connsiteY386" fmla="*/ 126778 h 769239"/>
                <a:gd name="connsiteX387" fmla="*/ 101346 w 1153382"/>
                <a:gd name="connsiteY387" fmla="*/ 112586 h 769239"/>
                <a:gd name="connsiteX388" fmla="*/ 98298 w 1153382"/>
                <a:gd name="connsiteY388" fmla="*/ 108013 h 769239"/>
                <a:gd name="connsiteX389" fmla="*/ 97822 w 1153382"/>
                <a:gd name="connsiteY389" fmla="*/ 103727 h 769239"/>
                <a:gd name="connsiteX390" fmla="*/ 99250 w 1153382"/>
                <a:gd name="connsiteY390" fmla="*/ 99346 h 769239"/>
                <a:gd name="connsiteX391" fmla="*/ 97917 w 1153382"/>
                <a:gd name="connsiteY391" fmla="*/ 93821 h 769239"/>
                <a:gd name="connsiteX392" fmla="*/ 94488 w 1153382"/>
                <a:gd name="connsiteY392" fmla="*/ 86677 h 769239"/>
                <a:gd name="connsiteX393" fmla="*/ 94964 w 1153382"/>
                <a:gd name="connsiteY393" fmla="*/ 85915 h 769239"/>
                <a:gd name="connsiteX394" fmla="*/ 94679 w 1153382"/>
                <a:gd name="connsiteY394" fmla="*/ 77152 h 769239"/>
                <a:gd name="connsiteX395" fmla="*/ 97155 w 1153382"/>
                <a:gd name="connsiteY395" fmla="*/ 75247 h 769239"/>
                <a:gd name="connsiteX396" fmla="*/ 100965 w 1153382"/>
                <a:gd name="connsiteY396" fmla="*/ 74009 h 769239"/>
                <a:gd name="connsiteX397" fmla="*/ 106394 w 1153382"/>
                <a:gd name="connsiteY397" fmla="*/ 74390 h 769239"/>
                <a:gd name="connsiteX398" fmla="*/ 111062 w 1153382"/>
                <a:gd name="connsiteY398" fmla="*/ 75819 h 769239"/>
                <a:gd name="connsiteX399" fmla="*/ 116586 w 1153382"/>
                <a:gd name="connsiteY399" fmla="*/ 79820 h 769239"/>
                <a:gd name="connsiteX400" fmla="*/ 118396 w 1153382"/>
                <a:gd name="connsiteY400" fmla="*/ 79153 h 769239"/>
                <a:gd name="connsiteX401" fmla="*/ 127921 w 1153382"/>
                <a:gd name="connsiteY401" fmla="*/ 71628 h 769239"/>
                <a:gd name="connsiteX402" fmla="*/ 137731 w 1153382"/>
                <a:gd name="connsiteY402" fmla="*/ 60198 h 769239"/>
                <a:gd name="connsiteX403" fmla="*/ 140494 w 1153382"/>
                <a:gd name="connsiteY403" fmla="*/ 53626 h 769239"/>
                <a:gd name="connsiteX404" fmla="*/ 142970 w 1153382"/>
                <a:gd name="connsiteY404" fmla="*/ 50578 h 769239"/>
                <a:gd name="connsiteX405" fmla="*/ 151447 w 1153382"/>
                <a:gd name="connsiteY405" fmla="*/ 48959 h 769239"/>
                <a:gd name="connsiteX406" fmla="*/ 158972 w 1153382"/>
                <a:gd name="connsiteY406" fmla="*/ 48292 h 769239"/>
                <a:gd name="connsiteX407" fmla="*/ 163639 w 1153382"/>
                <a:gd name="connsiteY407" fmla="*/ 48482 h 769239"/>
                <a:gd name="connsiteX408" fmla="*/ 175260 w 1153382"/>
                <a:gd name="connsiteY408" fmla="*/ 47339 h 769239"/>
                <a:gd name="connsiteX409" fmla="*/ 182213 w 1153382"/>
                <a:gd name="connsiteY409" fmla="*/ 46101 h 769239"/>
                <a:gd name="connsiteX410" fmla="*/ 188119 w 1153382"/>
                <a:gd name="connsiteY410" fmla="*/ 44101 h 769239"/>
                <a:gd name="connsiteX411" fmla="*/ 200978 w 1153382"/>
                <a:gd name="connsiteY411" fmla="*/ 43339 h 769239"/>
                <a:gd name="connsiteX412" fmla="*/ 221075 w 1153382"/>
                <a:gd name="connsiteY412" fmla="*/ 44672 h 769239"/>
                <a:gd name="connsiteX413" fmla="*/ 234220 w 1153382"/>
                <a:gd name="connsiteY413" fmla="*/ 44768 h 769239"/>
                <a:gd name="connsiteX414" fmla="*/ 243173 w 1153382"/>
                <a:gd name="connsiteY414" fmla="*/ 45815 h 769239"/>
                <a:gd name="connsiteX415" fmla="*/ 265081 w 1153382"/>
                <a:gd name="connsiteY415" fmla="*/ 51911 h 769239"/>
                <a:gd name="connsiteX416" fmla="*/ 273177 w 1153382"/>
                <a:gd name="connsiteY416" fmla="*/ 52959 h 769239"/>
                <a:gd name="connsiteX417" fmla="*/ 276987 w 1153382"/>
                <a:gd name="connsiteY417" fmla="*/ 56197 h 769239"/>
                <a:gd name="connsiteX418" fmla="*/ 284226 w 1153382"/>
                <a:gd name="connsiteY418" fmla="*/ 57435 h 769239"/>
                <a:gd name="connsiteX419" fmla="*/ 297466 w 1153382"/>
                <a:gd name="connsiteY419" fmla="*/ 60674 h 769239"/>
                <a:gd name="connsiteX420" fmla="*/ 308991 w 1153382"/>
                <a:gd name="connsiteY420" fmla="*/ 62389 h 769239"/>
                <a:gd name="connsiteX421" fmla="*/ 316802 w 1153382"/>
                <a:gd name="connsiteY421" fmla="*/ 61626 h 769239"/>
                <a:gd name="connsiteX422" fmla="*/ 321088 w 1153382"/>
                <a:gd name="connsiteY422" fmla="*/ 62579 h 769239"/>
                <a:gd name="connsiteX423" fmla="*/ 329374 w 1153382"/>
                <a:gd name="connsiteY423" fmla="*/ 76867 h 769239"/>
                <a:gd name="connsiteX424" fmla="*/ 330994 w 1153382"/>
                <a:gd name="connsiteY424" fmla="*/ 78486 h 769239"/>
                <a:gd name="connsiteX425" fmla="*/ 334328 w 1153382"/>
                <a:gd name="connsiteY425" fmla="*/ 78867 h 769239"/>
                <a:gd name="connsiteX426" fmla="*/ 340995 w 1153382"/>
                <a:gd name="connsiteY426" fmla="*/ 77628 h 769239"/>
                <a:gd name="connsiteX427" fmla="*/ 350520 w 1153382"/>
                <a:gd name="connsiteY427" fmla="*/ 78105 h 769239"/>
                <a:gd name="connsiteX428" fmla="*/ 356235 w 1153382"/>
                <a:gd name="connsiteY428" fmla="*/ 81058 h 769239"/>
                <a:gd name="connsiteX429" fmla="*/ 355378 w 1153382"/>
                <a:gd name="connsiteY429" fmla="*/ 89535 h 769239"/>
                <a:gd name="connsiteX430" fmla="*/ 356902 w 1153382"/>
                <a:gd name="connsiteY430" fmla="*/ 90773 h 769239"/>
                <a:gd name="connsiteX431" fmla="*/ 359569 w 1153382"/>
                <a:gd name="connsiteY431" fmla="*/ 90297 h 769239"/>
                <a:gd name="connsiteX432" fmla="*/ 362617 w 1153382"/>
                <a:gd name="connsiteY432" fmla="*/ 85534 h 769239"/>
                <a:gd name="connsiteX433" fmla="*/ 365093 w 1153382"/>
                <a:gd name="connsiteY433" fmla="*/ 80581 h 769239"/>
                <a:gd name="connsiteX434" fmla="*/ 366998 w 1153382"/>
                <a:gd name="connsiteY434" fmla="*/ 79057 h 769239"/>
                <a:gd name="connsiteX435" fmla="*/ 376809 w 1153382"/>
                <a:gd name="connsiteY435" fmla="*/ 82391 h 769239"/>
                <a:gd name="connsiteX436" fmla="*/ 381286 w 1153382"/>
                <a:gd name="connsiteY436" fmla="*/ 81819 h 769239"/>
                <a:gd name="connsiteX437" fmla="*/ 385381 w 1153382"/>
                <a:gd name="connsiteY437" fmla="*/ 78105 h 769239"/>
                <a:gd name="connsiteX438" fmla="*/ 387858 w 1153382"/>
                <a:gd name="connsiteY438" fmla="*/ 77438 h 769239"/>
                <a:gd name="connsiteX439" fmla="*/ 394811 w 1153382"/>
                <a:gd name="connsiteY439" fmla="*/ 80105 h 769239"/>
                <a:gd name="connsiteX440" fmla="*/ 403288 w 1153382"/>
                <a:gd name="connsiteY440" fmla="*/ 82010 h 769239"/>
                <a:gd name="connsiteX441" fmla="*/ 410242 w 1153382"/>
                <a:gd name="connsiteY441" fmla="*/ 82105 h 769239"/>
                <a:gd name="connsiteX442" fmla="*/ 414528 w 1153382"/>
                <a:gd name="connsiteY442" fmla="*/ 84201 h 769239"/>
                <a:gd name="connsiteX443" fmla="*/ 417576 w 1153382"/>
                <a:gd name="connsiteY443" fmla="*/ 93059 h 769239"/>
                <a:gd name="connsiteX444" fmla="*/ 420338 w 1153382"/>
                <a:gd name="connsiteY444" fmla="*/ 94869 h 769239"/>
                <a:gd name="connsiteX445" fmla="*/ 423005 w 1153382"/>
                <a:gd name="connsiteY445" fmla="*/ 95345 h 769239"/>
                <a:gd name="connsiteX446" fmla="*/ 426911 w 1153382"/>
                <a:gd name="connsiteY446" fmla="*/ 87439 h 769239"/>
                <a:gd name="connsiteX447" fmla="*/ 430530 w 1153382"/>
                <a:gd name="connsiteY447" fmla="*/ 84391 h 769239"/>
                <a:gd name="connsiteX448" fmla="*/ 435578 w 1153382"/>
                <a:gd name="connsiteY448" fmla="*/ 82105 h 769239"/>
                <a:gd name="connsiteX449" fmla="*/ 438721 w 1153382"/>
                <a:gd name="connsiteY449" fmla="*/ 81153 h 769239"/>
                <a:gd name="connsiteX450" fmla="*/ 441007 w 1153382"/>
                <a:gd name="connsiteY450" fmla="*/ 78391 h 769239"/>
                <a:gd name="connsiteX451" fmla="*/ 444055 w 1153382"/>
                <a:gd name="connsiteY451" fmla="*/ 75629 h 769239"/>
                <a:gd name="connsiteX452" fmla="*/ 446722 w 1153382"/>
                <a:gd name="connsiteY452" fmla="*/ 75438 h 769239"/>
                <a:gd name="connsiteX453" fmla="*/ 448913 w 1153382"/>
                <a:gd name="connsiteY453" fmla="*/ 76485 h 769239"/>
                <a:gd name="connsiteX454" fmla="*/ 451390 w 1153382"/>
                <a:gd name="connsiteY454" fmla="*/ 80296 h 769239"/>
                <a:gd name="connsiteX455" fmla="*/ 454914 w 1153382"/>
                <a:gd name="connsiteY455" fmla="*/ 88868 h 769239"/>
                <a:gd name="connsiteX456" fmla="*/ 459296 w 1153382"/>
                <a:gd name="connsiteY456" fmla="*/ 97441 h 769239"/>
                <a:gd name="connsiteX457" fmla="*/ 462439 w 1153382"/>
                <a:gd name="connsiteY457" fmla="*/ 100584 h 769239"/>
                <a:gd name="connsiteX458" fmla="*/ 470249 w 1153382"/>
                <a:gd name="connsiteY458" fmla="*/ 97917 h 769239"/>
                <a:gd name="connsiteX459" fmla="*/ 475679 w 1153382"/>
                <a:gd name="connsiteY459" fmla="*/ 95250 h 769239"/>
                <a:gd name="connsiteX460" fmla="*/ 485394 w 1153382"/>
                <a:gd name="connsiteY460" fmla="*/ 94774 h 769239"/>
                <a:gd name="connsiteX461" fmla="*/ 498443 w 1153382"/>
                <a:gd name="connsiteY461" fmla="*/ 92869 h 769239"/>
                <a:gd name="connsiteX462" fmla="*/ 508349 w 1153382"/>
                <a:gd name="connsiteY462" fmla="*/ 90392 h 769239"/>
                <a:gd name="connsiteX463" fmla="*/ 514540 w 1153382"/>
                <a:gd name="connsiteY463" fmla="*/ 90773 h 769239"/>
                <a:gd name="connsiteX464" fmla="*/ 518350 w 1153382"/>
                <a:gd name="connsiteY464" fmla="*/ 93536 h 769239"/>
                <a:gd name="connsiteX465" fmla="*/ 524065 w 1153382"/>
                <a:gd name="connsiteY465" fmla="*/ 98870 h 769239"/>
                <a:gd name="connsiteX466" fmla="*/ 525685 w 1153382"/>
                <a:gd name="connsiteY466" fmla="*/ 106489 h 769239"/>
                <a:gd name="connsiteX467" fmla="*/ 533114 w 1153382"/>
                <a:gd name="connsiteY467" fmla="*/ 111728 h 769239"/>
                <a:gd name="connsiteX468" fmla="*/ 539210 w 1153382"/>
                <a:gd name="connsiteY468" fmla="*/ 112680 h 769239"/>
                <a:gd name="connsiteX469" fmla="*/ 541211 w 1153382"/>
                <a:gd name="connsiteY469" fmla="*/ 107156 h 769239"/>
                <a:gd name="connsiteX470" fmla="*/ 544830 w 1153382"/>
                <a:gd name="connsiteY470" fmla="*/ 103346 h 769239"/>
                <a:gd name="connsiteX471" fmla="*/ 543497 w 1153382"/>
                <a:gd name="connsiteY471" fmla="*/ 98203 h 769239"/>
                <a:gd name="connsiteX472" fmla="*/ 542925 w 1153382"/>
                <a:gd name="connsiteY472" fmla="*/ 91535 h 769239"/>
                <a:gd name="connsiteX473" fmla="*/ 540258 w 1153382"/>
                <a:gd name="connsiteY473" fmla="*/ 85344 h 769239"/>
                <a:gd name="connsiteX474" fmla="*/ 538448 w 1153382"/>
                <a:gd name="connsiteY474" fmla="*/ 78677 h 769239"/>
                <a:gd name="connsiteX475" fmla="*/ 541687 w 1153382"/>
                <a:gd name="connsiteY475" fmla="*/ 69056 h 769239"/>
                <a:gd name="connsiteX476" fmla="*/ 545211 w 1153382"/>
                <a:gd name="connsiteY476" fmla="*/ 60674 h 769239"/>
                <a:gd name="connsiteX477" fmla="*/ 547021 w 1153382"/>
                <a:gd name="connsiteY477" fmla="*/ 56102 h 769239"/>
                <a:gd name="connsiteX478" fmla="*/ 552640 w 1153382"/>
                <a:gd name="connsiteY478" fmla="*/ 47720 h 769239"/>
                <a:gd name="connsiteX479" fmla="*/ 558451 w 1153382"/>
                <a:gd name="connsiteY479" fmla="*/ 41720 h 769239"/>
                <a:gd name="connsiteX480" fmla="*/ 567119 w 1153382"/>
                <a:gd name="connsiteY480" fmla="*/ 32099 h 769239"/>
                <a:gd name="connsiteX481" fmla="*/ 573405 w 1153382"/>
                <a:gd name="connsiteY481" fmla="*/ 28860 h 769239"/>
                <a:gd name="connsiteX482" fmla="*/ 579120 w 1153382"/>
                <a:gd name="connsiteY482" fmla="*/ 30289 h 769239"/>
                <a:gd name="connsiteX483" fmla="*/ 582358 w 1153382"/>
                <a:gd name="connsiteY483" fmla="*/ 31623 h 769239"/>
                <a:gd name="connsiteX484" fmla="*/ 590550 w 1153382"/>
                <a:gd name="connsiteY484" fmla="*/ 25908 h 769239"/>
                <a:gd name="connsiteX485" fmla="*/ 605123 w 1153382"/>
                <a:gd name="connsiteY485" fmla="*/ 25622 h 769239"/>
                <a:gd name="connsiteX486" fmla="*/ 617315 w 1153382"/>
                <a:gd name="connsiteY486" fmla="*/ 26384 h 769239"/>
                <a:gd name="connsiteX487" fmla="*/ 618458 w 1153382"/>
                <a:gd name="connsiteY487" fmla="*/ 26479 h 769239"/>
                <a:gd name="connsiteX488" fmla="*/ 624459 w 1153382"/>
                <a:gd name="connsiteY488" fmla="*/ 29527 h 769239"/>
                <a:gd name="connsiteX489" fmla="*/ 630746 w 1153382"/>
                <a:gd name="connsiteY489" fmla="*/ 32004 h 769239"/>
                <a:gd name="connsiteX490" fmla="*/ 635127 w 1153382"/>
                <a:gd name="connsiteY490" fmla="*/ 32195 h 769239"/>
                <a:gd name="connsiteX491" fmla="*/ 640271 w 1153382"/>
                <a:gd name="connsiteY491" fmla="*/ 31623 h 769239"/>
                <a:gd name="connsiteX492" fmla="*/ 646366 w 1153382"/>
                <a:gd name="connsiteY492" fmla="*/ 28194 h 769239"/>
                <a:gd name="connsiteX493" fmla="*/ 650557 w 1153382"/>
                <a:gd name="connsiteY493" fmla="*/ 24955 h 769239"/>
                <a:gd name="connsiteX494" fmla="*/ 655701 w 1153382"/>
                <a:gd name="connsiteY494" fmla="*/ 8477 h 769239"/>
                <a:gd name="connsiteX495" fmla="*/ 657511 w 1153382"/>
                <a:gd name="connsiteY495" fmla="*/ 6096 h 769239"/>
                <a:gd name="connsiteX496" fmla="*/ 660368 w 1153382"/>
                <a:gd name="connsiteY496" fmla="*/ 4858 h 769239"/>
                <a:gd name="connsiteX497" fmla="*/ 665036 w 1153382"/>
                <a:gd name="connsiteY497" fmla="*/ 4667 h 769239"/>
                <a:gd name="connsiteX498" fmla="*/ 673798 w 1153382"/>
                <a:gd name="connsiteY498" fmla="*/ 7715 h 769239"/>
                <a:gd name="connsiteX499" fmla="*/ 684086 w 1153382"/>
                <a:gd name="connsiteY499" fmla="*/ 10573 h 769239"/>
                <a:gd name="connsiteX500" fmla="*/ 690086 w 1153382"/>
                <a:gd name="connsiteY500" fmla="*/ 10096 h 769239"/>
                <a:gd name="connsiteX501" fmla="*/ 706088 w 1153382"/>
                <a:gd name="connsiteY501" fmla="*/ 1334 h 769239"/>
                <a:gd name="connsiteX502" fmla="*/ 714947 w 1153382"/>
                <a:gd name="connsiteY502" fmla="*/ 0 h 769239"/>
                <a:gd name="connsiteX503" fmla="*/ 725519 w 1153382"/>
                <a:gd name="connsiteY503" fmla="*/ 2000 h 769239"/>
                <a:gd name="connsiteX504" fmla="*/ 735806 w 1153382"/>
                <a:gd name="connsiteY504" fmla="*/ 2191 h 769239"/>
                <a:gd name="connsiteX505" fmla="*/ 743617 w 1153382"/>
                <a:gd name="connsiteY505" fmla="*/ 857 h 769239"/>
                <a:gd name="connsiteX506" fmla="*/ 749046 w 1153382"/>
                <a:gd name="connsiteY506" fmla="*/ 3905 h 769239"/>
                <a:gd name="connsiteX507" fmla="*/ 755618 w 1153382"/>
                <a:gd name="connsiteY507" fmla="*/ 10668 h 769239"/>
                <a:gd name="connsiteX508" fmla="*/ 761619 w 1153382"/>
                <a:gd name="connsiteY508" fmla="*/ 20574 h 769239"/>
                <a:gd name="connsiteX509" fmla="*/ 767905 w 1153382"/>
                <a:gd name="connsiteY509" fmla="*/ 38957 h 769239"/>
                <a:gd name="connsiteX510" fmla="*/ 786098 w 1153382"/>
                <a:gd name="connsiteY510" fmla="*/ 59627 h 769239"/>
                <a:gd name="connsiteX511" fmla="*/ 786384 w 1153382"/>
                <a:gd name="connsiteY511" fmla="*/ 63627 h 769239"/>
                <a:gd name="connsiteX512" fmla="*/ 784955 w 1153382"/>
                <a:gd name="connsiteY512" fmla="*/ 66199 h 769239"/>
                <a:gd name="connsiteX513" fmla="*/ 775906 w 1153382"/>
                <a:gd name="connsiteY513" fmla="*/ 68770 h 769239"/>
                <a:gd name="connsiteX514" fmla="*/ 768382 w 1153382"/>
                <a:gd name="connsiteY514" fmla="*/ 70104 h 769239"/>
                <a:gd name="connsiteX515" fmla="*/ 768001 w 1153382"/>
                <a:gd name="connsiteY515" fmla="*/ 73628 h 769239"/>
                <a:gd name="connsiteX516" fmla="*/ 770001 w 1153382"/>
                <a:gd name="connsiteY516" fmla="*/ 77438 h 769239"/>
                <a:gd name="connsiteX517" fmla="*/ 773525 w 1153382"/>
                <a:gd name="connsiteY517" fmla="*/ 82962 h 769239"/>
                <a:gd name="connsiteX518" fmla="*/ 774002 w 1153382"/>
                <a:gd name="connsiteY518" fmla="*/ 90201 h 769239"/>
                <a:gd name="connsiteX519" fmla="*/ 773811 w 1153382"/>
                <a:gd name="connsiteY519" fmla="*/ 96774 h 769239"/>
                <a:gd name="connsiteX520" fmla="*/ 775335 w 1153382"/>
                <a:gd name="connsiteY520" fmla="*/ 102584 h 769239"/>
                <a:gd name="connsiteX521" fmla="*/ 778288 w 1153382"/>
                <a:gd name="connsiteY521" fmla="*/ 104965 h 769239"/>
                <a:gd name="connsiteX522" fmla="*/ 778573 w 1153382"/>
                <a:gd name="connsiteY522" fmla="*/ 107823 h 769239"/>
                <a:gd name="connsiteX523" fmla="*/ 775240 w 1153382"/>
                <a:gd name="connsiteY523" fmla="*/ 111443 h 769239"/>
                <a:gd name="connsiteX524" fmla="*/ 774287 w 1153382"/>
                <a:gd name="connsiteY524" fmla="*/ 113633 h 769239"/>
                <a:gd name="connsiteX525" fmla="*/ 775621 w 1153382"/>
                <a:gd name="connsiteY525" fmla="*/ 114776 h 769239"/>
                <a:gd name="connsiteX526" fmla="*/ 792099 w 1153382"/>
                <a:gd name="connsiteY526" fmla="*/ 115538 h 769239"/>
                <a:gd name="connsiteX527" fmla="*/ 800195 w 1153382"/>
                <a:gd name="connsiteY527" fmla="*/ 118967 h 769239"/>
                <a:gd name="connsiteX528" fmla="*/ 806291 w 1153382"/>
                <a:gd name="connsiteY528" fmla="*/ 122111 h 769239"/>
                <a:gd name="connsiteX529" fmla="*/ 809339 w 1153382"/>
                <a:gd name="connsiteY529" fmla="*/ 122396 h 769239"/>
                <a:gd name="connsiteX530" fmla="*/ 816292 w 1153382"/>
                <a:gd name="connsiteY530" fmla="*/ 120396 h 769239"/>
                <a:gd name="connsiteX531" fmla="*/ 824103 w 1153382"/>
                <a:gd name="connsiteY531" fmla="*/ 119063 h 769239"/>
                <a:gd name="connsiteX532" fmla="*/ 828770 w 1153382"/>
                <a:gd name="connsiteY532" fmla="*/ 118967 h 769239"/>
                <a:gd name="connsiteX533" fmla="*/ 830675 w 1153382"/>
                <a:gd name="connsiteY533" fmla="*/ 121253 h 769239"/>
                <a:gd name="connsiteX534" fmla="*/ 832104 w 1153382"/>
                <a:gd name="connsiteY534" fmla="*/ 127349 h 769239"/>
                <a:gd name="connsiteX535" fmla="*/ 834866 w 1153382"/>
                <a:gd name="connsiteY535" fmla="*/ 133445 h 769239"/>
                <a:gd name="connsiteX536" fmla="*/ 837438 w 1153382"/>
                <a:gd name="connsiteY536" fmla="*/ 135160 h 769239"/>
                <a:gd name="connsiteX537" fmla="*/ 841915 w 1153382"/>
                <a:gd name="connsiteY537" fmla="*/ 134874 h 769239"/>
                <a:gd name="connsiteX538" fmla="*/ 844677 w 1153382"/>
                <a:gd name="connsiteY538" fmla="*/ 135160 h 769239"/>
                <a:gd name="connsiteX539" fmla="*/ 846201 w 1153382"/>
                <a:gd name="connsiteY539" fmla="*/ 137541 h 769239"/>
                <a:gd name="connsiteX540" fmla="*/ 844487 w 1153382"/>
                <a:gd name="connsiteY540" fmla="*/ 140970 h 769239"/>
                <a:gd name="connsiteX541" fmla="*/ 844867 w 1153382"/>
                <a:gd name="connsiteY541" fmla="*/ 144780 h 769239"/>
                <a:gd name="connsiteX542" fmla="*/ 846868 w 1153382"/>
                <a:gd name="connsiteY542" fmla="*/ 149352 h 769239"/>
                <a:gd name="connsiteX543" fmla="*/ 849249 w 1153382"/>
                <a:gd name="connsiteY543" fmla="*/ 160115 h 769239"/>
                <a:gd name="connsiteX544" fmla="*/ 851440 w 1153382"/>
                <a:gd name="connsiteY544" fmla="*/ 163259 h 769239"/>
                <a:gd name="connsiteX545" fmla="*/ 852869 w 1153382"/>
                <a:gd name="connsiteY545" fmla="*/ 167259 h 769239"/>
                <a:gd name="connsiteX546" fmla="*/ 852869 w 1153382"/>
                <a:gd name="connsiteY546" fmla="*/ 171926 h 769239"/>
                <a:gd name="connsiteX547" fmla="*/ 851059 w 1153382"/>
                <a:gd name="connsiteY547" fmla="*/ 175926 h 769239"/>
                <a:gd name="connsiteX548" fmla="*/ 849821 w 1153382"/>
                <a:gd name="connsiteY548" fmla="*/ 179070 h 769239"/>
                <a:gd name="connsiteX549" fmla="*/ 851059 w 1153382"/>
                <a:gd name="connsiteY549" fmla="*/ 186214 h 769239"/>
                <a:gd name="connsiteX550" fmla="*/ 856012 w 1153382"/>
                <a:gd name="connsiteY550" fmla="*/ 194310 h 769239"/>
                <a:gd name="connsiteX551" fmla="*/ 859631 w 1153382"/>
                <a:gd name="connsiteY551" fmla="*/ 196310 h 769239"/>
                <a:gd name="connsiteX552" fmla="*/ 862584 w 1153382"/>
                <a:gd name="connsiteY552" fmla="*/ 203454 h 769239"/>
                <a:gd name="connsiteX553" fmla="*/ 867918 w 1153382"/>
                <a:gd name="connsiteY553" fmla="*/ 205740 h 769239"/>
                <a:gd name="connsiteX554" fmla="*/ 875729 w 1153382"/>
                <a:gd name="connsiteY554" fmla="*/ 199739 h 769239"/>
                <a:gd name="connsiteX555" fmla="*/ 881729 w 1153382"/>
                <a:gd name="connsiteY555" fmla="*/ 196596 h 769239"/>
                <a:gd name="connsiteX556" fmla="*/ 889254 w 1153382"/>
                <a:gd name="connsiteY556" fmla="*/ 198311 h 769239"/>
                <a:gd name="connsiteX557" fmla="*/ 896207 w 1153382"/>
                <a:gd name="connsiteY557" fmla="*/ 199454 h 769239"/>
                <a:gd name="connsiteX558" fmla="*/ 900970 w 1153382"/>
                <a:gd name="connsiteY558" fmla="*/ 203549 h 769239"/>
                <a:gd name="connsiteX559" fmla="*/ 904399 w 1153382"/>
                <a:gd name="connsiteY559" fmla="*/ 209169 h 769239"/>
                <a:gd name="connsiteX560" fmla="*/ 908399 w 1153382"/>
                <a:gd name="connsiteY560" fmla="*/ 212312 h 769239"/>
                <a:gd name="connsiteX561" fmla="*/ 912400 w 1153382"/>
                <a:gd name="connsiteY561" fmla="*/ 210598 h 769239"/>
                <a:gd name="connsiteX562" fmla="*/ 920782 w 1153382"/>
                <a:gd name="connsiteY562" fmla="*/ 212312 h 769239"/>
                <a:gd name="connsiteX563" fmla="*/ 924687 w 1153382"/>
                <a:gd name="connsiteY563" fmla="*/ 216789 h 769239"/>
                <a:gd name="connsiteX564" fmla="*/ 928497 w 1153382"/>
                <a:gd name="connsiteY564" fmla="*/ 219360 h 769239"/>
                <a:gd name="connsiteX565" fmla="*/ 933450 w 1153382"/>
                <a:gd name="connsiteY565" fmla="*/ 215646 h 769239"/>
                <a:gd name="connsiteX566" fmla="*/ 937450 w 1153382"/>
                <a:gd name="connsiteY566" fmla="*/ 211169 h 769239"/>
                <a:gd name="connsiteX567" fmla="*/ 952119 w 1153382"/>
                <a:gd name="connsiteY567" fmla="*/ 206311 h 769239"/>
                <a:gd name="connsiteX568" fmla="*/ 961263 w 1153382"/>
                <a:gd name="connsiteY568" fmla="*/ 205168 h 769239"/>
                <a:gd name="connsiteX569" fmla="*/ 963835 w 1153382"/>
                <a:gd name="connsiteY569" fmla="*/ 204216 h 769239"/>
                <a:gd name="connsiteX570" fmla="*/ 969169 w 1153382"/>
                <a:gd name="connsiteY570" fmla="*/ 200787 h 769239"/>
                <a:gd name="connsiteX571" fmla="*/ 974884 w 1153382"/>
                <a:gd name="connsiteY571" fmla="*/ 198501 h 769239"/>
                <a:gd name="connsiteX572" fmla="*/ 979932 w 1153382"/>
                <a:gd name="connsiteY572" fmla="*/ 199168 h 769239"/>
                <a:gd name="connsiteX573" fmla="*/ 984980 w 1153382"/>
                <a:gd name="connsiteY573" fmla="*/ 206216 h 769239"/>
                <a:gd name="connsiteX574" fmla="*/ 990219 w 1153382"/>
                <a:gd name="connsiteY574" fmla="*/ 211169 h 769239"/>
                <a:gd name="connsiteX575" fmla="*/ 991648 w 1153382"/>
                <a:gd name="connsiteY575" fmla="*/ 218789 h 769239"/>
                <a:gd name="connsiteX576" fmla="*/ 998030 w 1153382"/>
                <a:gd name="connsiteY576" fmla="*/ 229362 h 769239"/>
                <a:gd name="connsiteX577" fmla="*/ 1013746 w 1153382"/>
                <a:gd name="connsiteY577" fmla="*/ 243840 h 769239"/>
                <a:gd name="connsiteX578" fmla="*/ 1019937 w 1153382"/>
                <a:gd name="connsiteY578" fmla="*/ 248221 h 769239"/>
                <a:gd name="connsiteX579" fmla="*/ 1024128 w 1153382"/>
                <a:gd name="connsiteY579" fmla="*/ 247459 h 769239"/>
                <a:gd name="connsiteX580" fmla="*/ 1026414 w 1153382"/>
                <a:gd name="connsiteY580" fmla="*/ 246316 h 769239"/>
                <a:gd name="connsiteX581" fmla="*/ 1027366 w 1153382"/>
                <a:gd name="connsiteY581" fmla="*/ 244793 h 769239"/>
                <a:gd name="connsiteX582" fmla="*/ 1028319 w 1153382"/>
                <a:gd name="connsiteY582" fmla="*/ 237744 h 769239"/>
                <a:gd name="connsiteX583" fmla="*/ 1030319 w 1153382"/>
                <a:gd name="connsiteY583" fmla="*/ 235172 h 769239"/>
                <a:gd name="connsiteX584" fmla="*/ 1033558 w 1153382"/>
                <a:gd name="connsiteY584" fmla="*/ 235077 h 769239"/>
                <a:gd name="connsiteX585" fmla="*/ 1045845 w 1153382"/>
                <a:gd name="connsiteY585" fmla="*/ 243840 h 769239"/>
                <a:gd name="connsiteX586" fmla="*/ 1052322 w 1153382"/>
                <a:gd name="connsiteY586" fmla="*/ 244793 h 769239"/>
                <a:gd name="connsiteX587" fmla="*/ 1058513 w 1153382"/>
                <a:gd name="connsiteY587" fmla="*/ 244983 h 769239"/>
                <a:gd name="connsiteX588" fmla="*/ 1066705 w 1153382"/>
                <a:gd name="connsiteY588" fmla="*/ 251746 h 769239"/>
                <a:gd name="connsiteX589" fmla="*/ 1075849 w 1153382"/>
                <a:gd name="connsiteY589" fmla="*/ 257651 h 769239"/>
                <a:gd name="connsiteX590" fmla="*/ 1082802 w 1153382"/>
                <a:gd name="connsiteY590" fmla="*/ 258318 h 769239"/>
                <a:gd name="connsiteX591" fmla="*/ 1088422 w 1153382"/>
                <a:gd name="connsiteY591" fmla="*/ 256032 h 769239"/>
                <a:gd name="connsiteX592" fmla="*/ 1092232 w 1153382"/>
                <a:gd name="connsiteY592" fmla="*/ 254603 h 769239"/>
                <a:gd name="connsiteX593" fmla="*/ 1094613 w 1153382"/>
                <a:gd name="connsiteY593" fmla="*/ 256794 h 769239"/>
                <a:gd name="connsiteX594" fmla="*/ 1096804 w 1153382"/>
                <a:gd name="connsiteY594" fmla="*/ 261938 h 769239"/>
                <a:gd name="connsiteX595" fmla="*/ 1100423 w 1153382"/>
                <a:gd name="connsiteY595" fmla="*/ 265843 h 769239"/>
                <a:gd name="connsiteX596" fmla="*/ 1104709 w 1153382"/>
                <a:gd name="connsiteY596" fmla="*/ 266985 h 769239"/>
                <a:gd name="connsiteX597" fmla="*/ 1110710 w 1153382"/>
                <a:gd name="connsiteY597" fmla="*/ 267271 h 769239"/>
                <a:gd name="connsiteX598" fmla="*/ 1121188 w 1153382"/>
                <a:gd name="connsiteY598" fmla="*/ 274891 h 769239"/>
                <a:gd name="connsiteX599" fmla="*/ 1131094 w 1153382"/>
                <a:gd name="connsiteY599" fmla="*/ 282702 h 769239"/>
                <a:gd name="connsiteX600" fmla="*/ 1137285 w 1153382"/>
                <a:gd name="connsiteY600" fmla="*/ 283083 h 769239"/>
                <a:gd name="connsiteX601" fmla="*/ 1142429 w 1153382"/>
                <a:gd name="connsiteY601" fmla="*/ 280797 h 769239"/>
                <a:gd name="connsiteX602" fmla="*/ 1147096 w 1153382"/>
                <a:gd name="connsiteY602" fmla="*/ 280225 h 769239"/>
                <a:gd name="connsiteX603" fmla="*/ 1150334 w 1153382"/>
                <a:gd name="connsiteY603" fmla="*/ 282226 h 769239"/>
                <a:gd name="connsiteX604" fmla="*/ 1151191 w 1153382"/>
                <a:gd name="connsiteY604" fmla="*/ 285559 h 769239"/>
                <a:gd name="connsiteX605" fmla="*/ 1148810 w 1153382"/>
                <a:gd name="connsiteY605" fmla="*/ 290036 h 769239"/>
                <a:gd name="connsiteX606" fmla="*/ 1148810 w 1153382"/>
                <a:gd name="connsiteY606" fmla="*/ 296513 h 769239"/>
                <a:gd name="connsiteX607" fmla="*/ 1153192 w 1153382"/>
                <a:gd name="connsiteY607" fmla="*/ 302704 h 769239"/>
                <a:gd name="connsiteX608" fmla="*/ 1153382 w 1153382"/>
                <a:gd name="connsiteY608" fmla="*/ 308705 h 769239"/>
                <a:gd name="connsiteX609" fmla="*/ 1152144 w 1153382"/>
                <a:gd name="connsiteY609" fmla="*/ 314230 h 769239"/>
                <a:gd name="connsiteX610" fmla="*/ 1149572 w 1153382"/>
                <a:gd name="connsiteY610" fmla="*/ 319183 h 769239"/>
                <a:gd name="connsiteX611" fmla="*/ 1143572 w 1153382"/>
                <a:gd name="connsiteY611" fmla="*/ 326136 h 769239"/>
                <a:gd name="connsiteX612" fmla="*/ 1138047 w 1153382"/>
                <a:gd name="connsiteY612" fmla="*/ 332518 h 769239"/>
                <a:gd name="connsiteX613" fmla="*/ 1129760 w 1153382"/>
                <a:gd name="connsiteY613" fmla="*/ 335185 h 769239"/>
                <a:gd name="connsiteX614" fmla="*/ 1125093 w 1153382"/>
                <a:gd name="connsiteY614" fmla="*/ 338042 h 769239"/>
                <a:gd name="connsiteX615" fmla="*/ 1126236 w 1153382"/>
                <a:gd name="connsiteY615" fmla="*/ 342709 h 769239"/>
                <a:gd name="connsiteX616" fmla="*/ 1129284 w 1153382"/>
                <a:gd name="connsiteY616" fmla="*/ 347091 h 769239"/>
                <a:gd name="connsiteX617" fmla="*/ 1136428 w 1153382"/>
                <a:gd name="connsiteY617" fmla="*/ 350711 h 769239"/>
                <a:gd name="connsiteX618" fmla="*/ 1144429 w 1153382"/>
                <a:gd name="connsiteY618" fmla="*/ 353282 h 769239"/>
                <a:gd name="connsiteX619" fmla="*/ 1145381 w 1153382"/>
                <a:gd name="connsiteY619" fmla="*/ 356140 h 769239"/>
                <a:gd name="connsiteX620" fmla="*/ 1144143 w 1153382"/>
                <a:gd name="connsiteY620" fmla="*/ 357568 h 769239"/>
                <a:gd name="connsiteX621" fmla="*/ 1138999 w 1153382"/>
                <a:gd name="connsiteY621" fmla="*/ 358807 h 769239"/>
                <a:gd name="connsiteX622" fmla="*/ 1131856 w 1153382"/>
                <a:gd name="connsiteY622" fmla="*/ 357473 h 769239"/>
                <a:gd name="connsiteX623" fmla="*/ 1129474 w 1153382"/>
                <a:gd name="connsiteY623" fmla="*/ 359950 h 769239"/>
                <a:gd name="connsiteX624" fmla="*/ 1126236 w 1153382"/>
                <a:gd name="connsiteY624" fmla="*/ 364141 h 769239"/>
                <a:gd name="connsiteX625" fmla="*/ 1124045 w 1153382"/>
                <a:gd name="connsiteY625" fmla="*/ 371570 h 769239"/>
                <a:gd name="connsiteX626" fmla="*/ 1122331 w 1153382"/>
                <a:gd name="connsiteY626" fmla="*/ 378523 h 769239"/>
                <a:gd name="connsiteX627" fmla="*/ 1130141 w 1153382"/>
                <a:gd name="connsiteY627" fmla="*/ 380333 h 769239"/>
                <a:gd name="connsiteX628" fmla="*/ 1134618 w 1153382"/>
                <a:gd name="connsiteY628" fmla="*/ 383191 h 769239"/>
                <a:gd name="connsiteX629" fmla="*/ 1136047 w 1153382"/>
                <a:gd name="connsiteY629" fmla="*/ 388811 h 769239"/>
                <a:gd name="connsiteX630" fmla="*/ 1137571 w 1153382"/>
                <a:gd name="connsiteY630" fmla="*/ 395097 h 769239"/>
                <a:gd name="connsiteX631" fmla="*/ 1138047 w 1153382"/>
                <a:gd name="connsiteY631" fmla="*/ 400717 h 769239"/>
                <a:gd name="connsiteX632" fmla="*/ 1135475 w 1153382"/>
                <a:gd name="connsiteY632" fmla="*/ 403479 h 769239"/>
                <a:gd name="connsiteX633" fmla="*/ 1135380 w 1153382"/>
                <a:gd name="connsiteY633" fmla="*/ 406336 h 769239"/>
                <a:gd name="connsiteX634" fmla="*/ 1136523 w 1153382"/>
                <a:gd name="connsiteY634" fmla="*/ 407670 h 769239"/>
                <a:gd name="connsiteX635" fmla="*/ 1139857 w 1153382"/>
                <a:gd name="connsiteY635" fmla="*/ 408337 h 769239"/>
                <a:gd name="connsiteX636" fmla="*/ 1142429 w 1153382"/>
                <a:gd name="connsiteY636" fmla="*/ 409575 h 769239"/>
                <a:gd name="connsiteX637" fmla="*/ 1142619 w 1153382"/>
                <a:gd name="connsiteY637" fmla="*/ 412528 h 769239"/>
                <a:gd name="connsiteX638" fmla="*/ 1137761 w 1153382"/>
                <a:gd name="connsiteY638" fmla="*/ 419195 h 769239"/>
                <a:gd name="connsiteX639" fmla="*/ 1133189 w 1153382"/>
                <a:gd name="connsiteY639" fmla="*/ 431959 h 769239"/>
                <a:gd name="connsiteX640" fmla="*/ 1130808 w 1153382"/>
                <a:gd name="connsiteY640" fmla="*/ 438721 h 769239"/>
                <a:gd name="connsiteX641" fmla="*/ 1130903 w 1153382"/>
                <a:gd name="connsiteY641" fmla="*/ 446055 h 769239"/>
                <a:gd name="connsiteX642" fmla="*/ 1128236 w 1153382"/>
                <a:gd name="connsiteY642" fmla="*/ 450152 h 769239"/>
                <a:gd name="connsiteX643" fmla="*/ 1123283 w 1153382"/>
                <a:gd name="connsiteY643" fmla="*/ 450532 h 769239"/>
                <a:gd name="connsiteX644" fmla="*/ 1106138 w 1153382"/>
                <a:gd name="connsiteY644" fmla="*/ 451199 h 769239"/>
                <a:gd name="connsiteX645" fmla="*/ 1091184 w 1153382"/>
                <a:gd name="connsiteY645" fmla="*/ 450818 h 769239"/>
                <a:gd name="connsiteX646" fmla="*/ 1084707 w 1153382"/>
                <a:gd name="connsiteY646" fmla="*/ 449770 h 769239"/>
                <a:gd name="connsiteX647" fmla="*/ 1074611 w 1153382"/>
                <a:gd name="connsiteY647" fmla="*/ 449199 h 769239"/>
                <a:gd name="connsiteX648" fmla="*/ 1069657 w 1153382"/>
                <a:gd name="connsiteY648" fmla="*/ 450913 h 769239"/>
                <a:gd name="connsiteX649" fmla="*/ 1062990 w 1153382"/>
                <a:gd name="connsiteY649" fmla="*/ 462629 h 769239"/>
                <a:gd name="connsiteX650" fmla="*/ 1058037 w 1153382"/>
                <a:gd name="connsiteY650" fmla="*/ 467201 h 769239"/>
                <a:gd name="connsiteX651" fmla="*/ 1049750 w 1153382"/>
                <a:gd name="connsiteY651" fmla="*/ 471297 h 769239"/>
                <a:gd name="connsiteX652" fmla="*/ 1040606 w 1153382"/>
                <a:gd name="connsiteY652" fmla="*/ 472440 h 769239"/>
                <a:gd name="connsiteX653" fmla="*/ 1035367 w 1153382"/>
                <a:gd name="connsiteY653" fmla="*/ 477298 h 769239"/>
                <a:gd name="connsiteX654" fmla="*/ 1033558 w 1153382"/>
                <a:gd name="connsiteY654" fmla="*/ 484822 h 769239"/>
                <a:gd name="connsiteX655" fmla="*/ 1033367 w 1153382"/>
                <a:gd name="connsiteY655" fmla="*/ 491490 h 769239"/>
                <a:gd name="connsiteX656" fmla="*/ 1032510 w 1153382"/>
                <a:gd name="connsiteY656" fmla="*/ 494824 h 769239"/>
                <a:gd name="connsiteX657" fmla="*/ 1030605 w 1153382"/>
                <a:gd name="connsiteY657" fmla="*/ 497777 h 769239"/>
                <a:gd name="connsiteX658" fmla="*/ 1029843 w 1153382"/>
                <a:gd name="connsiteY658" fmla="*/ 499872 h 769239"/>
                <a:gd name="connsiteX659" fmla="*/ 1030319 w 1153382"/>
                <a:gd name="connsiteY659" fmla="*/ 502158 h 769239"/>
                <a:gd name="connsiteX660" fmla="*/ 1032415 w 1153382"/>
                <a:gd name="connsiteY660" fmla="*/ 502920 h 769239"/>
                <a:gd name="connsiteX661" fmla="*/ 1034987 w 1153382"/>
                <a:gd name="connsiteY661" fmla="*/ 503968 h 769239"/>
                <a:gd name="connsiteX662" fmla="*/ 1034987 w 1153382"/>
                <a:gd name="connsiteY662" fmla="*/ 505682 h 769239"/>
                <a:gd name="connsiteX663" fmla="*/ 1033939 w 1153382"/>
                <a:gd name="connsiteY663" fmla="*/ 507778 h 769239"/>
                <a:gd name="connsiteX664" fmla="*/ 1031177 w 1153382"/>
                <a:gd name="connsiteY664" fmla="*/ 510064 h 769239"/>
                <a:gd name="connsiteX665" fmla="*/ 1029843 w 1153382"/>
                <a:gd name="connsiteY665" fmla="*/ 513588 h 769239"/>
                <a:gd name="connsiteX666" fmla="*/ 1030129 w 1153382"/>
                <a:gd name="connsiteY666" fmla="*/ 517303 h 769239"/>
                <a:gd name="connsiteX667" fmla="*/ 1030700 w 1153382"/>
                <a:gd name="connsiteY667" fmla="*/ 521398 h 769239"/>
                <a:gd name="connsiteX668" fmla="*/ 633222 w 1153382"/>
                <a:gd name="connsiteY668" fmla="*/ 604171 h 769239"/>
                <a:gd name="connsiteX669" fmla="*/ 642080 w 1153382"/>
                <a:gd name="connsiteY669" fmla="*/ 608647 h 769239"/>
                <a:gd name="connsiteX670" fmla="*/ 633031 w 1153382"/>
                <a:gd name="connsiteY670" fmla="*/ 607504 h 769239"/>
                <a:gd name="connsiteX671" fmla="*/ 613220 w 1153382"/>
                <a:gd name="connsiteY671" fmla="*/ 603218 h 769239"/>
                <a:gd name="connsiteX672" fmla="*/ 604456 w 1153382"/>
                <a:gd name="connsiteY672" fmla="*/ 599122 h 769239"/>
                <a:gd name="connsiteX673" fmla="*/ 602266 w 1153382"/>
                <a:gd name="connsiteY673" fmla="*/ 594646 h 769239"/>
                <a:gd name="connsiteX674" fmla="*/ 600932 w 1153382"/>
                <a:gd name="connsiteY674" fmla="*/ 588454 h 769239"/>
                <a:gd name="connsiteX675" fmla="*/ 605885 w 1153382"/>
                <a:gd name="connsiteY675" fmla="*/ 594931 h 769239"/>
                <a:gd name="connsiteX676" fmla="*/ 609314 w 1153382"/>
                <a:gd name="connsiteY676" fmla="*/ 597789 h 769239"/>
                <a:gd name="connsiteX677" fmla="*/ 633222 w 1153382"/>
                <a:gd name="connsiteY677" fmla="*/ 604171 h 76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</a:cxnLst>
              <a:rect l="l" t="t" r="r" b="b"/>
              <a:pathLst>
                <a:path w="1153382" h="769239">
                  <a:moveTo>
                    <a:pt x="1030700" y="521398"/>
                  </a:moveTo>
                  <a:lnTo>
                    <a:pt x="1028414" y="522446"/>
                  </a:lnTo>
                  <a:lnTo>
                    <a:pt x="1006030" y="521018"/>
                  </a:lnTo>
                  <a:lnTo>
                    <a:pt x="987742" y="523018"/>
                  </a:lnTo>
                  <a:lnTo>
                    <a:pt x="974693" y="537781"/>
                  </a:lnTo>
                  <a:lnTo>
                    <a:pt x="966883" y="537781"/>
                  </a:lnTo>
                  <a:lnTo>
                    <a:pt x="955929" y="541591"/>
                  </a:lnTo>
                  <a:lnTo>
                    <a:pt x="948499" y="546354"/>
                  </a:lnTo>
                  <a:lnTo>
                    <a:pt x="939737" y="556736"/>
                  </a:lnTo>
                  <a:lnTo>
                    <a:pt x="932879" y="552069"/>
                  </a:lnTo>
                  <a:lnTo>
                    <a:pt x="924592" y="552259"/>
                  </a:lnTo>
                  <a:lnTo>
                    <a:pt x="916496" y="555021"/>
                  </a:lnTo>
                  <a:lnTo>
                    <a:pt x="906685" y="561975"/>
                  </a:lnTo>
                  <a:lnTo>
                    <a:pt x="901255" y="563118"/>
                  </a:lnTo>
                  <a:lnTo>
                    <a:pt x="890397" y="561213"/>
                  </a:lnTo>
                  <a:lnTo>
                    <a:pt x="877729" y="565118"/>
                  </a:lnTo>
                  <a:lnTo>
                    <a:pt x="850392" y="587693"/>
                  </a:lnTo>
                  <a:lnTo>
                    <a:pt x="841153" y="604171"/>
                  </a:lnTo>
                  <a:lnTo>
                    <a:pt x="837819" y="607314"/>
                  </a:lnTo>
                  <a:lnTo>
                    <a:pt x="833152" y="611314"/>
                  </a:lnTo>
                  <a:lnTo>
                    <a:pt x="828199" y="613315"/>
                  </a:lnTo>
                  <a:lnTo>
                    <a:pt x="825627" y="613124"/>
                  </a:lnTo>
                  <a:lnTo>
                    <a:pt x="838676" y="601503"/>
                  </a:lnTo>
                  <a:lnTo>
                    <a:pt x="842677" y="597122"/>
                  </a:lnTo>
                  <a:lnTo>
                    <a:pt x="843344" y="593884"/>
                  </a:lnTo>
                  <a:lnTo>
                    <a:pt x="843439" y="588645"/>
                  </a:lnTo>
                  <a:lnTo>
                    <a:pt x="839438" y="582168"/>
                  </a:lnTo>
                  <a:lnTo>
                    <a:pt x="828770" y="598265"/>
                  </a:lnTo>
                  <a:lnTo>
                    <a:pt x="822770" y="600551"/>
                  </a:lnTo>
                  <a:lnTo>
                    <a:pt x="815054" y="605409"/>
                  </a:lnTo>
                  <a:lnTo>
                    <a:pt x="814673" y="616172"/>
                  </a:lnTo>
                  <a:lnTo>
                    <a:pt x="815530" y="624078"/>
                  </a:lnTo>
                  <a:lnTo>
                    <a:pt x="818674" y="634079"/>
                  </a:lnTo>
                  <a:lnTo>
                    <a:pt x="826198" y="650367"/>
                  </a:lnTo>
                  <a:lnTo>
                    <a:pt x="841343" y="673608"/>
                  </a:lnTo>
                  <a:lnTo>
                    <a:pt x="848678" y="682085"/>
                  </a:lnTo>
                  <a:lnTo>
                    <a:pt x="854012" y="685514"/>
                  </a:lnTo>
                  <a:lnTo>
                    <a:pt x="860488" y="685990"/>
                  </a:lnTo>
                  <a:lnTo>
                    <a:pt x="872871" y="678846"/>
                  </a:lnTo>
                  <a:lnTo>
                    <a:pt x="878110" y="677703"/>
                  </a:lnTo>
                  <a:lnTo>
                    <a:pt x="889635" y="680466"/>
                  </a:lnTo>
                  <a:lnTo>
                    <a:pt x="893731" y="675704"/>
                  </a:lnTo>
                  <a:lnTo>
                    <a:pt x="899731" y="673036"/>
                  </a:lnTo>
                  <a:lnTo>
                    <a:pt x="907352" y="672751"/>
                  </a:lnTo>
                  <a:lnTo>
                    <a:pt x="916114" y="674846"/>
                  </a:lnTo>
                  <a:lnTo>
                    <a:pt x="925639" y="678466"/>
                  </a:lnTo>
                  <a:lnTo>
                    <a:pt x="921734" y="686657"/>
                  </a:lnTo>
                  <a:lnTo>
                    <a:pt x="917638" y="693134"/>
                  </a:lnTo>
                  <a:lnTo>
                    <a:pt x="916210" y="700278"/>
                  </a:lnTo>
                  <a:lnTo>
                    <a:pt x="914019" y="708279"/>
                  </a:lnTo>
                  <a:lnTo>
                    <a:pt x="903541" y="711803"/>
                  </a:lnTo>
                  <a:lnTo>
                    <a:pt x="892302" y="711422"/>
                  </a:lnTo>
                  <a:lnTo>
                    <a:pt x="880491" y="713708"/>
                  </a:lnTo>
                  <a:lnTo>
                    <a:pt x="876205" y="710565"/>
                  </a:lnTo>
                  <a:lnTo>
                    <a:pt x="873347" y="707803"/>
                  </a:lnTo>
                  <a:lnTo>
                    <a:pt x="868108" y="704945"/>
                  </a:lnTo>
                  <a:lnTo>
                    <a:pt x="861250" y="703326"/>
                  </a:lnTo>
                  <a:lnTo>
                    <a:pt x="854964" y="705231"/>
                  </a:lnTo>
                  <a:lnTo>
                    <a:pt x="847630" y="716089"/>
                  </a:lnTo>
                  <a:lnTo>
                    <a:pt x="834580" y="723519"/>
                  </a:lnTo>
                  <a:lnTo>
                    <a:pt x="830294" y="731996"/>
                  </a:lnTo>
                  <a:lnTo>
                    <a:pt x="817531" y="730091"/>
                  </a:lnTo>
                  <a:lnTo>
                    <a:pt x="806577" y="731615"/>
                  </a:lnTo>
                  <a:lnTo>
                    <a:pt x="790765" y="739330"/>
                  </a:lnTo>
                  <a:lnTo>
                    <a:pt x="778669" y="755713"/>
                  </a:lnTo>
                  <a:lnTo>
                    <a:pt x="765429" y="766000"/>
                  </a:lnTo>
                  <a:lnTo>
                    <a:pt x="754856" y="769239"/>
                  </a:lnTo>
                  <a:lnTo>
                    <a:pt x="744950" y="768286"/>
                  </a:lnTo>
                  <a:lnTo>
                    <a:pt x="738569" y="765143"/>
                  </a:lnTo>
                  <a:lnTo>
                    <a:pt x="725424" y="754380"/>
                  </a:lnTo>
                  <a:lnTo>
                    <a:pt x="726186" y="750475"/>
                  </a:lnTo>
                  <a:lnTo>
                    <a:pt x="727996" y="748569"/>
                  </a:lnTo>
                  <a:lnTo>
                    <a:pt x="730472" y="742950"/>
                  </a:lnTo>
                  <a:lnTo>
                    <a:pt x="735806" y="722471"/>
                  </a:lnTo>
                  <a:lnTo>
                    <a:pt x="735044" y="715803"/>
                  </a:lnTo>
                  <a:lnTo>
                    <a:pt x="732091" y="705326"/>
                  </a:lnTo>
                  <a:lnTo>
                    <a:pt x="721709" y="697135"/>
                  </a:lnTo>
                  <a:lnTo>
                    <a:pt x="713327" y="698754"/>
                  </a:lnTo>
                  <a:lnTo>
                    <a:pt x="708470" y="696563"/>
                  </a:lnTo>
                  <a:lnTo>
                    <a:pt x="691324" y="682561"/>
                  </a:lnTo>
                  <a:lnTo>
                    <a:pt x="681990" y="681609"/>
                  </a:lnTo>
                  <a:lnTo>
                    <a:pt x="671608" y="684466"/>
                  </a:lnTo>
                  <a:lnTo>
                    <a:pt x="667798" y="682371"/>
                  </a:lnTo>
                  <a:lnTo>
                    <a:pt x="665036" y="677513"/>
                  </a:lnTo>
                  <a:lnTo>
                    <a:pt x="685514" y="660273"/>
                  </a:lnTo>
                  <a:lnTo>
                    <a:pt x="705612" y="645986"/>
                  </a:lnTo>
                  <a:lnTo>
                    <a:pt x="714470" y="644461"/>
                  </a:lnTo>
                  <a:lnTo>
                    <a:pt x="726377" y="637794"/>
                  </a:lnTo>
                  <a:lnTo>
                    <a:pt x="739140" y="627793"/>
                  </a:lnTo>
                  <a:lnTo>
                    <a:pt x="737330" y="619887"/>
                  </a:lnTo>
                  <a:lnTo>
                    <a:pt x="734568" y="614077"/>
                  </a:lnTo>
                  <a:lnTo>
                    <a:pt x="728472" y="615696"/>
                  </a:lnTo>
                  <a:lnTo>
                    <a:pt x="724090" y="617601"/>
                  </a:lnTo>
                  <a:lnTo>
                    <a:pt x="713422" y="611314"/>
                  </a:lnTo>
                  <a:lnTo>
                    <a:pt x="709517" y="606743"/>
                  </a:lnTo>
                  <a:lnTo>
                    <a:pt x="692848" y="611505"/>
                  </a:lnTo>
                  <a:lnTo>
                    <a:pt x="683514" y="610838"/>
                  </a:lnTo>
                  <a:lnTo>
                    <a:pt x="663035" y="615219"/>
                  </a:lnTo>
                  <a:lnTo>
                    <a:pt x="653605" y="610934"/>
                  </a:lnTo>
                  <a:lnTo>
                    <a:pt x="634746" y="598837"/>
                  </a:lnTo>
                  <a:lnTo>
                    <a:pt x="627697" y="596455"/>
                  </a:lnTo>
                  <a:lnTo>
                    <a:pt x="621602" y="596932"/>
                  </a:lnTo>
                  <a:lnTo>
                    <a:pt x="618363" y="592931"/>
                  </a:lnTo>
                  <a:lnTo>
                    <a:pt x="622363" y="590931"/>
                  </a:lnTo>
                  <a:lnTo>
                    <a:pt x="627031" y="590740"/>
                  </a:lnTo>
                  <a:lnTo>
                    <a:pt x="631888" y="589312"/>
                  </a:lnTo>
                  <a:lnTo>
                    <a:pt x="633317" y="587121"/>
                  </a:lnTo>
                  <a:lnTo>
                    <a:pt x="633031" y="583216"/>
                  </a:lnTo>
                  <a:lnTo>
                    <a:pt x="623221" y="580168"/>
                  </a:lnTo>
                  <a:lnTo>
                    <a:pt x="614077" y="579311"/>
                  </a:lnTo>
                  <a:lnTo>
                    <a:pt x="608362" y="575786"/>
                  </a:lnTo>
                  <a:lnTo>
                    <a:pt x="603885" y="571690"/>
                  </a:lnTo>
                  <a:lnTo>
                    <a:pt x="614267" y="571595"/>
                  </a:lnTo>
                  <a:lnTo>
                    <a:pt x="624649" y="574643"/>
                  </a:lnTo>
                  <a:lnTo>
                    <a:pt x="640842" y="575786"/>
                  </a:lnTo>
                  <a:lnTo>
                    <a:pt x="655606" y="579025"/>
                  </a:lnTo>
                  <a:lnTo>
                    <a:pt x="659321" y="575024"/>
                  </a:lnTo>
                  <a:lnTo>
                    <a:pt x="667893" y="568166"/>
                  </a:lnTo>
                  <a:lnTo>
                    <a:pt x="669512" y="565975"/>
                  </a:lnTo>
                  <a:lnTo>
                    <a:pt x="655130" y="570643"/>
                  </a:lnTo>
                  <a:lnTo>
                    <a:pt x="640556" y="567690"/>
                  </a:lnTo>
                  <a:lnTo>
                    <a:pt x="635317" y="563403"/>
                  </a:lnTo>
                  <a:lnTo>
                    <a:pt x="630841" y="557213"/>
                  </a:lnTo>
                  <a:lnTo>
                    <a:pt x="628936" y="550164"/>
                  </a:lnTo>
                  <a:lnTo>
                    <a:pt x="630174" y="543592"/>
                  </a:lnTo>
                  <a:lnTo>
                    <a:pt x="628555" y="531686"/>
                  </a:lnTo>
                  <a:lnTo>
                    <a:pt x="623792" y="521112"/>
                  </a:lnTo>
                  <a:lnTo>
                    <a:pt x="622078" y="515207"/>
                  </a:lnTo>
                  <a:lnTo>
                    <a:pt x="617030" y="509968"/>
                  </a:lnTo>
                  <a:lnTo>
                    <a:pt x="621982" y="521875"/>
                  </a:lnTo>
                  <a:lnTo>
                    <a:pt x="623888" y="529685"/>
                  </a:lnTo>
                  <a:lnTo>
                    <a:pt x="626840" y="536924"/>
                  </a:lnTo>
                  <a:lnTo>
                    <a:pt x="626173" y="556070"/>
                  </a:lnTo>
                  <a:lnTo>
                    <a:pt x="624269" y="562737"/>
                  </a:lnTo>
                  <a:lnTo>
                    <a:pt x="618363" y="564452"/>
                  </a:lnTo>
                  <a:lnTo>
                    <a:pt x="610457" y="563403"/>
                  </a:lnTo>
                  <a:lnTo>
                    <a:pt x="602456" y="561404"/>
                  </a:lnTo>
                  <a:lnTo>
                    <a:pt x="604456" y="550830"/>
                  </a:lnTo>
                  <a:lnTo>
                    <a:pt x="600170" y="554450"/>
                  </a:lnTo>
                  <a:lnTo>
                    <a:pt x="594170" y="564737"/>
                  </a:lnTo>
                  <a:lnTo>
                    <a:pt x="588931" y="566261"/>
                  </a:lnTo>
                  <a:lnTo>
                    <a:pt x="577120" y="565118"/>
                  </a:lnTo>
                  <a:lnTo>
                    <a:pt x="555307" y="571881"/>
                  </a:lnTo>
                  <a:lnTo>
                    <a:pt x="553783" y="579215"/>
                  </a:lnTo>
                  <a:lnTo>
                    <a:pt x="550545" y="589121"/>
                  </a:lnTo>
                  <a:lnTo>
                    <a:pt x="547402" y="594836"/>
                  </a:lnTo>
                  <a:lnTo>
                    <a:pt x="546354" y="598361"/>
                  </a:lnTo>
                  <a:lnTo>
                    <a:pt x="537020" y="613220"/>
                  </a:lnTo>
                  <a:lnTo>
                    <a:pt x="535877" y="614648"/>
                  </a:lnTo>
                  <a:lnTo>
                    <a:pt x="518350" y="635222"/>
                  </a:lnTo>
                  <a:lnTo>
                    <a:pt x="516064" y="636746"/>
                  </a:lnTo>
                  <a:lnTo>
                    <a:pt x="504730" y="641509"/>
                  </a:lnTo>
                  <a:lnTo>
                    <a:pt x="497967" y="645700"/>
                  </a:lnTo>
                  <a:lnTo>
                    <a:pt x="492823" y="647509"/>
                  </a:lnTo>
                  <a:lnTo>
                    <a:pt x="484061" y="645509"/>
                  </a:lnTo>
                  <a:lnTo>
                    <a:pt x="480441" y="648462"/>
                  </a:lnTo>
                  <a:lnTo>
                    <a:pt x="478727" y="652081"/>
                  </a:lnTo>
                  <a:lnTo>
                    <a:pt x="478727" y="659606"/>
                  </a:lnTo>
                  <a:lnTo>
                    <a:pt x="483108" y="665036"/>
                  </a:lnTo>
                  <a:lnTo>
                    <a:pt x="486728" y="683037"/>
                  </a:lnTo>
                  <a:lnTo>
                    <a:pt x="485394" y="690658"/>
                  </a:lnTo>
                  <a:lnTo>
                    <a:pt x="481965" y="685705"/>
                  </a:lnTo>
                  <a:lnTo>
                    <a:pt x="476536" y="680561"/>
                  </a:lnTo>
                  <a:lnTo>
                    <a:pt x="466058" y="676084"/>
                  </a:lnTo>
                  <a:lnTo>
                    <a:pt x="454533" y="677609"/>
                  </a:lnTo>
                  <a:lnTo>
                    <a:pt x="441960" y="685133"/>
                  </a:lnTo>
                  <a:lnTo>
                    <a:pt x="433388" y="687895"/>
                  </a:lnTo>
                  <a:lnTo>
                    <a:pt x="428911" y="685990"/>
                  </a:lnTo>
                  <a:lnTo>
                    <a:pt x="426244" y="686085"/>
                  </a:lnTo>
                  <a:lnTo>
                    <a:pt x="425196" y="688181"/>
                  </a:lnTo>
                  <a:lnTo>
                    <a:pt x="425482" y="689991"/>
                  </a:lnTo>
                  <a:lnTo>
                    <a:pt x="426815" y="691324"/>
                  </a:lnTo>
                  <a:lnTo>
                    <a:pt x="426625" y="692372"/>
                  </a:lnTo>
                  <a:lnTo>
                    <a:pt x="424815" y="692944"/>
                  </a:lnTo>
                  <a:lnTo>
                    <a:pt x="405003" y="687705"/>
                  </a:lnTo>
                  <a:lnTo>
                    <a:pt x="396430" y="682657"/>
                  </a:lnTo>
                  <a:lnTo>
                    <a:pt x="389763" y="673322"/>
                  </a:lnTo>
                  <a:lnTo>
                    <a:pt x="393097" y="670274"/>
                  </a:lnTo>
                  <a:lnTo>
                    <a:pt x="395954" y="668845"/>
                  </a:lnTo>
                  <a:lnTo>
                    <a:pt x="406337" y="668084"/>
                  </a:lnTo>
                  <a:lnTo>
                    <a:pt x="408051" y="667131"/>
                  </a:lnTo>
                  <a:lnTo>
                    <a:pt x="408241" y="664940"/>
                  </a:lnTo>
                  <a:lnTo>
                    <a:pt x="409004" y="662178"/>
                  </a:lnTo>
                  <a:lnTo>
                    <a:pt x="408718" y="657987"/>
                  </a:lnTo>
                  <a:lnTo>
                    <a:pt x="407575" y="653605"/>
                  </a:lnTo>
                  <a:lnTo>
                    <a:pt x="412147" y="647224"/>
                  </a:lnTo>
                  <a:lnTo>
                    <a:pt x="418909" y="641890"/>
                  </a:lnTo>
                  <a:lnTo>
                    <a:pt x="422815" y="636555"/>
                  </a:lnTo>
                  <a:lnTo>
                    <a:pt x="423481" y="628745"/>
                  </a:lnTo>
                  <a:lnTo>
                    <a:pt x="430530" y="624935"/>
                  </a:lnTo>
                  <a:lnTo>
                    <a:pt x="436816" y="618363"/>
                  </a:lnTo>
                  <a:lnTo>
                    <a:pt x="438436" y="611124"/>
                  </a:lnTo>
                  <a:lnTo>
                    <a:pt x="440627" y="606647"/>
                  </a:lnTo>
                  <a:lnTo>
                    <a:pt x="436626" y="596265"/>
                  </a:lnTo>
                  <a:lnTo>
                    <a:pt x="435769" y="589502"/>
                  </a:lnTo>
                  <a:lnTo>
                    <a:pt x="435578" y="583692"/>
                  </a:lnTo>
                  <a:lnTo>
                    <a:pt x="437483" y="580549"/>
                  </a:lnTo>
                  <a:lnTo>
                    <a:pt x="443389" y="576929"/>
                  </a:lnTo>
                  <a:lnTo>
                    <a:pt x="449580" y="574167"/>
                  </a:lnTo>
                  <a:lnTo>
                    <a:pt x="452152" y="574453"/>
                  </a:lnTo>
                  <a:lnTo>
                    <a:pt x="453104" y="576263"/>
                  </a:lnTo>
                  <a:lnTo>
                    <a:pt x="453295" y="587883"/>
                  </a:lnTo>
                  <a:lnTo>
                    <a:pt x="454533" y="588073"/>
                  </a:lnTo>
                  <a:lnTo>
                    <a:pt x="456533" y="586644"/>
                  </a:lnTo>
                  <a:lnTo>
                    <a:pt x="459772" y="579787"/>
                  </a:lnTo>
                  <a:lnTo>
                    <a:pt x="461963" y="581787"/>
                  </a:lnTo>
                  <a:lnTo>
                    <a:pt x="465391" y="582549"/>
                  </a:lnTo>
                  <a:lnTo>
                    <a:pt x="467963" y="580739"/>
                  </a:lnTo>
                  <a:lnTo>
                    <a:pt x="469582" y="581025"/>
                  </a:lnTo>
                  <a:lnTo>
                    <a:pt x="471678" y="582739"/>
                  </a:lnTo>
                  <a:lnTo>
                    <a:pt x="475774" y="585216"/>
                  </a:lnTo>
                  <a:lnTo>
                    <a:pt x="479584" y="586073"/>
                  </a:lnTo>
                  <a:lnTo>
                    <a:pt x="482822" y="584454"/>
                  </a:lnTo>
                  <a:lnTo>
                    <a:pt x="485489" y="581406"/>
                  </a:lnTo>
                  <a:lnTo>
                    <a:pt x="488347" y="582453"/>
                  </a:lnTo>
                  <a:lnTo>
                    <a:pt x="493871" y="590550"/>
                  </a:lnTo>
                  <a:lnTo>
                    <a:pt x="496443" y="589693"/>
                  </a:lnTo>
                  <a:lnTo>
                    <a:pt x="509111" y="588073"/>
                  </a:lnTo>
                  <a:lnTo>
                    <a:pt x="511207" y="585788"/>
                  </a:lnTo>
                  <a:lnTo>
                    <a:pt x="512636" y="583787"/>
                  </a:lnTo>
                  <a:lnTo>
                    <a:pt x="499396" y="573119"/>
                  </a:lnTo>
                  <a:lnTo>
                    <a:pt x="500063" y="565023"/>
                  </a:lnTo>
                  <a:lnTo>
                    <a:pt x="500634" y="555879"/>
                  </a:lnTo>
                  <a:lnTo>
                    <a:pt x="499015" y="550354"/>
                  </a:lnTo>
                  <a:lnTo>
                    <a:pt x="496443" y="546068"/>
                  </a:lnTo>
                  <a:lnTo>
                    <a:pt x="486346" y="541020"/>
                  </a:lnTo>
                  <a:lnTo>
                    <a:pt x="478536" y="535781"/>
                  </a:lnTo>
                  <a:lnTo>
                    <a:pt x="476821" y="533400"/>
                  </a:lnTo>
                  <a:lnTo>
                    <a:pt x="476631" y="530352"/>
                  </a:lnTo>
                  <a:lnTo>
                    <a:pt x="476345" y="525589"/>
                  </a:lnTo>
                  <a:lnTo>
                    <a:pt x="473202" y="521494"/>
                  </a:lnTo>
                  <a:lnTo>
                    <a:pt x="472916" y="517970"/>
                  </a:lnTo>
                  <a:lnTo>
                    <a:pt x="474916" y="512540"/>
                  </a:lnTo>
                  <a:lnTo>
                    <a:pt x="475393" y="506825"/>
                  </a:lnTo>
                  <a:lnTo>
                    <a:pt x="474726" y="504539"/>
                  </a:lnTo>
                  <a:lnTo>
                    <a:pt x="472916" y="502634"/>
                  </a:lnTo>
                  <a:lnTo>
                    <a:pt x="469392" y="502539"/>
                  </a:lnTo>
                  <a:lnTo>
                    <a:pt x="464725" y="499110"/>
                  </a:lnTo>
                  <a:lnTo>
                    <a:pt x="461581" y="494633"/>
                  </a:lnTo>
                  <a:lnTo>
                    <a:pt x="453009" y="488156"/>
                  </a:lnTo>
                  <a:lnTo>
                    <a:pt x="450437" y="487109"/>
                  </a:lnTo>
                  <a:lnTo>
                    <a:pt x="448818" y="483870"/>
                  </a:lnTo>
                  <a:lnTo>
                    <a:pt x="448056" y="480060"/>
                  </a:lnTo>
                  <a:lnTo>
                    <a:pt x="449866" y="475202"/>
                  </a:lnTo>
                  <a:lnTo>
                    <a:pt x="452152" y="467868"/>
                  </a:lnTo>
                  <a:lnTo>
                    <a:pt x="453676" y="460915"/>
                  </a:lnTo>
                  <a:lnTo>
                    <a:pt x="453676" y="456819"/>
                  </a:lnTo>
                  <a:lnTo>
                    <a:pt x="452628" y="446532"/>
                  </a:lnTo>
                  <a:lnTo>
                    <a:pt x="448246" y="438721"/>
                  </a:lnTo>
                  <a:lnTo>
                    <a:pt x="446151" y="437674"/>
                  </a:lnTo>
                  <a:lnTo>
                    <a:pt x="442531" y="439864"/>
                  </a:lnTo>
                  <a:lnTo>
                    <a:pt x="438436" y="441770"/>
                  </a:lnTo>
                  <a:lnTo>
                    <a:pt x="435292" y="439960"/>
                  </a:lnTo>
                  <a:lnTo>
                    <a:pt x="431578" y="435769"/>
                  </a:lnTo>
                  <a:lnTo>
                    <a:pt x="425672" y="423863"/>
                  </a:lnTo>
                  <a:lnTo>
                    <a:pt x="414623" y="421481"/>
                  </a:lnTo>
                  <a:lnTo>
                    <a:pt x="410146" y="420910"/>
                  </a:lnTo>
                  <a:lnTo>
                    <a:pt x="405765" y="426720"/>
                  </a:lnTo>
                  <a:lnTo>
                    <a:pt x="404431" y="424910"/>
                  </a:lnTo>
                  <a:lnTo>
                    <a:pt x="403193" y="421291"/>
                  </a:lnTo>
                  <a:lnTo>
                    <a:pt x="400907" y="419767"/>
                  </a:lnTo>
                  <a:lnTo>
                    <a:pt x="397955" y="421481"/>
                  </a:lnTo>
                  <a:lnTo>
                    <a:pt x="397097" y="419862"/>
                  </a:lnTo>
                  <a:lnTo>
                    <a:pt x="398336" y="414909"/>
                  </a:lnTo>
                  <a:lnTo>
                    <a:pt x="394716" y="412432"/>
                  </a:lnTo>
                  <a:lnTo>
                    <a:pt x="386239" y="412528"/>
                  </a:lnTo>
                  <a:lnTo>
                    <a:pt x="381762" y="410718"/>
                  </a:lnTo>
                  <a:lnTo>
                    <a:pt x="381286" y="407003"/>
                  </a:lnTo>
                  <a:lnTo>
                    <a:pt x="378523" y="404526"/>
                  </a:lnTo>
                  <a:lnTo>
                    <a:pt x="373761" y="403384"/>
                  </a:lnTo>
                  <a:lnTo>
                    <a:pt x="369094" y="400335"/>
                  </a:lnTo>
                  <a:lnTo>
                    <a:pt x="364617" y="395383"/>
                  </a:lnTo>
                  <a:lnTo>
                    <a:pt x="357759" y="392144"/>
                  </a:lnTo>
                  <a:lnTo>
                    <a:pt x="348805" y="390715"/>
                  </a:lnTo>
                  <a:lnTo>
                    <a:pt x="348044" y="390144"/>
                  </a:lnTo>
                  <a:lnTo>
                    <a:pt x="347186" y="389477"/>
                  </a:lnTo>
                  <a:lnTo>
                    <a:pt x="341376" y="392811"/>
                  </a:lnTo>
                  <a:lnTo>
                    <a:pt x="337852" y="395478"/>
                  </a:lnTo>
                  <a:lnTo>
                    <a:pt x="333565" y="393763"/>
                  </a:lnTo>
                  <a:lnTo>
                    <a:pt x="326707" y="399669"/>
                  </a:lnTo>
                  <a:lnTo>
                    <a:pt x="312611" y="399955"/>
                  </a:lnTo>
                  <a:lnTo>
                    <a:pt x="305657" y="399669"/>
                  </a:lnTo>
                  <a:lnTo>
                    <a:pt x="302228" y="398145"/>
                  </a:lnTo>
                  <a:lnTo>
                    <a:pt x="288988" y="407098"/>
                  </a:lnTo>
                  <a:lnTo>
                    <a:pt x="287560" y="410432"/>
                  </a:lnTo>
                  <a:lnTo>
                    <a:pt x="284607" y="411480"/>
                  </a:lnTo>
                  <a:lnTo>
                    <a:pt x="276320" y="413290"/>
                  </a:lnTo>
                  <a:lnTo>
                    <a:pt x="267557" y="415766"/>
                  </a:lnTo>
                  <a:lnTo>
                    <a:pt x="265652" y="424529"/>
                  </a:lnTo>
                  <a:lnTo>
                    <a:pt x="263080" y="429196"/>
                  </a:lnTo>
                  <a:lnTo>
                    <a:pt x="258318" y="436054"/>
                  </a:lnTo>
                  <a:lnTo>
                    <a:pt x="242125" y="438435"/>
                  </a:lnTo>
                  <a:lnTo>
                    <a:pt x="228029" y="441770"/>
                  </a:lnTo>
                  <a:lnTo>
                    <a:pt x="213646" y="443865"/>
                  </a:lnTo>
                  <a:lnTo>
                    <a:pt x="194691" y="452247"/>
                  </a:lnTo>
                  <a:lnTo>
                    <a:pt x="188595" y="459581"/>
                  </a:lnTo>
                  <a:lnTo>
                    <a:pt x="182499" y="461676"/>
                  </a:lnTo>
                  <a:lnTo>
                    <a:pt x="176974" y="462248"/>
                  </a:lnTo>
                  <a:lnTo>
                    <a:pt x="173450" y="458152"/>
                  </a:lnTo>
                  <a:lnTo>
                    <a:pt x="161449" y="447104"/>
                  </a:lnTo>
                  <a:lnTo>
                    <a:pt x="156877" y="441960"/>
                  </a:lnTo>
                  <a:lnTo>
                    <a:pt x="150781" y="440341"/>
                  </a:lnTo>
                  <a:lnTo>
                    <a:pt x="144208" y="441293"/>
                  </a:lnTo>
                  <a:lnTo>
                    <a:pt x="137827" y="443769"/>
                  </a:lnTo>
                  <a:lnTo>
                    <a:pt x="131159" y="444341"/>
                  </a:lnTo>
                  <a:lnTo>
                    <a:pt x="123634" y="440627"/>
                  </a:lnTo>
                  <a:lnTo>
                    <a:pt x="122777" y="441007"/>
                  </a:lnTo>
                  <a:lnTo>
                    <a:pt x="119920" y="441484"/>
                  </a:lnTo>
                  <a:lnTo>
                    <a:pt x="101155" y="437007"/>
                  </a:lnTo>
                  <a:lnTo>
                    <a:pt x="99346" y="436245"/>
                  </a:lnTo>
                  <a:lnTo>
                    <a:pt x="98584" y="436054"/>
                  </a:lnTo>
                  <a:lnTo>
                    <a:pt x="95917" y="435769"/>
                  </a:lnTo>
                  <a:lnTo>
                    <a:pt x="81820" y="436245"/>
                  </a:lnTo>
                  <a:lnTo>
                    <a:pt x="68675" y="427291"/>
                  </a:lnTo>
                  <a:lnTo>
                    <a:pt x="64579" y="427005"/>
                  </a:lnTo>
                  <a:lnTo>
                    <a:pt x="61531" y="430625"/>
                  </a:lnTo>
                  <a:lnTo>
                    <a:pt x="59150" y="434721"/>
                  </a:lnTo>
                  <a:lnTo>
                    <a:pt x="50102" y="438721"/>
                  </a:lnTo>
                  <a:lnTo>
                    <a:pt x="47720" y="440341"/>
                  </a:lnTo>
                  <a:lnTo>
                    <a:pt x="46482" y="439102"/>
                  </a:lnTo>
                  <a:lnTo>
                    <a:pt x="45815" y="435578"/>
                  </a:lnTo>
                  <a:lnTo>
                    <a:pt x="46482" y="432530"/>
                  </a:lnTo>
                  <a:lnTo>
                    <a:pt x="45148" y="429577"/>
                  </a:lnTo>
                  <a:lnTo>
                    <a:pt x="41720" y="426244"/>
                  </a:lnTo>
                  <a:lnTo>
                    <a:pt x="40862" y="424815"/>
                  </a:lnTo>
                  <a:lnTo>
                    <a:pt x="36576" y="425101"/>
                  </a:lnTo>
                  <a:lnTo>
                    <a:pt x="35338" y="425386"/>
                  </a:lnTo>
                  <a:lnTo>
                    <a:pt x="34957" y="425386"/>
                  </a:lnTo>
                  <a:lnTo>
                    <a:pt x="28956" y="422529"/>
                  </a:lnTo>
                  <a:lnTo>
                    <a:pt x="24955" y="415671"/>
                  </a:lnTo>
                  <a:lnTo>
                    <a:pt x="18764" y="412052"/>
                  </a:lnTo>
                  <a:lnTo>
                    <a:pt x="14002" y="410813"/>
                  </a:lnTo>
                  <a:lnTo>
                    <a:pt x="11906" y="407861"/>
                  </a:lnTo>
                  <a:lnTo>
                    <a:pt x="10478" y="403955"/>
                  </a:lnTo>
                  <a:lnTo>
                    <a:pt x="9049" y="401002"/>
                  </a:lnTo>
                  <a:lnTo>
                    <a:pt x="8858" y="400717"/>
                  </a:lnTo>
                  <a:lnTo>
                    <a:pt x="7811" y="396240"/>
                  </a:lnTo>
                  <a:lnTo>
                    <a:pt x="6382" y="395764"/>
                  </a:lnTo>
                  <a:lnTo>
                    <a:pt x="6096" y="395668"/>
                  </a:lnTo>
                  <a:lnTo>
                    <a:pt x="0" y="396430"/>
                  </a:lnTo>
                  <a:lnTo>
                    <a:pt x="762" y="380714"/>
                  </a:lnTo>
                  <a:lnTo>
                    <a:pt x="10478" y="369284"/>
                  </a:lnTo>
                  <a:lnTo>
                    <a:pt x="12859" y="363569"/>
                  </a:lnTo>
                  <a:lnTo>
                    <a:pt x="16573" y="351091"/>
                  </a:lnTo>
                  <a:lnTo>
                    <a:pt x="19240" y="345281"/>
                  </a:lnTo>
                  <a:lnTo>
                    <a:pt x="22574" y="340423"/>
                  </a:lnTo>
                  <a:lnTo>
                    <a:pt x="25146" y="335756"/>
                  </a:lnTo>
                  <a:lnTo>
                    <a:pt x="26098" y="331661"/>
                  </a:lnTo>
                  <a:lnTo>
                    <a:pt x="28765" y="331279"/>
                  </a:lnTo>
                  <a:lnTo>
                    <a:pt x="36576" y="334899"/>
                  </a:lnTo>
                  <a:lnTo>
                    <a:pt x="43529" y="336804"/>
                  </a:lnTo>
                  <a:lnTo>
                    <a:pt x="45434" y="334994"/>
                  </a:lnTo>
                  <a:lnTo>
                    <a:pt x="46196" y="332708"/>
                  </a:lnTo>
                  <a:lnTo>
                    <a:pt x="45911" y="330898"/>
                  </a:lnTo>
                  <a:lnTo>
                    <a:pt x="40291" y="325469"/>
                  </a:lnTo>
                  <a:lnTo>
                    <a:pt x="36766" y="322040"/>
                  </a:lnTo>
                  <a:lnTo>
                    <a:pt x="36576" y="319944"/>
                  </a:lnTo>
                  <a:lnTo>
                    <a:pt x="37814" y="315277"/>
                  </a:lnTo>
                  <a:lnTo>
                    <a:pt x="38481" y="309943"/>
                  </a:lnTo>
                  <a:lnTo>
                    <a:pt x="37719" y="304133"/>
                  </a:lnTo>
                  <a:lnTo>
                    <a:pt x="33909" y="291369"/>
                  </a:lnTo>
                  <a:lnTo>
                    <a:pt x="33242" y="285940"/>
                  </a:lnTo>
                  <a:lnTo>
                    <a:pt x="36862" y="279273"/>
                  </a:lnTo>
                  <a:lnTo>
                    <a:pt x="48673" y="263461"/>
                  </a:lnTo>
                  <a:lnTo>
                    <a:pt x="52578" y="257556"/>
                  </a:lnTo>
                  <a:lnTo>
                    <a:pt x="58007" y="250317"/>
                  </a:lnTo>
                  <a:lnTo>
                    <a:pt x="72580" y="232981"/>
                  </a:lnTo>
                  <a:lnTo>
                    <a:pt x="81820" y="222885"/>
                  </a:lnTo>
                  <a:lnTo>
                    <a:pt x="88106" y="217361"/>
                  </a:lnTo>
                  <a:lnTo>
                    <a:pt x="97250" y="207645"/>
                  </a:lnTo>
                  <a:lnTo>
                    <a:pt x="101251" y="202596"/>
                  </a:lnTo>
                  <a:lnTo>
                    <a:pt x="118015" y="199263"/>
                  </a:lnTo>
                  <a:lnTo>
                    <a:pt x="120110" y="194596"/>
                  </a:lnTo>
                  <a:lnTo>
                    <a:pt x="123158" y="189357"/>
                  </a:lnTo>
                  <a:lnTo>
                    <a:pt x="125539" y="187166"/>
                  </a:lnTo>
                  <a:lnTo>
                    <a:pt x="125825" y="178403"/>
                  </a:lnTo>
                  <a:lnTo>
                    <a:pt x="122682" y="167735"/>
                  </a:lnTo>
                  <a:lnTo>
                    <a:pt x="120205" y="164020"/>
                  </a:lnTo>
                  <a:lnTo>
                    <a:pt x="118396" y="161449"/>
                  </a:lnTo>
                  <a:lnTo>
                    <a:pt x="119539" y="158972"/>
                  </a:lnTo>
                  <a:lnTo>
                    <a:pt x="121444" y="158305"/>
                  </a:lnTo>
                  <a:lnTo>
                    <a:pt x="123730" y="158019"/>
                  </a:lnTo>
                  <a:lnTo>
                    <a:pt x="126492" y="155448"/>
                  </a:lnTo>
                  <a:lnTo>
                    <a:pt x="125921" y="152590"/>
                  </a:lnTo>
                  <a:lnTo>
                    <a:pt x="118872" y="145732"/>
                  </a:lnTo>
                  <a:lnTo>
                    <a:pt x="115824" y="140398"/>
                  </a:lnTo>
                  <a:lnTo>
                    <a:pt x="110966" y="126778"/>
                  </a:lnTo>
                  <a:lnTo>
                    <a:pt x="101346" y="112586"/>
                  </a:lnTo>
                  <a:lnTo>
                    <a:pt x="98298" y="108013"/>
                  </a:lnTo>
                  <a:lnTo>
                    <a:pt x="97822" y="103727"/>
                  </a:lnTo>
                  <a:lnTo>
                    <a:pt x="99250" y="99346"/>
                  </a:lnTo>
                  <a:lnTo>
                    <a:pt x="97917" y="93821"/>
                  </a:lnTo>
                  <a:lnTo>
                    <a:pt x="94488" y="86677"/>
                  </a:lnTo>
                  <a:lnTo>
                    <a:pt x="94964" y="85915"/>
                  </a:lnTo>
                  <a:lnTo>
                    <a:pt x="94679" y="77152"/>
                  </a:lnTo>
                  <a:lnTo>
                    <a:pt x="97155" y="75247"/>
                  </a:lnTo>
                  <a:lnTo>
                    <a:pt x="100965" y="74009"/>
                  </a:lnTo>
                  <a:lnTo>
                    <a:pt x="106394" y="74390"/>
                  </a:lnTo>
                  <a:lnTo>
                    <a:pt x="111062" y="75819"/>
                  </a:lnTo>
                  <a:lnTo>
                    <a:pt x="116586" y="79820"/>
                  </a:lnTo>
                  <a:lnTo>
                    <a:pt x="118396" y="79153"/>
                  </a:lnTo>
                  <a:lnTo>
                    <a:pt x="127921" y="71628"/>
                  </a:lnTo>
                  <a:lnTo>
                    <a:pt x="137731" y="60198"/>
                  </a:lnTo>
                  <a:lnTo>
                    <a:pt x="140494" y="53626"/>
                  </a:lnTo>
                  <a:lnTo>
                    <a:pt x="142970" y="50578"/>
                  </a:lnTo>
                  <a:lnTo>
                    <a:pt x="151447" y="48959"/>
                  </a:lnTo>
                  <a:lnTo>
                    <a:pt x="158972" y="48292"/>
                  </a:lnTo>
                  <a:lnTo>
                    <a:pt x="163639" y="48482"/>
                  </a:lnTo>
                  <a:lnTo>
                    <a:pt x="175260" y="47339"/>
                  </a:lnTo>
                  <a:lnTo>
                    <a:pt x="182213" y="46101"/>
                  </a:lnTo>
                  <a:lnTo>
                    <a:pt x="188119" y="44101"/>
                  </a:lnTo>
                  <a:lnTo>
                    <a:pt x="200978" y="43339"/>
                  </a:lnTo>
                  <a:lnTo>
                    <a:pt x="221075" y="44672"/>
                  </a:lnTo>
                  <a:lnTo>
                    <a:pt x="234220" y="44768"/>
                  </a:lnTo>
                  <a:lnTo>
                    <a:pt x="243173" y="45815"/>
                  </a:lnTo>
                  <a:lnTo>
                    <a:pt x="265081" y="51911"/>
                  </a:lnTo>
                  <a:lnTo>
                    <a:pt x="273177" y="52959"/>
                  </a:lnTo>
                  <a:lnTo>
                    <a:pt x="276987" y="56197"/>
                  </a:lnTo>
                  <a:lnTo>
                    <a:pt x="284226" y="57435"/>
                  </a:lnTo>
                  <a:lnTo>
                    <a:pt x="297466" y="60674"/>
                  </a:lnTo>
                  <a:lnTo>
                    <a:pt x="308991" y="62389"/>
                  </a:lnTo>
                  <a:lnTo>
                    <a:pt x="316802" y="61626"/>
                  </a:lnTo>
                  <a:lnTo>
                    <a:pt x="321088" y="62579"/>
                  </a:lnTo>
                  <a:lnTo>
                    <a:pt x="329374" y="76867"/>
                  </a:lnTo>
                  <a:lnTo>
                    <a:pt x="330994" y="78486"/>
                  </a:lnTo>
                  <a:lnTo>
                    <a:pt x="334328" y="78867"/>
                  </a:lnTo>
                  <a:lnTo>
                    <a:pt x="340995" y="77628"/>
                  </a:lnTo>
                  <a:lnTo>
                    <a:pt x="350520" y="78105"/>
                  </a:lnTo>
                  <a:lnTo>
                    <a:pt x="356235" y="81058"/>
                  </a:lnTo>
                  <a:lnTo>
                    <a:pt x="355378" y="89535"/>
                  </a:lnTo>
                  <a:lnTo>
                    <a:pt x="356902" y="90773"/>
                  </a:lnTo>
                  <a:lnTo>
                    <a:pt x="359569" y="90297"/>
                  </a:lnTo>
                  <a:lnTo>
                    <a:pt x="362617" y="85534"/>
                  </a:lnTo>
                  <a:lnTo>
                    <a:pt x="365093" y="80581"/>
                  </a:lnTo>
                  <a:lnTo>
                    <a:pt x="366998" y="79057"/>
                  </a:lnTo>
                  <a:lnTo>
                    <a:pt x="376809" y="82391"/>
                  </a:lnTo>
                  <a:lnTo>
                    <a:pt x="381286" y="81819"/>
                  </a:lnTo>
                  <a:lnTo>
                    <a:pt x="385381" y="78105"/>
                  </a:lnTo>
                  <a:lnTo>
                    <a:pt x="387858" y="77438"/>
                  </a:lnTo>
                  <a:lnTo>
                    <a:pt x="394811" y="80105"/>
                  </a:lnTo>
                  <a:lnTo>
                    <a:pt x="403288" y="82010"/>
                  </a:lnTo>
                  <a:lnTo>
                    <a:pt x="410242" y="82105"/>
                  </a:lnTo>
                  <a:lnTo>
                    <a:pt x="414528" y="84201"/>
                  </a:lnTo>
                  <a:lnTo>
                    <a:pt x="417576" y="93059"/>
                  </a:lnTo>
                  <a:lnTo>
                    <a:pt x="420338" y="94869"/>
                  </a:lnTo>
                  <a:lnTo>
                    <a:pt x="423005" y="95345"/>
                  </a:lnTo>
                  <a:lnTo>
                    <a:pt x="426911" y="87439"/>
                  </a:lnTo>
                  <a:lnTo>
                    <a:pt x="430530" y="84391"/>
                  </a:lnTo>
                  <a:lnTo>
                    <a:pt x="435578" y="82105"/>
                  </a:lnTo>
                  <a:lnTo>
                    <a:pt x="438721" y="81153"/>
                  </a:lnTo>
                  <a:lnTo>
                    <a:pt x="441007" y="78391"/>
                  </a:lnTo>
                  <a:lnTo>
                    <a:pt x="444055" y="75629"/>
                  </a:lnTo>
                  <a:lnTo>
                    <a:pt x="446722" y="75438"/>
                  </a:lnTo>
                  <a:lnTo>
                    <a:pt x="448913" y="76485"/>
                  </a:lnTo>
                  <a:lnTo>
                    <a:pt x="451390" y="80296"/>
                  </a:lnTo>
                  <a:lnTo>
                    <a:pt x="454914" y="88868"/>
                  </a:lnTo>
                  <a:lnTo>
                    <a:pt x="459296" y="97441"/>
                  </a:lnTo>
                  <a:lnTo>
                    <a:pt x="462439" y="100584"/>
                  </a:lnTo>
                  <a:lnTo>
                    <a:pt x="470249" y="97917"/>
                  </a:lnTo>
                  <a:lnTo>
                    <a:pt x="475679" y="95250"/>
                  </a:lnTo>
                  <a:lnTo>
                    <a:pt x="485394" y="94774"/>
                  </a:lnTo>
                  <a:lnTo>
                    <a:pt x="498443" y="92869"/>
                  </a:lnTo>
                  <a:lnTo>
                    <a:pt x="508349" y="90392"/>
                  </a:lnTo>
                  <a:lnTo>
                    <a:pt x="514540" y="90773"/>
                  </a:lnTo>
                  <a:lnTo>
                    <a:pt x="518350" y="93536"/>
                  </a:lnTo>
                  <a:lnTo>
                    <a:pt x="524065" y="98870"/>
                  </a:lnTo>
                  <a:lnTo>
                    <a:pt x="525685" y="106489"/>
                  </a:lnTo>
                  <a:lnTo>
                    <a:pt x="533114" y="111728"/>
                  </a:lnTo>
                  <a:lnTo>
                    <a:pt x="539210" y="112680"/>
                  </a:lnTo>
                  <a:lnTo>
                    <a:pt x="541211" y="107156"/>
                  </a:lnTo>
                  <a:lnTo>
                    <a:pt x="544830" y="103346"/>
                  </a:lnTo>
                  <a:lnTo>
                    <a:pt x="543497" y="98203"/>
                  </a:lnTo>
                  <a:lnTo>
                    <a:pt x="542925" y="91535"/>
                  </a:lnTo>
                  <a:lnTo>
                    <a:pt x="540258" y="85344"/>
                  </a:lnTo>
                  <a:lnTo>
                    <a:pt x="538448" y="78677"/>
                  </a:lnTo>
                  <a:lnTo>
                    <a:pt x="541687" y="69056"/>
                  </a:lnTo>
                  <a:lnTo>
                    <a:pt x="545211" y="60674"/>
                  </a:lnTo>
                  <a:lnTo>
                    <a:pt x="547021" y="56102"/>
                  </a:lnTo>
                  <a:lnTo>
                    <a:pt x="552640" y="47720"/>
                  </a:lnTo>
                  <a:lnTo>
                    <a:pt x="558451" y="41720"/>
                  </a:lnTo>
                  <a:lnTo>
                    <a:pt x="567119" y="32099"/>
                  </a:lnTo>
                  <a:lnTo>
                    <a:pt x="573405" y="28860"/>
                  </a:lnTo>
                  <a:lnTo>
                    <a:pt x="579120" y="30289"/>
                  </a:lnTo>
                  <a:lnTo>
                    <a:pt x="582358" y="31623"/>
                  </a:lnTo>
                  <a:lnTo>
                    <a:pt x="590550" y="25908"/>
                  </a:lnTo>
                  <a:lnTo>
                    <a:pt x="605123" y="25622"/>
                  </a:lnTo>
                  <a:lnTo>
                    <a:pt x="617315" y="26384"/>
                  </a:lnTo>
                  <a:lnTo>
                    <a:pt x="618458" y="26479"/>
                  </a:lnTo>
                  <a:lnTo>
                    <a:pt x="624459" y="29527"/>
                  </a:lnTo>
                  <a:lnTo>
                    <a:pt x="630746" y="32004"/>
                  </a:lnTo>
                  <a:lnTo>
                    <a:pt x="635127" y="32195"/>
                  </a:lnTo>
                  <a:lnTo>
                    <a:pt x="640271" y="31623"/>
                  </a:lnTo>
                  <a:lnTo>
                    <a:pt x="646366" y="28194"/>
                  </a:lnTo>
                  <a:lnTo>
                    <a:pt x="650557" y="24955"/>
                  </a:lnTo>
                  <a:lnTo>
                    <a:pt x="655701" y="8477"/>
                  </a:lnTo>
                  <a:lnTo>
                    <a:pt x="657511" y="6096"/>
                  </a:lnTo>
                  <a:lnTo>
                    <a:pt x="660368" y="4858"/>
                  </a:lnTo>
                  <a:lnTo>
                    <a:pt x="665036" y="4667"/>
                  </a:lnTo>
                  <a:lnTo>
                    <a:pt x="673798" y="7715"/>
                  </a:lnTo>
                  <a:lnTo>
                    <a:pt x="684086" y="10573"/>
                  </a:lnTo>
                  <a:lnTo>
                    <a:pt x="690086" y="10096"/>
                  </a:lnTo>
                  <a:lnTo>
                    <a:pt x="706088" y="1334"/>
                  </a:lnTo>
                  <a:lnTo>
                    <a:pt x="714947" y="0"/>
                  </a:lnTo>
                  <a:lnTo>
                    <a:pt x="725519" y="2000"/>
                  </a:lnTo>
                  <a:lnTo>
                    <a:pt x="735806" y="2191"/>
                  </a:lnTo>
                  <a:lnTo>
                    <a:pt x="743617" y="857"/>
                  </a:lnTo>
                  <a:lnTo>
                    <a:pt x="749046" y="3905"/>
                  </a:lnTo>
                  <a:lnTo>
                    <a:pt x="755618" y="10668"/>
                  </a:lnTo>
                  <a:lnTo>
                    <a:pt x="761619" y="20574"/>
                  </a:lnTo>
                  <a:lnTo>
                    <a:pt x="767905" y="38957"/>
                  </a:lnTo>
                  <a:lnTo>
                    <a:pt x="786098" y="59627"/>
                  </a:lnTo>
                  <a:lnTo>
                    <a:pt x="786384" y="63627"/>
                  </a:lnTo>
                  <a:lnTo>
                    <a:pt x="784955" y="66199"/>
                  </a:lnTo>
                  <a:lnTo>
                    <a:pt x="775906" y="68770"/>
                  </a:lnTo>
                  <a:lnTo>
                    <a:pt x="768382" y="70104"/>
                  </a:lnTo>
                  <a:lnTo>
                    <a:pt x="768001" y="73628"/>
                  </a:lnTo>
                  <a:lnTo>
                    <a:pt x="770001" y="77438"/>
                  </a:lnTo>
                  <a:lnTo>
                    <a:pt x="773525" y="82962"/>
                  </a:lnTo>
                  <a:lnTo>
                    <a:pt x="774002" y="90201"/>
                  </a:lnTo>
                  <a:lnTo>
                    <a:pt x="773811" y="96774"/>
                  </a:lnTo>
                  <a:lnTo>
                    <a:pt x="775335" y="102584"/>
                  </a:lnTo>
                  <a:lnTo>
                    <a:pt x="778288" y="104965"/>
                  </a:lnTo>
                  <a:lnTo>
                    <a:pt x="778573" y="107823"/>
                  </a:lnTo>
                  <a:lnTo>
                    <a:pt x="775240" y="111443"/>
                  </a:lnTo>
                  <a:lnTo>
                    <a:pt x="774287" y="113633"/>
                  </a:lnTo>
                  <a:lnTo>
                    <a:pt x="775621" y="114776"/>
                  </a:lnTo>
                  <a:lnTo>
                    <a:pt x="792099" y="115538"/>
                  </a:lnTo>
                  <a:lnTo>
                    <a:pt x="800195" y="118967"/>
                  </a:lnTo>
                  <a:lnTo>
                    <a:pt x="806291" y="122111"/>
                  </a:lnTo>
                  <a:lnTo>
                    <a:pt x="809339" y="122396"/>
                  </a:lnTo>
                  <a:lnTo>
                    <a:pt x="816292" y="120396"/>
                  </a:lnTo>
                  <a:lnTo>
                    <a:pt x="824103" y="119063"/>
                  </a:lnTo>
                  <a:lnTo>
                    <a:pt x="828770" y="118967"/>
                  </a:lnTo>
                  <a:lnTo>
                    <a:pt x="830675" y="121253"/>
                  </a:lnTo>
                  <a:lnTo>
                    <a:pt x="832104" y="127349"/>
                  </a:lnTo>
                  <a:lnTo>
                    <a:pt x="834866" y="133445"/>
                  </a:lnTo>
                  <a:lnTo>
                    <a:pt x="837438" y="135160"/>
                  </a:lnTo>
                  <a:lnTo>
                    <a:pt x="841915" y="134874"/>
                  </a:lnTo>
                  <a:lnTo>
                    <a:pt x="844677" y="135160"/>
                  </a:lnTo>
                  <a:lnTo>
                    <a:pt x="846201" y="137541"/>
                  </a:lnTo>
                  <a:lnTo>
                    <a:pt x="844487" y="140970"/>
                  </a:lnTo>
                  <a:lnTo>
                    <a:pt x="844867" y="144780"/>
                  </a:lnTo>
                  <a:lnTo>
                    <a:pt x="846868" y="149352"/>
                  </a:lnTo>
                  <a:lnTo>
                    <a:pt x="849249" y="160115"/>
                  </a:lnTo>
                  <a:lnTo>
                    <a:pt x="851440" y="163259"/>
                  </a:lnTo>
                  <a:lnTo>
                    <a:pt x="852869" y="167259"/>
                  </a:lnTo>
                  <a:lnTo>
                    <a:pt x="852869" y="171926"/>
                  </a:lnTo>
                  <a:lnTo>
                    <a:pt x="851059" y="175926"/>
                  </a:lnTo>
                  <a:lnTo>
                    <a:pt x="849821" y="179070"/>
                  </a:lnTo>
                  <a:lnTo>
                    <a:pt x="851059" y="186214"/>
                  </a:lnTo>
                  <a:lnTo>
                    <a:pt x="856012" y="194310"/>
                  </a:lnTo>
                  <a:lnTo>
                    <a:pt x="859631" y="196310"/>
                  </a:lnTo>
                  <a:lnTo>
                    <a:pt x="862584" y="203454"/>
                  </a:lnTo>
                  <a:lnTo>
                    <a:pt x="867918" y="205740"/>
                  </a:lnTo>
                  <a:lnTo>
                    <a:pt x="875729" y="199739"/>
                  </a:lnTo>
                  <a:lnTo>
                    <a:pt x="881729" y="196596"/>
                  </a:lnTo>
                  <a:lnTo>
                    <a:pt x="889254" y="198311"/>
                  </a:lnTo>
                  <a:lnTo>
                    <a:pt x="896207" y="199454"/>
                  </a:lnTo>
                  <a:lnTo>
                    <a:pt x="900970" y="203549"/>
                  </a:lnTo>
                  <a:lnTo>
                    <a:pt x="904399" y="209169"/>
                  </a:lnTo>
                  <a:lnTo>
                    <a:pt x="908399" y="212312"/>
                  </a:lnTo>
                  <a:lnTo>
                    <a:pt x="912400" y="210598"/>
                  </a:lnTo>
                  <a:lnTo>
                    <a:pt x="920782" y="212312"/>
                  </a:lnTo>
                  <a:lnTo>
                    <a:pt x="924687" y="216789"/>
                  </a:lnTo>
                  <a:lnTo>
                    <a:pt x="928497" y="219360"/>
                  </a:lnTo>
                  <a:lnTo>
                    <a:pt x="933450" y="215646"/>
                  </a:lnTo>
                  <a:lnTo>
                    <a:pt x="937450" y="211169"/>
                  </a:lnTo>
                  <a:lnTo>
                    <a:pt x="952119" y="206311"/>
                  </a:lnTo>
                  <a:lnTo>
                    <a:pt x="961263" y="205168"/>
                  </a:lnTo>
                  <a:lnTo>
                    <a:pt x="963835" y="204216"/>
                  </a:lnTo>
                  <a:lnTo>
                    <a:pt x="969169" y="200787"/>
                  </a:lnTo>
                  <a:lnTo>
                    <a:pt x="974884" y="198501"/>
                  </a:lnTo>
                  <a:lnTo>
                    <a:pt x="979932" y="199168"/>
                  </a:lnTo>
                  <a:lnTo>
                    <a:pt x="984980" y="206216"/>
                  </a:lnTo>
                  <a:lnTo>
                    <a:pt x="990219" y="211169"/>
                  </a:lnTo>
                  <a:lnTo>
                    <a:pt x="991648" y="218789"/>
                  </a:lnTo>
                  <a:lnTo>
                    <a:pt x="998030" y="229362"/>
                  </a:lnTo>
                  <a:lnTo>
                    <a:pt x="1013746" y="243840"/>
                  </a:lnTo>
                  <a:lnTo>
                    <a:pt x="1019937" y="248221"/>
                  </a:lnTo>
                  <a:lnTo>
                    <a:pt x="1024128" y="247459"/>
                  </a:lnTo>
                  <a:lnTo>
                    <a:pt x="1026414" y="246316"/>
                  </a:lnTo>
                  <a:lnTo>
                    <a:pt x="1027366" y="244793"/>
                  </a:lnTo>
                  <a:lnTo>
                    <a:pt x="1028319" y="237744"/>
                  </a:lnTo>
                  <a:lnTo>
                    <a:pt x="1030319" y="235172"/>
                  </a:lnTo>
                  <a:lnTo>
                    <a:pt x="1033558" y="235077"/>
                  </a:lnTo>
                  <a:lnTo>
                    <a:pt x="1045845" y="243840"/>
                  </a:lnTo>
                  <a:lnTo>
                    <a:pt x="1052322" y="244793"/>
                  </a:lnTo>
                  <a:lnTo>
                    <a:pt x="1058513" y="244983"/>
                  </a:lnTo>
                  <a:lnTo>
                    <a:pt x="1066705" y="251746"/>
                  </a:lnTo>
                  <a:lnTo>
                    <a:pt x="1075849" y="257651"/>
                  </a:lnTo>
                  <a:lnTo>
                    <a:pt x="1082802" y="258318"/>
                  </a:lnTo>
                  <a:lnTo>
                    <a:pt x="1088422" y="256032"/>
                  </a:lnTo>
                  <a:lnTo>
                    <a:pt x="1092232" y="254603"/>
                  </a:lnTo>
                  <a:lnTo>
                    <a:pt x="1094613" y="256794"/>
                  </a:lnTo>
                  <a:lnTo>
                    <a:pt x="1096804" y="261938"/>
                  </a:lnTo>
                  <a:lnTo>
                    <a:pt x="1100423" y="265843"/>
                  </a:lnTo>
                  <a:lnTo>
                    <a:pt x="1104709" y="266985"/>
                  </a:lnTo>
                  <a:lnTo>
                    <a:pt x="1110710" y="267271"/>
                  </a:lnTo>
                  <a:lnTo>
                    <a:pt x="1121188" y="274891"/>
                  </a:lnTo>
                  <a:lnTo>
                    <a:pt x="1131094" y="282702"/>
                  </a:lnTo>
                  <a:lnTo>
                    <a:pt x="1137285" y="283083"/>
                  </a:lnTo>
                  <a:lnTo>
                    <a:pt x="1142429" y="280797"/>
                  </a:lnTo>
                  <a:lnTo>
                    <a:pt x="1147096" y="280225"/>
                  </a:lnTo>
                  <a:lnTo>
                    <a:pt x="1150334" y="282226"/>
                  </a:lnTo>
                  <a:lnTo>
                    <a:pt x="1151191" y="285559"/>
                  </a:lnTo>
                  <a:lnTo>
                    <a:pt x="1148810" y="290036"/>
                  </a:lnTo>
                  <a:lnTo>
                    <a:pt x="1148810" y="296513"/>
                  </a:lnTo>
                  <a:lnTo>
                    <a:pt x="1153192" y="302704"/>
                  </a:lnTo>
                  <a:lnTo>
                    <a:pt x="1153382" y="308705"/>
                  </a:lnTo>
                  <a:lnTo>
                    <a:pt x="1152144" y="314230"/>
                  </a:lnTo>
                  <a:lnTo>
                    <a:pt x="1149572" y="319183"/>
                  </a:lnTo>
                  <a:lnTo>
                    <a:pt x="1143572" y="326136"/>
                  </a:lnTo>
                  <a:lnTo>
                    <a:pt x="1138047" y="332518"/>
                  </a:lnTo>
                  <a:lnTo>
                    <a:pt x="1129760" y="335185"/>
                  </a:lnTo>
                  <a:lnTo>
                    <a:pt x="1125093" y="338042"/>
                  </a:lnTo>
                  <a:lnTo>
                    <a:pt x="1126236" y="342709"/>
                  </a:lnTo>
                  <a:lnTo>
                    <a:pt x="1129284" y="347091"/>
                  </a:lnTo>
                  <a:lnTo>
                    <a:pt x="1136428" y="350711"/>
                  </a:lnTo>
                  <a:lnTo>
                    <a:pt x="1144429" y="353282"/>
                  </a:lnTo>
                  <a:lnTo>
                    <a:pt x="1145381" y="356140"/>
                  </a:lnTo>
                  <a:lnTo>
                    <a:pt x="1144143" y="357568"/>
                  </a:lnTo>
                  <a:lnTo>
                    <a:pt x="1138999" y="358807"/>
                  </a:lnTo>
                  <a:lnTo>
                    <a:pt x="1131856" y="357473"/>
                  </a:lnTo>
                  <a:lnTo>
                    <a:pt x="1129474" y="359950"/>
                  </a:lnTo>
                  <a:lnTo>
                    <a:pt x="1126236" y="364141"/>
                  </a:lnTo>
                  <a:lnTo>
                    <a:pt x="1124045" y="371570"/>
                  </a:lnTo>
                  <a:lnTo>
                    <a:pt x="1122331" y="378523"/>
                  </a:lnTo>
                  <a:lnTo>
                    <a:pt x="1130141" y="380333"/>
                  </a:lnTo>
                  <a:lnTo>
                    <a:pt x="1134618" y="383191"/>
                  </a:lnTo>
                  <a:lnTo>
                    <a:pt x="1136047" y="388811"/>
                  </a:lnTo>
                  <a:lnTo>
                    <a:pt x="1137571" y="395097"/>
                  </a:lnTo>
                  <a:lnTo>
                    <a:pt x="1138047" y="400717"/>
                  </a:lnTo>
                  <a:lnTo>
                    <a:pt x="1135475" y="403479"/>
                  </a:lnTo>
                  <a:lnTo>
                    <a:pt x="1135380" y="406336"/>
                  </a:lnTo>
                  <a:lnTo>
                    <a:pt x="1136523" y="407670"/>
                  </a:lnTo>
                  <a:lnTo>
                    <a:pt x="1139857" y="408337"/>
                  </a:lnTo>
                  <a:lnTo>
                    <a:pt x="1142429" y="409575"/>
                  </a:lnTo>
                  <a:lnTo>
                    <a:pt x="1142619" y="412528"/>
                  </a:lnTo>
                  <a:lnTo>
                    <a:pt x="1137761" y="419195"/>
                  </a:lnTo>
                  <a:lnTo>
                    <a:pt x="1133189" y="431959"/>
                  </a:lnTo>
                  <a:lnTo>
                    <a:pt x="1130808" y="438721"/>
                  </a:lnTo>
                  <a:lnTo>
                    <a:pt x="1130903" y="446055"/>
                  </a:lnTo>
                  <a:lnTo>
                    <a:pt x="1128236" y="450152"/>
                  </a:lnTo>
                  <a:lnTo>
                    <a:pt x="1123283" y="450532"/>
                  </a:lnTo>
                  <a:lnTo>
                    <a:pt x="1106138" y="451199"/>
                  </a:lnTo>
                  <a:lnTo>
                    <a:pt x="1091184" y="450818"/>
                  </a:lnTo>
                  <a:lnTo>
                    <a:pt x="1084707" y="449770"/>
                  </a:lnTo>
                  <a:lnTo>
                    <a:pt x="1074611" y="449199"/>
                  </a:lnTo>
                  <a:lnTo>
                    <a:pt x="1069657" y="450913"/>
                  </a:lnTo>
                  <a:lnTo>
                    <a:pt x="1062990" y="462629"/>
                  </a:lnTo>
                  <a:lnTo>
                    <a:pt x="1058037" y="467201"/>
                  </a:lnTo>
                  <a:lnTo>
                    <a:pt x="1049750" y="471297"/>
                  </a:lnTo>
                  <a:lnTo>
                    <a:pt x="1040606" y="472440"/>
                  </a:lnTo>
                  <a:lnTo>
                    <a:pt x="1035367" y="477298"/>
                  </a:lnTo>
                  <a:lnTo>
                    <a:pt x="1033558" y="484822"/>
                  </a:lnTo>
                  <a:lnTo>
                    <a:pt x="1033367" y="491490"/>
                  </a:lnTo>
                  <a:lnTo>
                    <a:pt x="1032510" y="494824"/>
                  </a:lnTo>
                  <a:lnTo>
                    <a:pt x="1030605" y="497777"/>
                  </a:lnTo>
                  <a:lnTo>
                    <a:pt x="1029843" y="499872"/>
                  </a:lnTo>
                  <a:lnTo>
                    <a:pt x="1030319" y="502158"/>
                  </a:lnTo>
                  <a:lnTo>
                    <a:pt x="1032415" y="502920"/>
                  </a:lnTo>
                  <a:lnTo>
                    <a:pt x="1034987" y="503968"/>
                  </a:lnTo>
                  <a:lnTo>
                    <a:pt x="1034987" y="505682"/>
                  </a:lnTo>
                  <a:lnTo>
                    <a:pt x="1033939" y="507778"/>
                  </a:lnTo>
                  <a:lnTo>
                    <a:pt x="1031177" y="510064"/>
                  </a:lnTo>
                  <a:lnTo>
                    <a:pt x="1029843" y="513588"/>
                  </a:lnTo>
                  <a:lnTo>
                    <a:pt x="1030129" y="517303"/>
                  </a:lnTo>
                  <a:lnTo>
                    <a:pt x="1030700" y="521398"/>
                  </a:lnTo>
                  <a:close/>
                  <a:moveTo>
                    <a:pt x="633222" y="604171"/>
                  </a:moveTo>
                  <a:lnTo>
                    <a:pt x="642080" y="608647"/>
                  </a:lnTo>
                  <a:lnTo>
                    <a:pt x="633031" y="607504"/>
                  </a:lnTo>
                  <a:lnTo>
                    <a:pt x="613220" y="603218"/>
                  </a:lnTo>
                  <a:lnTo>
                    <a:pt x="604456" y="599122"/>
                  </a:lnTo>
                  <a:lnTo>
                    <a:pt x="602266" y="594646"/>
                  </a:lnTo>
                  <a:lnTo>
                    <a:pt x="600932" y="588454"/>
                  </a:lnTo>
                  <a:lnTo>
                    <a:pt x="605885" y="594931"/>
                  </a:lnTo>
                  <a:lnTo>
                    <a:pt x="609314" y="597789"/>
                  </a:lnTo>
                  <a:lnTo>
                    <a:pt x="633222" y="604171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DEA6DA4-53EC-F358-7EB0-EEC27F0B2C5F}"/>
                </a:ext>
              </a:extLst>
            </p:cNvPr>
            <p:cNvSpPr/>
            <p:nvPr/>
          </p:nvSpPr>
          <p:spPr>
            <a:xfrm>
              <a:off x="6443472" y="3989832"/>
              <a:ext cx="833627" cy="1918239"/>
            </a:xfrm>
            <a:custGeom>
              <a:avLst/>
              <a:gdLst>
                <a:gd name="connsiteX0" fmla="*/ 833628 w 833627"/>
                <a:gd name="connsiteY0" fmla="*/ 540448 h 1918239"/>
                <a:gd name="connsiteX1" fmla="*/ 816673 w 833627"/>
                <a:gd name="connsiteY1" fmla="*/ 544068 h 1918239"/>
                <a:gd name="connsiteX2" fmla="*/ 803910 w 833627"/>
                <a:gd name="connsiteY2" fmla="*/ 536829 h 1918239"/>
                <a:gd name="connsiteX3" fmla="*/ 797528 w 833627"/>
                <a:gd name="connsiteY3" fmla="*/ 540448 h 1918239"/>
                <a:gd name="connsiteX4" fmla="*/ 786384 w 833627"/>
                <a:gd name="connsiteY4" fmla="*/ 540544 h 1918239"/>
                <a:gd name="connsiteX5" fmla="*/ 773716 w 833627"/>
                <a:gd name="connsiteY5" fmla="*/ 543401 h 1918239"/>
                <a:gd name="connsiteX6" fmla="*/ 769525 w 833627"/>
                <a:gd name="connsiteY6" fmla="*/ 549116 h 1918239"/>
                <a:gd name="connsiteX7" fmla="*/ 766096 w 833627"/>
                <a:gd name="connsiteY7" fmla="*/ 551307 h 1918239"/>
                <a:gd name="connsiteX8" fmla="*/ 754380 w 833627"/>
                <a:gd name="connsiteY8" fmla="*/ 543401 h 1918239"/>
                <a:gd name="connsiteX9" fmla="*/ 743331 w 833627"/>
                <a:gd name="connsiteY9" fmla="*/ 530162 h 1918239"/>
                <a:gd name="connsiteX10" fmla="*/ 735235 w 833627"/>
                <a:gd name="connsiteY10" fmla="*/ 540258 h 1918239"/>
                <a:gd name="connsiteX11" fmla="*/ 729996 w 833627"/>
                <a:gd name="connsiteY11" fmla="*/ 542163 h 1918239"/>
                <a:gd name="connsiteX12" fmla="*/ 725329 w 833627"/>
                <a:gd name="connsiteY12" fmla="*/ 533019 h 1918239"/>
                <a:gd name="connsiteX13" fmla="*/ 721138 w 833627"/>
                <a:gd name="connsiteY13" fmla="*/ 531495 h 1918239"/>
                <a:gd name="connsiteX14" fmla="*/ 718947 w 833627"/>
                <a:gd name="connsiteY14" fmla="*/ 534543 h 1918239"/>
                <a:gd name="connsiteX15" fmla="*/ 717042 w 833627"/>
                <a:gd name="connsiteY15" fmla="*/ 542639 h 1918239"/>
                <a:gd name="connsiteX16" fmla="*/ 713899 w 833627"/>
                <a:gd name="connsiteY16" fmla="*/ 548926 h 1918239"/>
                <a:gd name="connsiteX17" fmla="*/ 713137 w 833627"/>
                <a:gd name="connsiteY17" fmla="*/ 552926 h 1918239"/>
                <a:gd name="connsiteX18" fmla="*/ 712565 w 833627"/>
                <a:gd name="connsiteY18" fmla="*/ 569023 h 1918239"/>
                <a:gd name="connsiteX19" fmla="*/ 711803 w 833627"/>
                <a:gd name="connsiteY19" fmla="*/ 572738 h 1918239"/>
                <a:gd name="connsiteX20" fmla="*/ 701040 w 833627"/>
                <a:gd name="connsiteY20" fmla="*/ 570738 h 1918239"/>
                <a:gd name="connsiteX21" fmla="*/ 701612 w 833627"/>
                <a:gd name="connsiteY21" fmla="*/ 574929 h 1918239"/>
                <a:gd name="connsiteX22" fmla="*/ 703993 w 833627"/>
                <a:gd name="connsiteY22" fmla="*/ 577024 h 1918239"/>
                <a:gd name="connsiteX23" fmla="*/ 704945 w 833627"/>
                <a:gd name="connsiteY23" fmla="*/ 579691 h 1918239"/>
                <a:gd name="connsiteX24" fmla="*/ 701040 w 833627"/>
                <a:gd name="connsiteY24" fmla="*/ 583216 h 1918239"/>
                <a:gd name="connsiteX25" fmla="*/ 690372 w 833627"/>
                <a:gd name="connsiteY25" fmla="*/ 582930 h 1918239"/>
                <a:gd name="connsiteX26" fmla="*/ 689229 w 833627"/>
                <a:gd name="connsiteY26" fmla="*/ 586645 h 1918239"/>
                <a:gd name="connsiteX27" fmla="*/ 692277 w 833627"/>
                <a:gd name="connsiteY27" fmla="*/ 592455 h 1918239"/>
                <a:gd name="connsiteX28" fmla="*/ 689896 w 833627"/>
                <a:gd name="connsiteY28" fmla="*/ 597598 h 1918239"/>
                <a:gd name="connsiteX29" fmla="*/ 687800 w 833627"/>
                <a:gd name="connsiteY29" fmla="*/ 599599 h 1918239"/>
                <a:gd name="connsiteX30" fmla="*/ 675037 w 833627"/>
                <a:gd name="connsiteY30" fmla="*/ 602837 h 1918239"/>
                <a:gd name="connsiteX31" fmla="*/ 667607 w 833627"/>
                <a:gd name="connsiteY31" fmla="*/ 602075 h 1918239"/>
                <a:gd name="connsiteX32" fmla="*/ 665512 w 833627"/>
                <a:gd name="connsiteY32" fmla="*/ 605409 h 1918239"/>
                <a:gd name="connsiteX33" fmla="*/ 664940 w 833627"/>
                <a:gd name="connsiteY33" fmla="*/ 609695 h 1918239"/>
                <a:gd name="connsiteX34" fmla="*/ 666369 w 833627"/>
                <a:gd name="connsiteY34" fmla="*/ 613886 h 1918239"/>
                <a:gd name="connsiteX35" fmla="*/ 669607 w 833627"/>
                <a:gd name="connsiteY35" fmla="*/ 616172 h 1918239"/>
                <a:gd name="connsiteX36" fmla="*/ 670655 w 833627"/>
                <a:gd name="connsiteY36" fmla="*/ 618839 h 1918239"/>
                <a:gd name="connsiteX37" fmla="*/ 670465 w 833627"/>
                <a:gd name="connsiteY37" fmla="*/ 624554 h 1918239"/>
                <a:gd name="connsiteX38" fmla="*/ 667702 w 833627"/>
                <a:gd name="connsiteY38" fmla="*/ 625602 h 1918239"/>
                <a:gd name="connsiteX39" fmla="*/ 660082 w 833627"/>
                <a:gd name="connsiteY39" fmla="*/ 615505 h 1918239"/>
                <a:gd name="connsiteX40" fmla="*/ 657701 w 833627"/>
                <a:gd name="connsiteY40" fmla="*/ 615982 h 1918239"/>
                <a:gd name="connsiteX41" fmla="*/ 659416 w 833627"/>
                <a:gd name="connsiteY41" fmla="*/ 621316 h 1918239"/>
                <a:gd name="connsiteX42" fmla="*/ 663892 w 833627"/>
                <a:gd name="connsiteY42" fmla="*/ 627031 h 1918239"/>
                <a:gd name="connsiteX43" fmla="*/ 666369 w 833627"/>
                <a:gd name="connsiteY43" fmla="*/ 632936 h 1918239"/>
                <a:gd name="connsiteX44" fmla="*/ 668655 w 833627"/>
                <a:gd name="connsiteY44" fmla="*/ 639985 h 1918239"/>
                <a:gd name="connsiteX45" fmla="*/ 668179 w 833627"/>
                <a:gd name="connsiteY45" fmla="*/ 645319 h 1918239"/>
                <a:gd name="connsiteX46" fmla="*/ 658654 w 833627"/>
                <a:gd name="connsiteY46" fmla="*/ 662464 h 1918239"/>
                <a:gd name="connsiteX47" fmla="*/ 650176 w 833627"/>
                <a:gd name="connsiteY47" fmla="*/ 673322 h 1918239"/>
                <a:gd name="connsiteX48" fmla="*/ 643985 w 833627"/>
                <a:gd name="connsiteY48" fmla="*/ 683038 h 1918239"/>
                <a:gd name="connsiteX49" fmla="*/ 640271 w 833627"/>
                <a:gd name="connsiteY49" fmla="*/ 693325 h 1918239"/>
                <a:gd name="connsiteX50" fmla="*/ 644557 w 833627"/>
                <a:gd name="connsiteY50" fmla="*/ 698468 h 1918239"/>
                <a:gd name="connsiteX51" fmla="*/ 649319 w 833627"/>
                <a:gd name="connsiteY51" fmla="*/ 705993 h 1918239"/>
                <a:gd name="connsiteX52" fmla="*/ 652653 w 833627"/>
                <a:gd name="connsiteY52" fmla="*/ 720280 h 1918239"/>
                <a:gd name="connsiteX53" fmla="*/ 656654 w 833627"/>
                <a:gd name="connsiteY53" fmla="*/ 732949 h 1918239"/>
                <a:gd name="connsiteX54" fmla="*/ 664655 w 833627"/>
                <a:gd name="connsiteY54" fmla="*/ 745046 h 1918239"/>
                <a:gd name="connsiteX55" fmla="*/ 663035 w 833627"/>
                <a:gd name="connsiteY55" fmla="*/ 751999 h 1918239"/>
                <a:gd name="connsiteX56" fmla="*/ 661225 w 833627"/>
                <a:gd name="connsiteY56" fmla="*/ 757428 h 1918239"/>
                <a:gd name="connsiteX57" fmla="*/ 647795 w 833627"/>
                <a:gd name="connsiteY57" fmla="*/ 769334 h 1918239"/>
                <a:gd name="connsiteX58" fmla="*/ 632555 w 833627"/>
                <a:gd name="connsiteY58" fmla="*/ 787241 h 1918239"/>
                <a:gd name="connsiteX59" fmla="*/ 616172 w 833627"/>
                <a:gd name="connsiteY59" fmla="*/ 832580 h 1918239"/>
                <a:gd name="connsiteX60" fmla="*/ 610743 w 833627"/>
                <a:gd name="connsiteY60" fmla="*/ 838581 h 1918239"/>
                <a:gd name="connsiteX61" fmla="*/ 596360 w 833627"/>
                <a:gd name="connsiteY61" fmla="*/ 846201 h 1918239"/>
                <a:gd name="connsiteX62" fmla="*/ 591122 w 833627"/>
                <a:gd name="connsiteY62" fmla="*/ 853630 h 1918239"/>
                <a:gd name="connsiteX63" fmla="*/ 580454 w 833627"/>
                <a:gd name="connsiteY63" fmla="*/ 862298 h 1918239"/>
                <a:gd name="connsiteX64" fmla="*/ 561784 w 833627"/>
                <a:gd name="connsiteY64" fmla="*/ 869823 h 1918239"/>
                <a:gd name="connsiteX65" fmla="*/ 553307 w 833627"/>
                <a:gd name="connsiteY65" fmla="*/ 880205 h 1918239"/>
                <a:gd name="connsiteX66" fmla="*/ 549497 w 833627"/>
                <a:gd name="connsiteY66" fmla="*/ 890969 h 1918239"/>
                <a:gd name="connsiteX67" fmla="*/ 545211 w 833627"/>
                <a:gd name="connsiteY67" fmla="*/ 891730 h 1918239"/>
                <a:gd name="connsiteX68" fmla="*/ 541020 w 833627"/>
                <a:gd name="connsiteY68" fmla="*/ 887539 h 1918239"/>
                <a:gd name="connsiteX69" fmla="*/ 535400 w 833627"/>
                <a:gd name="connsiteY69" fmla="*/ 884396 h 1918239"/>
                <a:gd name="connsiteX70" fmla="*/ 534733 w 833627"/>
                <a:gd name="connsiteY70" fmla="*/ 891445 h 1918239"/>
                <a:gd name="connsiteX71" fmla="*/ 534924 w 833627"/>
                <a:gd name="connsiteY71" fmla="*/ 896588 h 1918239"/>
                <a:gd name="connsiteX72" fmla="*/ 525971 w 833627"/>
                <a:gd name="connsiteY72" fmla="*/ 888968 h 1918239"/>
                <a:gd name="connsiteX73" fmla="*/ 521684 w 833627"/>
                <a:gd name="connsiteY73" fmla="*/ 895922 h 1918239"/>
                <a:gd name="connsiteX74" fmla="*/ 518350 w 833627"/>
                <a:gd name="connsiteY74" fmla="*/ 907637 h 1918239"/>
                <a:gd name="connsiteX75" fmla="*/ 505396 w 833627"/>
                <a:gd name="connsiteY75" fmla="*/ 923258 h 1918239"/>
                <a:gd name="connsiteX76" fmla="*/ 491490 w 833627"/>
                <a:gd name="connsiteY76" fmla="*/ 920401 h 1918239"/>
                <a:gd name="connsiteX77" fmla="*/ 489871 w 833627"/>
                <a:gd name="connsiteY77" fmla="*/ 923163 h 1918239"/>
                <a:gd name="connsiteX78" fmla="*/ 493585 w 833627"/>
                <a:gd name="connsiteY78" fmla="*/ 925163 h 1918239"/>
                <a:gd name="connsiteX79" fmla="*/ 494157 w 833627"/>
                <a:gd name="connsiteY79" fmla="*/ 927640 h 1918239"/>
                <a:gd name="connsiteX80" fmla="*/ 491680 w 833627"/>
                <a:gd name="connsiteY80" fmla="*/ 928973 h 1918239"/>
                <a:gd name="connsiteX81" fmla="*/ 487775 w 833627"/>
                <a:gd name="connsiteY81" fmla="*/ 928878 h 1918239"/>
                <a:gd name="connsiteX82" fmla="*/ 481870 w 833627"/>
                <a:gd name="connsiteY82" fmla="*/ 931926 h 1918239"/>
                <a:gd name="connsiteX83" fmla="*/ 477964 w 833627"/>
                <a:gd name="connsiteY83" fmla="*/ 931640 h 1918239"/>
                <a:gd name="connsiteX84" fmla="*/ 476155 w 833627"/>
                <a:gd name="connsiteY84" fmla="*/ 939070 h 1918239"/>
                <a:gd name="connsiteX85" fmla="*/ 473107 w 833627"/>
                <a:gd name="connsiteY85" fmla="*/ 947928 h 1918239"/>
                <a:gd name="connsiteX86" fmla="*/ 465296 w 833627"/>
                <a:gd name="connsiteY86" fmla="*/ 951643 h 1918239"/>
                <a:gd name="connsiteX87" fmla="*/ 461200 w 833627"/>
                <a:gd name="connsiteY87" fmla="*/ 952405 h 1918239"/>
                <a:gd name="connsiteX88" fmla="*/ 459200 w 833627"/>
                <a:gd name="connsiteY88" fmla="*/ 957453 h 1918239"/>
                <a:gd name="connsiteX89" fmla="*/ 471297 w 833627"/>
                <a:gd name="connsiteY89" fmla="*/ 958501 h 1918239"/>
                <a:gd name="connsiteX90" fmla="*/ 470344 w 833627"/>
                <a:gd name="connsiteY90" fmla="*/ 962787 h 1918239"/>
                <a:gd name="connsiteX91" fmla="*/ 470059 w 833627"/>
                <a:gd name="connsiteY91" fmla="*/ 966978 h 1918239"/>
                <a:gd name="connsiteX92" fmla="*/ 468821 w 833627"/>
                <a:gd name="connsiteY92" fmla="*/ 971550 h 1918239"/>
                <a:gd name="connsiteX93" fmla="*/ 455009 w 833627"/>
                <a:gd name="connsiteY93" fmla="*/ 978122 h 1918239"/>
                <a:gd name="connsiteX94" fmla="*/ 452914 w 833627"/>
                <a:gd name="connsiteY94" fmla="*/ 983361 h 1918239"/>
                <a:gd name="connsiteX95" fmla="*/ 450056 w 833627"/>
                <a:gd name="connsiteY95" fmla="*/ 986504 h 1918239"/>
                <a:gd name="connsiteX96" fmla="*/ 443865 w 833627"/>
                <a:gd name="connsiteY96" fmla="*/ 986314 h 1918239"/>
                <a:gd name="connsiteX97" fmla="*/ 444151 w 833627"/>
                <a:gd name="connsiteY97" fmla="*/ 983361 h 1918239"/>
                <a:gd name="connsiteX98" fmla="*/ 445103 w 833627"/>
                <a:gd name="connsiteY98" fmla="*/ 980027 h 1918239"/>
                <a:gd name="connsiteX99" fmla="*/ 436055 w 833627"/>
                <a:gd name="connsiteY99" fmla="*/ 980313 h 1918239"/>
                <a:gd name="connsiteX100" fmla="*/ 433197 w 833627"/>
                <a:gd name="connsiteY100" fmla="*/ 972883 h 1918239"/>
                <a:gd name="connsiteX101" fmla="*/ 431387 w 833627"/>
                <a:gd name="connsiteY101" fmla="*/ 974788 h 1918239"/>
                <a:gd name="connsiteX102" fmla="*/ 432435 w 833627"/>
                <a:gd name="connsiteY102" fmla="*/ 980789 h 1918239"/>
                <a:gd name="connsiteX103" fmla="*/ 434816 w 833627"/>
                <a:gd name="connsiteY103" fmla="*/ 986980 h 1918239"/>
                <a:gd name="connsiteX104" fmla="*/ 437483 w 833627"/>
                <a:gd name="connsiteY104" fmla="*/ 996124 h 1918239"/>
                <a:gd name="connsiteX105" fmla="*/ 435388 w 833627"/>
                <a:gd name="connsiteY105" fmla="*/ 1001839 h 1918239"/>
                <a:gd name="connsiteX106" fmla="*/ 432911 w 833627"/>
                <a:gd name="connsiteY106" fmla="*/ 1004697 h 1918239"/>
                <a:gd name="connsiteX107" fmla="*/ 434721 w 833627"/>
                <a:gd name="connsiteY107" fmla="*/ 1007364 h 1918239"/>
                <a:gd name="connsiteX108" fmla="*/ 439579 w 833627"/>
                <a:gd name="connsiteY108" fmla="*/ 1009364 h 1918239"/>
                <a:gd name="connsiteX109" fmla="*/ 441484 w 833627"/>
                <a:gd name="connsiteY109" fmla="*/ 1012888 h 1918239"/>
                <a:gd name="connsiteX110" fmla="*/ 435769 w 833627"/>
                <a:gd name="connsiteY110" fmla="*/ 1015937 h 1918239"/>
                <a:gd name="connsiteX111" fmla="*/ 428530 w 833627"/>
                <a:gd name="connsiteY111" fmla="*/ 1026509 h 1918239"/>
                <a:gd name="connsiteX112" fmla="*/ 421100 w 833627"/>
                <a:gd name="connsiteY112" fmla="*/ 1026795 h 1918239"/>
                <a:gd name="connsiteX113" fmla="*/ 416528 w 833627"/>
                <a:gd name="connsiteY113" fmla="*/ 1033653 h 1918239"/>
                <a:gd name="connsiteX114" fmla="*/ 411671 w 833627"/>
                <a:gd name="connsiteY114" fmla="*/ 1033653 h 1918239"/>
                <a:gd name="connsiteX115" fmla="*/ 407670 w 833627"/>
                <a:gd name="connsiteY115" fmla="*/ 1029272 h 1918239"/>
                <a:gd name="connsiteX116" fmla="*/ 401383 w 833627"/>
                <a:gd name="connsiteY116" fmla="*/ 1025747 h 1918239"/>
                <a:gd name="connsiteX117" fmla="*/ 399288 w 833627"/>
                <a:gd name="connsiteY117" fmla="*/ 1032034 h 1918239"/>
                <a:gd name="connsiteX118" fmla="*/ 399002 w 833627"/>
                <a:gd name="connsiteY118" fmla="*/ 1037082 h 1918239"/>
                <a:gd name="connsiteX119" fmla="*/ 402526 w 833627"/>
                <a:gd name="connsiteY119" fmla="*/ 1049750 h 1918239"/>
                <a:gd name="connsiteX120" fmla="*/ 409384 w 833627"/>
                <a:gd name="connsiteY120" fmla="*/ 1059561 h 1918239"/>
                <a:gd name="connsiteX121" fmla="*/ 415671 w 833627"/>
                <a:gd name="connsiteY121" fmla="*/ 1063752 h 1918239"/>
                <a:gd name="connsiteX122" fmla="*/ 411099 w 833627"/>
                <a:gd name="connsiteY122" fmla="*/ 1066609 h 1918239"/>
                <a:gd name="connsiteX123" fmla="*/ 407765 w 833627"/>
                <a:gd name="connsiteY123" fmla="*/ 1072896 h 1918239"/>
                <a:gd name="connsiteX124" fmla="*/ 403669 w 833627"/>
                <a:gd name="connsiteY124" fmla="*/ 1092613 h 1918239"/>
                <a:gd name="connsiteX125" fmla="*/ 401479 w 833627"/>
                <a:gd name="connsiteY125" fmla="*/ 1100328 h 1918239"/>
                <a:gd name="connsiteX126" fmla="*/ 399097 w 833627"/>
                <a:gd name="connsiteY126" fmla="*/ 1113854 h 1918239"/>
                <a:gd name="connsiteX127" fmla="*/ 400621 w 833627"/>
                <a:gd name="connsiteY127" fmla="*/ 1125283 h 1918239"/>
                <a:gd name="connsiteX128" fmla="*/ 401764 w 833627"/>
                <a:gd name="connsiteY128" fmla="*/ 1130903 h 1918239"/>
                <a:gd name="connsiteX129" fmla="*/ 404908 w 833627"/>
                <a:gd name="connsiteY129" fmla="*/ 1138523 h 1918239"/>
                <a:gd name="connsiteX130" fmla="*/ 396526 w 833627"/>
                <a:gd name="connsiteY130" fmla="*/ 1137571 h 1918239"/>
                <a:gd name="connsiteX131" fmla="*/ 387667 w 833627"/>
                <a:gd name="connsiteY131" fmla="*/ 1133094 h 1918239"/>
                <a:gd name="connsiteX132" fmla="*/ 388906 w 833627"/>
                <a:gd name="connsiteY132" fmla="*/ 1142333 h 1918239"/>
                <a:gd name="connsiteX133" fmla="*/ 383476 w 833627"/>
                <a:gd name="connsiteY133" fmla="*/ 1153192 h 1918239"/>
                <a:gd name="connsiteX134" fmla="*/ 384429 w 833627"/>
                <a:gd name="connsiteY134" fmla="*/ 1162717 h 1918239"/>
                <a:gd name="connsiteX135" fmla="*/ 385572 w 833627"/>
                <a:gd name="connsiteY135" fmla="*/ 1168908 h 1918239"/>
                <a:gd name="connsiteX136" fmla="*/ 383857 w 833627"/>
                <a:gd name="connsiteY136" fmla="*/ 1179195 h 1918239"/>
                <a:gd name="connsiteX137" fmla="*/ 386429 w 833627"/>
                <a:gd name="connsiteY137" fmla="*/ 1182433 h 1918239"/>
                <a:gd name="connsiteX138" fmla="*/ 387858 w 833627"/>
                <a:gd name="connsiteY138" fmla="*/ 1188530 h 1918239"/>
                <a:gd name="connsiteX139" fmla="*/ 385572 w 833627"/>
                <a:gd name="connsiteY139" fmla="*/ 1193006 h 1918239"/>
                <a:gd name="connsiteX140" fmla="*/ 386620 w 833627"/>
                <a:gd name="connsiteY140" fmla="*/ 1196912 h 1918239"/>
                <a:gd name="connsiteX141" fmla="*/ 387001 w 833627"/>
                <a:gd name="connsiteY141" fmla="*/ 1210532 h 1918239"/>
                <a:gd name="connsiteX142" fmla="*/ 388715 w 833627"/>
                <a:gd name="connsiteY142" fmla="*/ 1231868 h 1918239"/>
                <a:gd name="connsiteX143" fmla="*/ 388048 w 833627"/>
                <a:gd name="connsiteY143" fmla="*/ 1236345 h 1918239"/>
                <a:gd name="connsiteX144" fmla="*/ 392906 w 833627"/>
                <a:gd name="connsiteY144" fmla="*/ 1254728 h 1918239"/>
                <a:gd name="connsiteX145" fmla="*/ 391763 w 833627"/>
                <a:gd name="connsiteY145" fmla="*/ 1261110 h 1918239"/>
                <a:gd name="connsiteX146" fmla="*/ 391096 w 833627"/>
                <a:gd name="connsiteY146" fmla="*/ 1269302 h 1918239"/>
                <a:gd name="connsiteX147" fmla="*/ 398145 w 833627"/>
                <a:gd name="connsiteY147" fmla="*/ 1277112 h 1918239"/>
                <a:gd name="connsiteX148" fmla="*/ 404336 w 833627"/>
                <a:gd name="connsiteY148" fmla="*/ 1277017 h 1918239"/>
                <a:gd name="connsiteX149" fmla="*/ 410623 w 833627"/>
                <a:gd name="connsiteY149" fmla="*/ 1276922 h 1918239"/>
                <a:gd name="connsiteX150" fmla="*/ 413099 w 833627"/>
                <a:gd name="connsiteY150" fmla="*/ 1278827 h 1918239"/>
                <a:gd name="connsiteX151" fmla="*/ 415480 w 833627"/>
                <a:gd name="connsiteY151" fmla="*/ 1284446 h 1918239"/>
                <a:gd name="connsiteX152" fmla="*/ 417385 w 833627"/>
                <a:gd name="connsiteY152" fmla="*/ 1290923 h 1918239"/>
                <a:gd name="connsiteX153" fmla="*/ 422624 w 833627"/>
                <a:gd name="connsiteY153" fmla="*/ 1290352 h 1918239"/>
                <a:gd name="connsiteX154" fmla="*/ 430911 w 833627"/>
                <a:gd name="connsiteY154" fmla="*/ 1285113 h 1918239"/>
                <a:gd name="connsiteX155" fmla="*/ 436340 w 833627"/>
                <a:gd name="connsiteY155" fmla="*/ 1283780 h 1918239"/>
                <a:gd name="connsiteX156" fmla="*/ 439864 w 833627"/>
                <a:gd name="connsiteY156" fmla="*/ 1293971 h 1918239"/>
                <a:gd name="connsiteX157" fmla="*/ 449580 w 833627"/>
                <a:gd name="connsiteY157" fmla="*/ 1307497 h 1918239"/>
                <a:gd name="connsiteX158" fmla="*/ 455200 w 833627"/>
                <a:gd name="connsiteY158" fmla="*/ 1313498 h 1918239"/>
                <a:gd name="connsiteX159" fmla="*/ 464820 w 833627"/>
                <a:gd name="connsiteY159" fmla="*/ 1316641 h 1918239"/>
                <a:gd name="connsiteX160" fmla="*/ 474916 w 833627"/>
                <a:gd name="connsiteY160" fmla="*/ 1327404 h 1918239"/>
                <a:gd name="connsiteX161" fmla="*/ 473488 w 833627"/>
                <a:gd name="connsiteY161" fmla="*/ 1340453 h 1918239"/>
                <a:gd name="connsiteX162" fmla="*/ 477679 w 833627"/>
                <a:gd name="connsiteY162" fmla="*/ 1344739 h 1918239"/>
                <a:gd name="connsiteX163" fmla="*/ 489585 w 833627"/>
                <a:gd name="connsiteY163" fmla="*/ 1349883 h 1918239"/>
                <a:gd name="connsiteX164" fmla="*/ 493776 w 833627"/>
                <a:gd name="connsiteY164" fmla="*/ 1356741 h 1918239"/>
                <a:gd name="connsiteX165" fmla="*/ 495776 w 833627"/>
                <a:gd name="connsiteY165" fmla="*/ 1362551 h 1918239"/>
                <a:gd name="connsiteX166" fmla="*/ 498919 w 833627"/>
                <a:gd name="connsiteY166" fmla="*/ 1367409 h 1918239"/>
                <a:gd name="connsiteX167" fmla="*/ 502634 w 833627"/>
                <a:gd name="connsiteY167" fmla="*/ 1382078 h 1918239"/>
                <a:gd name="connsiteX168" fmla="*/ 501301 w 833627"/>
                <a:gd name="connsiteY168" fmla="*/ 1391031 h 1918239"/>
                <a:gd name="connsiteX169" fmla="*/ 496538 w 833627"/>
                <a:gd name="connsiteY169" fmla="*/ 1394079 h 1918239"/>
                <a:gd name="connsiteX170" fmla="*/ 485204 w 833627"/>
                <a:gd name="connsiteY170" fmla="*/ 1403699 h 1918239"/>
                <a:gd name="connsiteX171" fmla="*/ 480155 w 833627"/>
                <a:gd name="connsiteY171" fmla="*/ 1410843 h 1918239"/>
                <a:gd name="connsiteX172" fmla="*/ 476155 w 833627"/>
                <a:gd name="connsiteY172" fmla="*/ 1415320 h 1918239"/>
                <a:gd name="connsiteX173" fmla="*/ 464915 w 833627"/>
                <a:gd name="connsiteY173" fmla="*/ 1424845 h 1918239"/>
                <a:gd name="connsiteX174" fmla="*/ 460819 w 833627"/>
                <a:gd name="connsiteY174" fmla="*/ 1426559 h 1918239"/>
                <a:gd name="connsiteX175" fmla="*/ 456819 w 833627"/>
                <a:gd name="connsiteY175" fmla="*/ 1431512 h 1918239"/>
                <a:gd name="connsiteX176" fmla="*/ 453009 w 833627"/>
                <a:gd name="connsiteY176" fmla="*/ 1433608 h 1918239"/>
                <a:gd name="connsiteX177" fmla="*/ 449580 w 833627"/>
                <a:gd name="connsiteY177" fmla="*/ 1432370 h 1918239"/>
                <a:gd name="connsiteX178" fmla="*/ 436816 w 833627"/>
                <a:gd name="connsiteY178" fmla="*/ 1441323 h 1918239"/>
                <a:gd name="connsiteX179" fmla="*/ 428244 w 833627"/>
                <a:gd name="connsiteY179" fmla="*/ 1438847 h 1918239"/>
                <a:gd name="connsiteX180" fmla="*/ 424624 w 833627"/>
                <a:gd name="connsiteY180" fmla="*/ 1434465 h 1918239"/>
                <a:gd name="connsiteX181" fmla="*/ 426910 w 833627"/>
                <a:gd name="connsiteY181" fmla="*/ 1416939 h 1918239"/>
                <a:gd name="connsiteX182" fmla="*/ 425387 w 833627"/>
                <a:gd name="connsiteY182" fmla="*/ 1411224 h 1918239"/>
                <a:gd name="connsiteX183" fmla="*/ 423767 w 833627"/>
                <a:gd name="connsiteY183" fmla="*/ 1408366 h 1918239"/>
                <a:gd name="connsiteX184" fmla="*/ 418052 w 833627"/>
                <a:gd name="connsiteY184" fmla="*/ 1411605 h 1918239"/>
                <a:gd name="connsiteX185" fmla="*/ 419100 w 833627"/>
                <a:gd name="connsiteY185" fmla="*/ 1418368 h 1918239"/>
                <a:gd name="connsiteX186" fmla="*/ 409289 w 833627"/>
                <a:gd name="connsiteY186" fmla="*/ 1418654 h 1918239"/>
                <a:gd name="connsiteX187" fmla="*/ 400050 w 833627"/>
                <a:gd name="connsiteY187" fmla="*/ 1412939 h 1918239"/>
                <a:gd name="connsiteX188" fmla="*/ 398907 w 833627"/>
                <a:gd name="connsiteY188" fmla="*/ 1424178 h 1918239"/>
                <a:gd name="connsiteX189" fmla="*/ 379095 w 833627"/>
                <a:gd name="connsiteY189" fmla="*/ 1414844 h 1918239"/>
                <a:gd name="connsiteX190" fmla="*/ 373571 w 833627"/>
                <a:gd name="connsiteY190" fmla="*/ 1417225 h 1918239"/>
                <a:gd name="connsiteX191" fmla="*/ 364903 w 833627"/>
                <a:gd name="connsiteY191" fmla="*/ 1412557 h 1918239"/>
                <a:gd name="connsiteX192" fmla="*/ 359188 w 833627"/>
                <a:gd name="connsiteY192" fmla="*/ 1418177 h 1918239"/>
                <a:gd name="connsiteX193" fmla="*/ 352425 w 833627"/>
                <a:gd name="connsiteY193" fmla="*/ 1416177 h 1918239"/>
                <a:gd name="connsiteX194" fmla="*/ 347758 w 833627"/>
                <a:gd name="connsiteY194" fmla="*/ 1409509 h 1918239"/>
                <a:gd name="connsiteX195" fmla="*/ 341281 w 833627"/>
                <a:gd name="connsiteY195" fmla="*/ 1421225 h 1918239"/>
                <a:gd name="connsiteX196" fmla="*/ 327088 w 833627"/>
                <a:gd name="connsiteY196" fmla="*/ 1424464 h 1918239"/>
                <a:gd name="connsiteX197" fmla="*/ 313849 w 833627"/>
                <a:gd name="connsiteY197" fmla="*/ 1426369 h 1918239"/>
                <a:gd name="connsiteX198" fmla="*/ 320230 w 833627"/>
                <a:gd name="connsiteY198" fmla="*/ 1430179 h 1918239"/>
                <a:gd name="connsiteX199" fmla="*/ 350139 w 833627"/>
                <a:gd name="connsiteY199" fmla="*/ 1429512 h 1918239"/>
                <a:gd name="connsiteX200" fmla="*/ 358521 w 833627"/>
                <a:gd name="connsiteY200" fmla="*/ 1432370 h 1918239"/>
                <a:gd name="connsiteX201" fmla="*/ 369570 w 833627"/>
                <a:gd name="connsiteY201" fmla="*/ 1430464 h 1918239"/>
                <a:gd name="connsiteX202" fmla="*/ 379285 w 833627"/>
                <a:gd name="connsiteY202" fmla="*/ 1439608 h 1918239"/>
                <a:gd name="connsiteX203" fmla="*/ 386239 w 833627"/>
                <a:gd name="connsiteY203" fmla="*/ 1441799 h 1918239"/>
                <a:gd name="connsiteX204" fmla="*/ 394621 w 833627"/>
                <a:gd name="connsiteY204" fmla="*/ 1452277 h 1918239"/>
                <a:gd name="connsiteX205" fmla="*/ 398812 w 833627"/>
                <a:gd name="connsiteY205" fmla="*/ 1449419 h 1918239"/>
                <a:gd name="connsiteX206" fmla="*/ 405479 w 833627"/>
                <a:gd name="connsiteY206" fmla="*/ 1449896 h 1918239"/>
                <a:gd name="connsiteX207" fmla="*/ 411575 w 833627"/>
                <a:gd name="connsiteY207" fmla="*/ 1452848 h 1918239"/>
                <a:gd name="connsiteX208" fmla="*/ 431197 w 833627"/>
                <a:gd name="connsiteY208" fmla="*/ 1452467 h 1918239"/>
                <a:gd name="connsiteX209" fmla="*/ 437864 w 833627"/>
                <a:gd name="connsiteY209" fmla="*/ 1445133 h 1918239"/>
                <a:gd name="connsiteX210" fmla="*/ 447675 w 833627"/>
                <a:gd name="connsiteY210" fmla="*/ 1446752 h 1918239"/>
                <a:gd name="connsiteX211" fmla="*/ 452628 w 833627"/>
                <a:gd name="connsiteY211" fmla="*/ 1444847 h 1918239"/>
                <a:gd name="connsiteX212" fmla="*/ 456438 w 833627"/>
                <a:gd name="connsiteY212" fmla="*/ 1440371 h 1918239"/>
                <a:gd name="connsiteX213" fmla="*/ 460724 w 833627"/>
                <a:gd name="connsiteY213" fmla="*/ 1439323 h 1918239"/>
                <a:gd name="connsiteX214" fmla="*/ 464534 w 833627"/>
                <a:gd name="connsiteY214" fmla="*/ 1440180 h 1918239"/>
                <a:gd name="connsiteX215" fmla="*/ 468535 w 833627"/>
                <a:gd name="connsiteY215" fmla="*/ 1436656 h 1918239"/>
                <a:gd name="connsiteX216" fmla="*/ 471773 w 833627"/>
                <a:gd name="connsiteY216" fmla="*/ 1435227 h 1918239"/>
                <a:gd name="connsiteX217" fmla="*/ 475012 w 833627"/>
                <a:gd name="connsiteY217" fmla="*/ 1436941 h 1918239"/>
                <a:gd name="connsiteX218" fmla="*/ 478726 w 833627"/>
                <a:gd name="connsiteY218" fmla="*/ 1445419 h 1918239"/>
                <a:gd name="connsiteX219" fmla="*/ 471106 w 833627"/>
                <a:gd name="connsiteY219" fmla="*/ 1449800 h 1918239"/>
                <a:gd name="connsiteX220" fmla="*/ 465677 w 833627"/>
                <a:gd name="connsiteY220" fmla="*/ 1449991 h 1918239"/>
                <a:gd name="connsiteX221" fmla="*/ 463010 w 833627"/>
                <a:gd name="connsiteY221" fmla="*/ 1463897 h 1918239"/>
                <a:gd name="connsiteX222" fmla="*/ 459772 w 833627"/>
                <a:gd name="connsiteY222" fmla="*/ 1469803 h 1918239"/>
                <a:gd name="connsiteX223" fmla="*/ 457390 w 833627"/>
                <a:gd name="connsiteY223" fmla="*/ 1472660 h 1918239"/>
                <a:gd name="connsiteX224" fmla="*/ 445389 w 833627"/>
                <a:gd name="connsiteY224" fmla="*/ 1478471 h 1918239"/>
                <a:gd name="connsiteX225" fmla="*/ 437483 w 833627"/>
                <a:gd name="connsiteY225" fmla="*/ 1485900 h 1918239"/>
                <a:gd name="connsiteX226" fmla="*/ 428149 w 833627"/>
                <a:gd name="connsiteY226" fmla="*/ 1491901 h 1918239"/>
                <a:gd name="connsiteX227" fmla="*/ 424148 w 833627"/>
                <a:gd name="connsiteY227" fmla="*/ 1490567 h 1918239"/>
                <a:gd name="connsiteX228" fmla="*/ 417957 w 833627"/>
                <a:gd name="connsiteY228" fmla="*/ 1496663 h 1918239"/>
                <a:gd name="connsiteX229" fmla="*/ 404336 w 833627"/>
                <a:gd name="connsiteY229" fmla="*/ 1503807 h 1918239"/>
                <a:gd name="connsiteX230" fmla="*/ 397288 w 833627"/>
                <a:gd name="connsiteY230" fmla="*/ 1513427 h 1918239"/>
                <a:gd name="connsiteX231" fmla="*/ 381667 w 833627"/>
                <a:gd name="connsiteY231" fmla="*/ 1522095 h 1918239"/>
                <a:gd name="connsiteX232" fmla="*/ 373666 w 833627"/>
                <a:gd name="connsiteY232" fmla="*/ 1529048 h 1918239"/>
                <a:gd name="connsiteX233" fmla="*/ 351949 w 833627"/>
                <a:gd name="connsiteY233" fmla="*/ 1529429 h 1918239"/>
                <a:gd name="connsiteX234" fmla="*/ 331184 w 833627"/>
                <a:gd name="connsiteY234" fmla="*/ 1527905 h 1918239"/>
                <a:gd name="connsiteX235" fmla="*/ 324707 w 833627"/>
                <a:gd name="connsiteY235" fmla="*/ 1531239 h 1918239"/>
                <a:gd name="connsiteX236" fmla="*/ 331375 w 833627"/>
                <a:gd name="connsiteY236" fmla="*/ 1532191 h 1918239"/>
                <a:gd name="connsiteX237" fmla="*/ 336042 w 833627"/>
                <a:gd name="connsiteY237" fmla="*/ 1535525 h 1918239"/>
                <a:gd name="connsiteX238" fmla="*/ 341566 w 833627"/>
                <a:gd name="connsiteY238" fmla="*/ 1534097 h 1918239"/>
                <a:gd name="connsiteX239" fmla="*/ 354711 w 833627"/>
                <a:gd name="connsiteY239" fmla="*/ 1535716 h 1918239"/>
                <a:gd name="connsiteX240" fmla="*/ 361474 w 833627"/>
                <a:gd name="connsiteY240" fmla="*/ 1537525 h 1918239"/>
                <a:gd name="connsiteX241" fmla="*/ 370141 w 833627"/>
                <a:gd name="connsiteY241" fmla="*/ 1548860 h 1918239"/>
                <a:gd name="connsiteX242" fmla="*/ 363760 w 833627"/>
                <a:gd name="connsiteY242" fmla="*/ 1552956 h 1918239"/>
                <a:gd name="connsiteX243" fmla="*/ 352711 w 833627"/>
                <a:gd name="connsiteY243" fmla="*/ 1556004 h 1918239"/>
                <a:gd name="connsiteX244" fmla="*/ 356902 w 833627"/>
                <a:gd name="connsiteY244" fmla="*/ 1572101 h 1918239"/>
                <a:gd name="connsiteX245" fmla="*/ 360331 w 833627"/>
                <a:gd name="connsiteY245" fmla="*/ 1582864 h 1918239"/>
                <a:gd name="connsiteX246" fmla="*/ 355854 w 833627"/>
                <a:gd name="connsiteY246" fmla="*/ 1589341 h 1918239"/>
                <a:gd name="connsiteX247" fmla="*/ 355473 w 833627"/>
                <a:gd name="connsiteY247" fmla="*/ 1618774 h 1918239"/>
                <a:gd name="connsiteX248" fmla="*/ 349187 w 833627"/>
                <a:gd name="connsiteY248" fmla="*/ 1619345 h 1918239"/>
                <a:gd name="connsiteX249" fmla="*/ 346519 w 833627"/>
                <a:gd name="connsiteY249" fmla="*/ 1631442 h 1918239"/>
                <a:gd name="connsiteX250" fmla="*/ 348520 w 833627"/>
                <a:gd name="connsiteY250" fmla="*/ 1637633 h 1918239"/>
                <a:gd name="connsiteX251" fmla="*/ 348424 w 833627"/>
                <a:gd name="connsiteY251" fmla="*/ 1651921 h 1918239"/>
                <a:gd name="connsiteX252" fmla="*/ 349663 w 833627"/>
                <a:gd name="connsiteY252" fmla="*/ 1660684 h 1918239"/>
                <a:gd name="connsiteX253" fmla="*/ 352806 w 833627"/>
                <a:gd name="connsiteY253" fmla="*/ 1668780 h 1918239"/>
                <a:gd name="connsiteX254" fmla="*/ 351377 w 833627"/>
                <a:gd name="connsiteY254" fmla="*/ 1677162 h 1918239"/>
                <a:gd name="connsiteX255" fmla="*/ 341471 w 833627"/>
                <a:gd name="connsiteY255" fmla="*/ 1696783 h 1918239"/>
                <a:gd name="connsiteX256" fmla="*/ 341662 w 833627"/>
                <a:gd name="connsiteY256" fmla="*/ 1705928 h 1918239"/>
                <a:gd name="connsiteX257" fmla="*/ 343471 w 833627"/>
                <a:gd name="connsiteY257" fmla="*/ 1711357 h 1918239"/>
                <a:gd name="connsiteX258" fmla="*/ 344805 w 833627"/>
                <a:gd name="connsiteY258" fmla="*/ 1720024 h 1918239"/>
                <a:gd name="connsiteX259" fmla="*/ 340328 w 833627"/>
                <a:gd name="connsiteY259" fmla="*/ 1736598 h 1918239"/>
                <a:gd name="connsiteX260" fmla="*/ 337090 w 833627"/>
                <a:gd name="connsiteY260" fmla="*/ 1750505 h 1918239"/>
                <a:gd name="connsiteX261" fmla="*/ 333280 w 833627"/>
                <a:gd name="connsiteY261" fmla="*/ 1762125 h 1918239"/>
                <a:gd name="connsiteX262" fmla="*/ 324802 w 833627"/>
                <a:gd name="connsiteY262" fmla="*/ 1775936 h 1918239"/>
                <a:gd name="connsiteX263" fmla="*/ 320612 w 833627"/>
                <a:gd name="connsiteY263" fmla="*/ 1786319 h 1918239"/>
                <a:gd name="connsiteX264" fmla="*/ 310801 w 833627"/>
                <a:gd name="connsiteY264" fmla="*/ 1818513 h 1918239"/>
                <a:gd name="connsiteX265" fmla="*/ 305848 w 833627"/>
                <a:gd name="connsiteY265" fmla="*/ 1824799 h 1918239"/>
                <a:gd name="connsiteX266" fmla="*/ 299847 w 833627"/>
                <a:gd name="connsiteY266" fmla="*/ 1829753 h 1918239"/>
                <a:gd name="connsiteX267" fmla="*/ 293180 w 833627"/>
                <a:gd name="connsiteY267" fmla="*/ 1825181 h 1918239"/>
                <a:gd name="connsiteX268" fmla="*/ 287083 w 833627"/>
                <a:gd name="connsiteY268" fmla="*/ 1822704 h 1918239"/>
                <a:gd name="connsiteX269" fmla="*/ 279559 w 833627"/>
                <a:gd name="connsiteY269" fmla="*/ 1823085 h 1918239"/>
                <a:gd name="connsiteX270" fmla="*/ 267843 w 833627"/>
                <a:gd name="connsiteY270" fmla="*/ 1826705 h 1918239"/>
                <a:gd name="connsiteX271" fmla="*/ 250126 w 833627"/>
                <a:gd name="connsiteY271" fmla="*/ 1824323 h 1918239"/>
                <a:gd name="connsiteX272" fmla="*/ 232886 w 833627"/>
                <a:gd name="connsiteY272" fmla="*/ 1825466 h 1918239"/>
                <a:gd name="connsiteX273" fmla="*/ 228600 w 833627"/>
                <a:gd name="connsiteY273" fmla="*/ 1828705 h 1918239"/>
                <a:gd name="connsiteX274" fmla="*/ 231172 w 833627"/>
                <a:gd name="connsiteY274" fmla="*/ 1840230 h 1918239"/>
                <a:gd name="connsiteX275" fmla="*/ 224790 w 833627"/>
                <a:gd name="connsiteY275" fmla="*/ 1841754 h 1918239"/>
                <a:gd name="connsiteX276" fmla="*/ 218599 w 833627"/>
                <a:gd name="connsiteY276" fmla="*/ 1838515 h 1918239"/>
                <a:gd name="connsiteX277" fmla="*/ 213169 w 833627"/>
                <a:gd name="connsiteY277" fmla="*/ 1842421 h 1918239"/>
                <a:gd name="connsiteX278" fmla="*/ 208597 w 833627"/>
                <a:gd name="connsiteY278" fmla="*/ 1846707 h 1918239"/>
                <a:gd name="connsiteX279" fmla="*/ 199549 w 833627"/>
                <a:gd name="connsiteY279" fmla="*/ 1856899 h 1918239"/>
                <a:gd name="connsiteX280" fmla="*/ 196596 w 833627"/>
                <a:gd name="connsiteY280" fmla="*/ 1863185 h 1918239"/>
                <a:gd name="connsiteX281" fmla="*/ 195834 w 833627"/>
                <a:gd name="connsiteY281" fmla="*/ 1874996 h 1918239"/>
                <a:gd name="connsiteX282" fmla="*/ 200501 w 833627"/>
                <a:gd name="connsiteY282" fmla="*/ 1885474 h 1918239"/>
                <a:gd name="connsiteX283" fmla="*/ 204692 w 833627"/>
                <a:gd name="connsiteY283" fmla="*/ 1897761 h 1918239"/>
                <a:gd name="connsiteX284" fmla="*/ 193929 w 833627"/>
                <a:gd name="connsiteY284" fmla="*/ 1912620 h 1918239"/>
                <a:gd name="connsiteX285" fmla="*/ 187928 w 833627"/>
                <a:gd name="connsiteY285" fmla="*/ 1913096 h 1918239"/>
                <a:gd name="connsiteX286" fmla="*/ 170402 w 833627"/>
                <a:gd name="connsiteY286" fmla="*/ 1909000 h 1918239"/>
                <a:gd name="connsiteX287" fmla="*/ 139351 w 833627"/>
                <a:gd name="connsiteY287" fmla="*/ 1918240 h 1918239"/>
                <a:gd name="connsiteX288" fmla="*/ 111442 w 833627"/>
                <a:gd name="connsiteY288" fmla="*/ 1910906 h 1918239"/>
                <a:gd name="connsiteX289" fmla="*/ 114871 w 833627"/>
                <a:gd name="connsiteY289" fmla="*/ 1903000 h 1918239"/>
                <a:gd name="connsiteX290" fmla="*/ 114776 w 833627"/>
                <a:gd name="connsiteY290" fmla="*/ 1897189 h 1918239"/>
                <a:gd name="connsiteX291" fmla="*/ 116396 w 833627"/>
                <a:gd name="connsiteY291" fmla="*/ 1888236 h 1918239"/>
                <a:gd name="connsiteX292" fmla="*/ 117348 w 833627"/>
                <a:gd name="connsiteY292" fmla="*/ 1878997 h 1918239"/>
                <a:gd name="connsiteX293" fmla="*/ 117062 w 833627"/>
                <a:gd name="connsiteY293" fmla="*/ 1872806 h 1918239"/>
                <a:gd name="connsiteX294" fmla="*/ 114967 w 833627"/>
                <a:gd name="connsiteY294" fmla="*/ 1866233 h 1918239"/>
                <a:gd name="connsiteX295" fmla="*/ 108109 w 833627"/>
                <a:gd name="connsiteY295" fmla="*/ 1857565 h 1918239"/>
                <a:gd name="connsiteX296" fmla="*/ 92583 w 833627"/>
                <a:gd name="connsiteY296" fmla="*/ 1828229 h 1918239"/>
                <a:gd name="connsiteX297" fmla="*/ 88011 w 833627"/>
                <a:gd name="connsiteY297" fmla="*/ 1815846 h 1918239"/>
                <a:gd name="connsiteX298" fmla="*/ 84868 w 833627"/>
                <a:gd name="connsiteY298" fmla="*/ 1810703 h 1918239"/>
                <a:gd name="connsiteX299" fmla="*/ 87154 w 833627"/>
                <a:gd name="connsiteY299" fmla="*/ 1810417 h 1918239"/>
                <a:gd name="connsiteX300" fmla="*/ 99917 w 833627"/>
                <a:gd name="connsiteY300" fmla="*/ 1817084 h 1918239"/>
                <a:gd name="connsiteX301" fmla="*/ 102870 w 833627"/>
                <a:gd name="connsiteY301" fmla="*/ 1816227 h 1918239"/>
                <a:gd name="connsiteX302" fmla="*/ 106013 w 833627"/>
                <a:gd name="connsiteY302" fmla="*/ 1813750 h 1918239"/>
                <a:gd name="connsiteX303" fmla="*/ 102203 w 833627"/>
                <a:gd name="connsiteY303" fmla="*/ 1804130 h 1918239"/>
                <a:gd name="connsiteX304" fmla="*/ 98965 w 833627"/>
                <a:gd name="connsiteY304" fmla="*/ 1799844 h 1918239"/>
                <a:gd name="connsiteX305" fmla="*/ 96679 w 833627"/>
                <a:gd name="connsiteY305" fmla="*/ 1793272 h 1918239"/>
                <a:gd name="connsiteX306" fmla="*/ 104204 w 833627"/>
                <a:gd name="connsiteY306" fmla="*/ 1791557 h 1918239"/>
                <a:gd name="connsiteX307" fmla="*/ 109538 w 833627"/>
                <a:gd name="connsiteY307" fmla="*/ 1791938 h 1918239"/>
                <a:gd name="connsiteX308" fmla="*/ 113538 w 833627"/>
                <a:gd name="connsiteY308" fmla="*/ 1784604 h 1918239"/>
                <a:gd name="connsiteX309" fmla="*/ 111252 w 833627"/>
                <a:gd name="connsiteY309" fmla="*/ 1772793 h 1918239"/>
                <a:gd name="connsiteX310" fmla="*/ 105442 w 833627"/>
                <a:gd name="connsiteY310" fmla="*/ 1769078 h 1918239"/>
                <a:gd name="connsiteX311" fmla="*/ 100584 w 833627"/>
                <a:gd name="connsiteY311" fmla="*/ 1767459 h 1918239"/>
                <a:gd name="connsiteX312" fmla="*/ 91345 w 833627"/>
                <a:gd name="connsiteY312" fmla="*/ 1748790 h 1918239"/>
                <a:gd name="connsiteX313" fmla="*/ 81629 w 833627"/>
                <a:gd name="connsiteY313" fmla="*/ 1738979 h 1918239"/>
                <a:gd name="connsiteX314" fmla="*/ 64389 w 833627"/>
                <a:gd name="connsiteY314" fmla="*/ 1701260 h 1918239"/>
                <a:gd name="connsiteX315" fmla="*/ 58007 w 833627"/>
                <a:gd name="connsiteY315" fmla="*/ 1675162 h 1918239"/>
                <a:gd name="connsiteX316" fmla="*/ 52197 w 833627"/>
                <a:gd name="connsiteY316" fmla="*/ 1677638 h 1918239"/>
                <a:gd name="connsiteX317" fmla="*/ 49339 w 833627"/>
                <a:gd name="connsiteY317" fmla="*/ 1666208 h 1918239"/>
                <a:gd name="connsiteX318" fmla="*/ 47244 w 833627"/>
                <a:gd name="connsiteY318" fmla="*/ 1655350 h 1918239"/>
                <a:gd name="connsiteX319" fmla="*/ 46863 w 833627"/>
                <a:gd name="connsiteY319" fmla="*/ 1647444 h 1918239"/>
                <a:gd name="connsiteX320" fmla="*/ 37624 w 833627"/>
                <a:gd name="connsiteY320" fmla="*/ 1642872 h 1918239"/>
                <a:gd name="connsiteX321" fmla="*/ 37243 w 833627"/>
                <a:gd name="connsiteY321" fmla="*/ 1637252 h 1918239"/>
                <a:gd name="connsiteX322" fmla="*/ 35623 w 833627"/>
                <a:gd name="connsiteY322" fmla="*/ 1612106 h 1918239"/>
                <a:gd name="connsiteX323" fmla="*/ 25717 w 833627"/>
                <a:gd name="connsiteY323" fmla="*/ 1608677 h 1918239"/>
                <a:gd name="connsiteX324" fmla="*/ 19336 w 833627"/>
                <a:gd name="connsiteY324" fmla="*/ 1594485 h 1918239"/>
                <a:gd name="connsiteX325" fmla="*/ 18193 w 833627"/>
                <a:gd name="connsiteY325" fmla="*/ 1567529 h 1918239"/>
                <a:gd name="connsiteX326" fmla="*/ 11716 w 833627"/>
                <a:gd name="connsiteY326" fmla="*/ 1562672 h 1918239"/>
                <a:gd name="connsiteX327" fmla="*/ 6477 w 833627"/>
                <a:gd name="connsiteY327" fmla="*/ 1564005 h 1918239"/>
                <a:gd name="connsiteX328" fmla="*/ 6667 w 833627"/>
                <a:gd name="connsiteY328" fmla="*/ 1557242 h 1918239"/>
                <a:gd name="connsiteX329" fmla="*/ 7906 w 833627"/>
                <a:gd name="connsiteY329" fmla="*/ 1550956 h 1918239"/>
                <a:gd name="connsiteX330" fmla="*/ 4858 w 833627"/>
                <a:gd name="connsiteY330" fmla="*/ 1525905 h 1918239"/>
                <a:gd name="connsiteX331" fmla="*/ 3905 w 833627"/>
                <a:gd name="connsiteY331" fmla="*/ 1502855 h 1918239"/>
                <a:gd name="connsiteX332" fmla="*/ 1429 w 833627"/>
                <a:gd name="connsiteY332" fmla="*/ 1495901 h 1918239"/>
                <a:gd name="connsiteX333" fmla="*/ 0 w 833627"/>
                <a:gd name="connsiteY333" fmla="*/ 1487710 h 1918239"/>
                <a:gd name="connsiteX334" fmla="*/ 1238 w 833627"/>
                <a:gd name="connsiteY334" fmla="*/ 1480566 h 1918239"/>
                <a:gd name="connsiteX335" fmla="*/ 3048 w 833627"/>
                <a:gd name="connsiteY335" fmla="*/ 1476565 h 1918239"/>
                <a:gd name="connsiteX336" fmla="*/ 9430 w 833627"/>
                <a:gd name="connsiteY336" fmla="*/ 1475423 h 1918239"/>
                <a:gd name="connsiteX337" fmla="*/ 15430 w 833627"/>
                <a:gd name="connsiteY337" fmla="*/ 1481709 h 1918239"/>
                <a:gd name="connsiteX338" fmla="*/ 20669 w 833627"/>
                <a:gd name="connsiteY338" fmla="*/ 1497521 h 1918239"/>
                <a:gd name="connsiteX339" fmla="*/ 25337 w 833627"/>
                <a:gd name="connsiteY339" fmla="*/ 1499521 h 1918239"/>
                <a:gd name="connsiteX340" fmla="*/ 31718 w 833627"/>
                <a:gd name="connsiteY340" fmla="*/ 1495425 h 1918239"/>
                <a:gd name="connsiteX341" fmla="*/ 36195 w 833627"/>
                <a:gd name="connsiteY341" fmla="*/ 1483900 h 1918239"/>
                <a:gd name="connsiteX342" fmla="*/ 38767 w 833627"/>
                <a:gd name="connsiteY342" fmla="*/ 1466659 h 1918239"/>
                <a:gd name="connsiteX343" fmla="*/ 41719 w 833627"/>
                <a:gd name="connsiteY343" fmla="*/ 1450086 h 1918239"/>
                <a:gd name="connsiteX344" fmla="*/ 38195 w 833627"/>
                <a:gd name="connsiteY344" fmla="*/ 1432274 h 1918239"/>
                <a:gd name="connsiteX345" fmla="*/ 34385 w 833627"/>
                <a:gd name="connsiteY345" fmla="*/ 1416558 h 1918239"/>
                <a:gd name="connsiteX346" fmla="*/ 34195 w 833627"/>
                <a:gd name="connsiteY346" fmla="*/ 1411986 h 1918239"/>
                <a:gd name="connsiteX347" fmla="*/ 44005 w 833627"/>
                <a:gd name="connsiteY347" fmla="*/ 1398651 h 1918239"/>
                <a:gd name="connsiteX348" fmla="*/ 47054 w 833627"/>
                <a:gd name="connsiteY348" fmla="*/ 1387792 h 1918239"/>
                <a:gd name="connsiteX349" fmla="*/ 50292 w 833627"/>
                <a:gd name="connsiteY349" fmla="*/ 1377506 h 1918239"/>
                <a:gd name="connsiteX350" fmla="*/ 53912 w 833627"/>
                <a:gd name="connsiteY350" fmla="*/ 1373981 h 1918239"/>
                <a:gd name="connsiteX351" fmla="*/ 59246 w 833627"/>
                <a:gd name="connsiteY351" fmla="*/ 1373124 h 1918239"/>
                <a:gd name="connsiteX352" fmla="*/ 65437 w 833627"/>
                <a:gd name="connsiteY352" fmla="*/ 1371219 h 1918239"/>
                <a:gd name="connsiteX353" fmla="*/ 73342 w 833627"/>
                <a:gd name="connsiteY353" fmla="*/ 1364266 h 1918239"/>
                <a:gd name="connsiteX354" fmla="*/ 80391 w 833627"/>
                <a:gd name="connsiteY354" fmla="*/ 1354931 h 1918239"/>
                <a:gd name="connsiteX355" fmla="*/ 85820 w 833627"/>
                <a:gd name="connsiteY355" fmla="*/ 1346359 h 1918239"/>
                <a:gd name="connsiteX356" fmla="*/ 87630 w 833627"/>
                <a:gd name="connsiteY356" fmla="*/ 1329309 h 1918239"/>
                <a:gd name="connsiteX357" fmla="*/ 87725 w 833627"/>
                <a:gd name="connsiteY357" fmla="*/ 1320737 h 1918239"/>
                <a:gd name="connsiteX358" fmla="*/ 90011 w 833627"/>
                <a:gd name="connsiteY358" fmla="*/ 1314355 h 1918239"/>
                <a:gd name="connsiteX359" fmla="*/ 92392 w 833627"/>
                <a:gd name="connsiteY359" fmla="*/ 1301877 h 1918239"/>
                <a:gd name="connsiteX360" fmla="*/ 90106 w 833627"/>
                <a:gd name="connsiteY360" fmla="*/ 1289590 h 1918239"/>
                <a:gd name="connsiteX361" fmla="*/ 83153 w 833627"/>
                <a:gd name="connsiteY361" fmla="*/ 1270730 h 1918239"/>
                <a:gd name="connsiteX362" fmla="*/ 74771 w 833627"/>
                <a:gd name="connsiteY362" fmla="*/ 1244156 h 1918239"/>
                <a:gd name="connsiteX363" fmla="*/ 73438 w 833627"/>
                <a:gd name="connsiteY363" fmla="*/ 1229582 h 1918239"/>
                <a:gd name="connsiteX364" fmla="*/ 77343 w 833627"/>
                <a:gd name="connsiteY364" fmla="*/ 1226915 h 1918239"/>
                <a:gd name="connsiteX365" fmla="*/ 84582 w 833627"/>
                <a:gd name="connsiteY365" fmla="*/ 1224439 h 1918239"/>
                <a:gd name="connsiteX366" fmla="*/ 98393 w 833627"/>
                <a:gd name="connsiteY366" fmla="*/ 1223772 h 1918239"/>
                <a:gd name="connsiteX367" fmla="*/ 99917 w 833627"/>
                <a:gd name="connsiteY367" fmla="*/ 1222057 h 1918239"/>
                <a:gd name="connsiteX368" fmla="*/ 101251 w 833627"/>
                <a:gd name="connsiteY368" fmla="*/ 1215581 h 1918239"/>
                <a:gd name="connsiteX369" fmla="*/ 104394 w 833627"/>
                <a:gd name="connsiteY369" fmla="*/ 1206913 h 1918239"/>
                <a:gd name="connsiteX370" fmla="*/ 107728 w 833627"/>
                <a:gd name="connsiteY370" fmla="*/ 1200531 h 1918239"/>
                <a:gd name="connsiteX371" fmla="*/ 110014 w 833627"/>
                <a:gd name="connsiteY371" fmla="*/ 1191387 h 1918239"/>
                <a:gd name="connsiteX372" fmla="*/ 111062 w 833627"/>
                <a:gd name="connsiteY372" fmla="*/ 1183100 h 1918239"/>
                <a:gd name="connsiteX373" fmla="*/ 103156 w 833627"/>
                <a:gd name="connsiteY373" fmla="*/ 1170623 h 1918239"/>
                <a:gd name="connsiteX374" fmla="*/ 92869 w 833627"/>
                <a:gd name="connsiteY374" fmla="*/ 1157764 h 1918239"/>
                <a:gd name="connsiteX375" fmla="*/ 85820 w 833627"/>
                <a:gd name="connsiteY375" fmla="*/ 1153573 h 1918239"/>
                <a:gd name="connsiteX376" fmla="*/ 73342 w 833627"/>
                <a:gd name="connsiteY376" fmla="*/ 1142714 h 1918239"/>
                <a:gd name="connsiteX377" fmla="*/ 64579 w 833627"/>
                <a:gd name="connsiteY377" fmla="*/ 1133665 h 1918239"/>
                <a:gd name="connsiteX378" fmla="*/ 69628 w 833627"/>
                <a:gd name="connsiteY378" fmla="*/ 1098804 h 1918239"/>
                <a:gd name="connsiteX379" fmla="*/ 73342 w 833627"/>
                <a:gd name="connsiteY379" fmla="*/ 1072801 h 1918239"/>
                <a:gd name="connsiteX380" fmla="*/ 73914 w 833627"/>
                <a:gd name="connsiteY380" fmla="*/ 1066419 h 1918239"/>
                <a:gd name="connsiteX381" fmla="*/ 74104 w 833627"/>
                <a:gd name="connsiteY381" fmla="*/ 1056513 h 1918239"/>
                <a:gd name="connsiteX382" fmla="*/ 62008 w 833627"/>
                <a:gd name="connsiteY382" fmla="*/ 1014127 h 1918239"/>
                <a:gd name="connsiteX383" fmla="*/ 62484 w 833627"/>
                <a:gd name="connsiteY383" fmla="*/ 1004602 h 1918239"/>
                <a:gd name="connsiteX384" fmla="*/ 63627 w 833627"/>
                <a:gd name="connsiteY384" fmla="*/ 996029 h 1918239"/>
                <a:gd name="connsiteX385" fmla="*/ 62293 w 833627"/>
                <a:gd name="connsiteY385" fmla="*/ 981361 h 1918239"/>
                <a:gd name="connsiteX386" fmla="*/ 61627 w 833627"/>
                <a:gd name="connsiteY386" fmla="*/ 968312 h 1918239"/>
                <a:gd name="connsiteX387" fmla="*/ 63627 w 833627"/>
                <a:gd name="connsiteY387" fmla="*/ 964311 h 1918239"/>
                <a:gd name="connsiteX388" fmla="*/ 68580 w 833627"/>
                <a:gd name="connsiteY388" fmla="*/ 956786 h 1918239"/>
                <a:gd name="connsiteX389" fmla="*/ 63913 w 833627"/>
                <a:gd name="connsiteY389" fmla="*/ 945261 h 1918239"/>
                <a:gd name="connsiteX390" fmla="*/ 63532 w 833627"/>
                <a:gd name="connsiteY390" fmla="*/ 944308 h 1918239"/>
                <a:gd name="connsiteX391" fmla="*/ 54578 w 833627"/>
                <a:gd name="connsiteY391" fmla="*/ 915543 h 1918239"/>
                <a:gd name="connsiteX392" fmla="*/ 68199 w 833627"/>
                <a:gd name="connsiteY392" fmla="*/ 886873 h 1918239"/>
                <a:gd name="connsiteX393" fmla="*/ 65818 w 833627"/>
                <a:gd name="connsiteY393" fmla="*/ 871919 h 1918239"/>
                <a:gd name="connsiteX394" fmla="*/ 74009 w 833627"/>
                <a:gd name="connsiteY394" fmla="*/ 861060 h 1918239"/>
                <a:gd name="connsiteX395" fmla="*/ 88773 w 833627"/>
                <a:gd name="connsiteY395" fmla="*/ 836105 h 1918239"/>
                <a:gd name="connsiteX396" fmla="*/ 97060 w 833627"/>
                <a:gd name="connsiteY396" fmla="*/ 822007 h 1918239"/>
                <a:gd name="connsiteX397" fmla="*/ 98869 w 833627"/>
                <a:gd name="connsiteY397" fmla="*/ 819531 h 1918239"/>
                <a:gd name="connsiteX398" fmla="*/ 105442 w 833627"/>
                <a:gd name="connsiteY398" fmla="*/ 813340 h 1918239"/>
                <a:gd name="connsiteX399" fmla="*/ 117919 w 833627"/>
                <a:gd name="connsiteY399" fmla="*/ 805910 h 1918239"/>
                <a:gd name="connsiteX400" fmla="*/ 131731 w 833627"/>
                <a:gd name="connsiteY400" fmla="*/ 802291 h 1918239"/>
                <a:gd name="connsiteX401" fmla="*/ 137922 w 833627"/>
                <a:gd name="connsiteY401" fmla="*/ 802386 h 1918239"/>
                <a:gd name="connsiteX402" fmla="*/ 161734 w 833627"/>
                <a:gd name="connsiteY402" fmla="*/ 807339 h 1918239"/>
                <a:gd name="connsiteX403" fmla="*/ 180308 w 833627"/>
                <a:gd name="connsiteY403" fmla="*/ 811244 h 1918239"/>
                <a:gd name="connsiteX404" fmla="*/ 182975 w 833627"/>
                <a:gd name="connsiteY404" fmla="*/ 807339 h 1918239"/>
                <a:gd name="connsiteX405" fmla="*/ 186880 w 833627"/>
                <a:gd name="connsiteY405" fmla="*/ 799338 h 1918239"/>
                <a:gd name="connsiteX406" fmla="*/ 191833 w 833627"/>
                <a:gd name="connsiteY406" fmla="*/ 787813 h 1918239"/>
                <a:gd name="connsiteX407" fmla="*/ 192310 w 833627"/>
                <a:gd name="connsiteY407" fmla="*/ 775049 h 1918239"/>
                <a:gd name="connsiteX408" fmla="*/ 190500 w 833627"/>
                <a:gd name="connsiteY408" fmla="*/ 756190 h 1918239"/>
                <a:gd name="connsiteX409" fmla="*/ 187738 w 833627"/>
                <a:gd name="connsiteY409" fmla="*/ 744855 h 1918239"/>
                <a:gd name="connsiteX410" fmla="*/ 174688 w 833627"/>
                <a:gd name="connsiteY410" fmla="*/ 737521 h 1918239"/>
                <a:gd name="connsiteX411" fmla="*/ 160401 w 833627"/>
                <a:gd name="connsiteY411" fmla="*/ 727424 h 1918239"/>
                <a:gd name="connsiteX412" fmla="*/ 178022 w 833627"/>
                <a:gd name="connsiteY412" fmla="*/ 695134 h 1918239"/>
                <a:gd name="connsiteX413" fmla="*/ 190214 w 833627"/>
                <a:gd name="connsiteY413" fmla="*/ 672560 h 1918239"/>
                <a:gd name="connsiteX414" fmla="*/ 205359 w 833627"/>
                <a:gd name="connsiteY414" fmla="*/ 638461 h 1918239"/>
                <a:gd name="connsiteX415" fmla="*/ 210121 w 833627"/>
                <a:gd name="connsiteY415" fmla="*/ 624173 h 1918239"/>
                <a:gd name="connsiteX416" fmla="*/ 213550 w 833627"/>
                <a:gd name="connsiteY416" fmla="*/ 618458 h 1918239"/>
                <a:gd name="connsiteX417" fmla="*/ 218027 w 833627"/>
                <a:gd name="connsiteY417" fmla="*/ 565213 h 1918239"/>
                <a:gd name="connsiteX418" fmla="*/ 220980 w 833627"/>
                <a:gd name="connsiteY418" fmla="*/ 550164 h 1918239"/>
                <a:gd name="connsiteX419" fmla="*/ 223456 w 833627"/>
                <a:gd name="connsiteY419" fmla="*/ 542354 h 1918239"/>
                <a:gd name="connsiteX420" fmla="*/ 223552 w 833627"/>
                <a:gd name="connsiteY420" fmla="*/ 534257 h 1918239"/>
                <a:gd name="connsiteX421" fmla="*/ 221932 w 833627"/>
                <a:gd name="connsiteY421" fmla="*/ 520541 h 1918239"/>
                <a:gd name="connsiteX422" fmla="*/ 217646 w 833627"/>
                <a:gd name="connsiteY422" fmla="*/ 489395 h 1918239"/>
                <a:gd name="connsiteX423" fmla="*/ 241649 w 833627"/>
                <a:gd name="connsiteY423" fmla="*/ 485584 h 1918239"/>
                <a:gd name="connsiteX424" fmla="*/ 249460 w 833627"/>
                <a:gd name="connsiteY424" fmla="*/ 483394 h 1918239"/>
                <a:gd name="connsiteX425" fmla="*/ 256699 w 833627"/>
                <a:gd name="connsiteY425" fmla="*/ 479679 h 1918239"/>
                <a:gd name="connsiteX426" fmla="*/ 270891 w 833627"/>
                <a:gd name="connsiteY426" fmla="*/ 469963 h 1918239"/>
                <a:gd name="connsiteX427" fmla="*/ 277844 w 833627"/>
                <a:gd name="connsiteY427" fmla="*/ 461391 h 1918239"/>
                <a:gd name="connsiteX428" fmla="*/ 274034 w 833627"/>
                <a:gd name="connsiteY428" fmla="*/ 431959 h 1918239"/>
                <a:gd name="connsiteX429" fmla="*/ 282607 w 833627"/>
                <a:gd name="connsiteY429" fmla="*/ 421957 h 1918239"/>
                <a:gd name="connsiteX430" fmla="*/ 303562 w 833627"/>
                <a:gd name="connsiteY430" fmla="*/ 386810 h 1918239"/>
                <a:gd name="connsiteX431" fmla="*/ 326231 w 833627"/>
                <a:gd name="connsiteY431" fmla="*/ 352996 h 1918239"/>
                <a:gd name="connsiteX432" fmla="*/ 336804 w 833627"/>
                <a:gd name="connsiteY432" fmla="*/ 340042 h 1918239"/>
                <a:gd name="connsiteX433" fmla="*/ 337947 w 833627"/>
                <a:gd name="connsiteY433" fmla="*/ 333756 h 1918239"/>
                <a:gd name="connsiteX434" fmla="*/ 338804 w 833627"/>
                <a:gd name="connsiteY434" fmla="*/ 323564 h 1918239"/>
                <a:gd name="connsiteX435" fmla="*/ 334042 w 833627"/>
                <a:gd name="connsiteY435" fmla="*/ 307562 h 1918239"/>
                <a:gd name="connsiteX436" fmla="*/ 328993 w 833627"/>
                <a:gd name="connsiteY436" fmla="*/ 297561 h 1918239"/>
                <a:gd name="connsiteX437" fmla="*/ 319183 w 833627"/>
                <a:gd name="connsiteY437" fmla="*/ 278606 h 1918239"/>
                <a:gd name="connsiteX438" fmla="*/ 323374 w 833627"/>
                <a:gd name="connsiteY438" fmla="*/ 265366 h 1918239"/>
                <a:gd name="connsiteX439" fmla="*/ 330613 w 833627"/>
                <a:gd name="connsiteY439" fmla="*/ 262795 h 1918239"/>
                <a:gd name="connsiteX440" fmla="*/ 340233 w 833627"/>
                <a:gd name="connsiteY440" fmla="*/ 257556 h 1918239"/>
                <a:gd name="connsiteX441" fmla="*/ 347758 w 833627"/>
                <a:gd name="connsiteY441" fmla="*/ 246126 h 1918239"/>
                <a:gd name="connsiteX442" fmla="*/ 348520 w 833627"/>
                <a:gd name="connsiteY442" fmla="*/ 244697 h 1918239"/>
                <a:gd name="connsiteX443" fmla="*/ 361188 w 833627"/>
                <a:gd name="connsiteY443" fmla="*/ 199549 h 1918239"/>
                <a:gd name="connsiteX444" fmla="*/ 385953 w 833627"/>
                <a:gd name="connsiteY444" fmla="*/ 176403 h 1918239"/>
                <a:gd name="connsiteX445" fmla="*/ 395859 w 833627"/>
                <a:gd name="connsiteY445" fmla="*/ 163830 h 1918239"/>
                <a:gd name="connsiteX446" fmla="*/ 411289 w 833627"/>
                <a:gd name="connsiteY446" fmla="*/ 173260 h 1918239"/>
                <a:gd name="connsiteX447" fmla="*/ 433768 w 833627"/>
                <a:gd name="connsiteY447" fmla="*/ 187547 h 1918239"/>
                <a:gd name="connsiteX448" fmla="*/ 443865 w 833627"/>
                <a:gd name="connsiteY448" fmla="*/ 166497 h 1918239"/>
                <a:gd name="connsiteX449" fmla="*/ 447199 w 833627"/>
                <a:gd name="connsiteY449" fmla="*/ 158687 h 1918239"/>
                <a:gd name="connsiteX450" fmla="*/ 450437 w 833627"/>
                <a:gd name="connsiteY450" fmla="*/ 147066 h 1918239"/>
                <a:gd name="connsiteX451" fmla="*/ 449104 w 833627"/>
                <a:gd name="connsiteY451" fmla="*/ 126968 h 1918239"/>
                <a:gd name="connsiteX452" fmla="*/ 448532 w 833627"/>
                <a:gd name="connsiteY452" fmla="*/ 100679 h 1918239"/>
                <a:gd name="connsiteX453" fmla="*/ 449580 w 833627"/>
                <a:gd name="connsiteY453" fmla="*/ 90106 h 1918239"/>
                <a:gd name="connsiteX454" fmla="*/ 458533 w 833627"/>
                <a:gd name="connsiteY454" fmla="*/ 85344 h 1918239"/>
                <a:gd name="connsiteX455" fmla="*/ 463391 w 833627"/>
                <a:gd name="connsiteY455" fmla="*/ 84201 h 1918239"/>
                <a:gd name="connsiteX456" fmla="*/ 488442 w 833627"/>
                <a:gd name="connsiteY456" fmla="*/ 95059 h 1918239"/>
                <a:gd name="connsiteX457" fmla="*/ 494824 w 833627"/>
                <a:gd name="connsiteY457" fmla="*/ 94869 h 1918239"/>
                <a:gd name="connsiteX458" fmla="*/ 506635 w 833627"/>
                <a:gd name="connsiteY458" fmla="*/ 96393 h 1918239"/>
                <a:gd name="connsiteX459" fmla="*/ 519779 w 833627"/>
                <a:gd name="connsiteY459" fmla="*/ 101155 h 1918239"/>
                <a:gd name="connsiteX460" fmla="*/ 547497 w 833627"/>
                <a:gd name="connsiteY460" fmla="*/ 113824 h 1918239"/>
                <a:gd name="connsiteX461" fmla="*/ 559022 w 833627"/>
                <a:gd name="connsiteY461" fmla="*/ 119063 h 1918239"/>
                <a:gd name="connsiteX462" fmla="*/ 565404 w 833627"/>
                <a:gd name="connsiteY462" fmla="*/ 120110 h 1918239"/>
                <a:gd name="connsiteX463" fmla="*/ 570929 w 833627"/>
                <a:gd name="connsiteY463" fmla="*/ 114205 h 1918239"/>
                <a:gd name="connsiteX464" fmla="*/ 582739 w 833627"/>
                <a:gd name="connsiteY464" fmla="*/ 99060 h 1918239"/>
                <a:gd name="connsiteX465" fmla="*/ 565309 w 833627"/>
                <a:gd name="connsiteY465" fmla="*/ 87725 h 1918239"/>
                <a:gd name="connsiteX466" fmla="*/ 576739 w 833627"/>
                <a:gd name="connsiteY466" fmla="*/ 76295 h 1918239"/>
                <a:gd name="connsiteX467" fmla="*/ 582739 w 833627"/>
                <a:gd name="connsiteY467" fmla="*/ 64675 h 1918239"/>
                <a:gd name="connsiteX468" fmla="*/ 587788 w 833627"/>
                <a:gd name="connsiteY468" fmla="*/ 50387 h 1918239"/>
                <a:gd name="connsiteX469" fmla="*/ 589597 w 833627"/>
                <a:gd name="connsiteY469" fmla="*/ 33623 h 1918239"/>
                <a:gd name="connsiteX470" fmla="*/ 588931 w 833627"/>
                <a:gd name="connsiteY470" fmla="*/ 24574 h 1918239"/>
                <a:gd name="connsiteX471" fmla="*/ 585406 w 833627"/>
                <a:gd name="connsiteY471" fmla="*/ 18383 h 1918239"/>
                <a:gd name="connsiteX472" fmla="*/ 574834 w 833627"/>
                <a:gd name="connsiteY472" fmla="*/ 2953 h 1918239"/>
                <a:gd name="connsiteX473" fmla="*/ 598837 w 833627"/>
                <a:gd name="connsiteY473" fmla="*/ 667 h 1918239"/>
                <a:gd name="connsiteX474" fmla="*/ 607219 w 833627"/>
                <a:gd name="connsiteY474" fmla="*/ 0 h 1918239"/>
                <a:gd name="connsiteX475" fmla="*/ 624649 w 833627"/>
                <a:gd name="connsiteY475" fmla="*/ 10287 h 1918239"/>
                <a:gd name="connsiteX476" fmla="*/ 625412 w 833627"/>
                <a:gd name="connsiteY476" fmla="*/ 12478 h 1918239"/>
                <a:gd name="connsiteX477" fmla="*/ 625602 w 833627"/>
                <a:gd name="connsiteY477" fmla="*/ 17812 h 1918239"/>
                <a:gd name="connsiteX478" fmla="*/ 626173 w 833627"/>
                <a:gd name="connsiteY478" fmla="*/ 23241 h 1918239"/>
                <a:gd name="connsiteX479" fmla="*/ 643128 w 833627"/>
                <a:gd name="connsiteY479" fmla="*/ 37147 h 1918239"/>
                <a:gd name="connsiteX480" fmla="*/ 648081 w 833627"/>
                <a:gd name="connsiteY480" fmla="*/ 44482 h 1918239"/>
                <a:gd name="connsiteX481" fmla="*/ 658463 w 833627"/>
                <a:gd name="connsiteY481" fmla="*/ 55626 h 1918239"/>
                <a:gd name="connsiteX482" fmla="*/ 661225 w 833627"/>
                <a:gd name="connsiteY482" fmla="*/ 61627 h 1918239"/>
                <a:gd name="connsiteX483" fmla="*/ 670846 w 833627"/>
                <a:gd name="connsiteY483" fmla="*/ 68580 h 1918239"/>
                <a:gd name="connsiteX484" fmla="*/ 677799 w 833627"/>
                <a:gd name="connsiteY484" fmla="*/ 76105 h 1918239"/>
                <a:gd name="connsiteX485" fmla="*/ 685895 w 833627"/>
                <a:gd name="connsiteY485" fmla="*/ 82105 h 1918239"/>
                <a:gd name="connsiteX486" fmla="*/ 695325 w 833627"/>
                <a:gd name="connsiteY486" fmla="*/ 91440 h 1918239"/>
                <a:gd name="connsiteX487" fmla="*/ 707993 w 833627"/>
                <a:gd name="connsiteY487" fmla="*/ 98965 h 1918239"/>
                <a:gd name="connsiteX488" fmla="*/ 718661 w 833627"/>
                <a:gd name="connsiteY488" fmla="*/ 101346 h 1918239"/>
                <a:gd name="connsiteX489" fmla="*/ 745617 w 833627"/>
                <a:gd name="connsiteY489" fmla="*/ 114109 h 1918239"/>
                <a:gd name="connsiteX490" fmla="*/ 750189 w 833627"/>
                <a:gd name="connsiteY490" fmla="*/ 118205 h 1918239"/>
                <a:gd name="connsiteX491" fmla="*/ 757999 w 833627"/>
                <a:gd name="connsiteY491" fmla="*/ 127063 h 1918239"/>
                <a:gd name="connsiteX492" fmla="*/ 765810 w 833627"/>
                <a:gd name="connsiteY492" fmla="*/ 137255 h 1918239"/>
                <a:gd name="connsiteX493" fmla="*/ 771239 w 833627"/>
                <a:gd name="connsiteY493" fmla="*/ 158115 h 1918239"/>
                <a:gd name="connsiteX494" fmla="*/ 780002 w 833627"/>
                <a:gd name="connsiteY494" fmla="*/ 159258 h 1918239"/>
                <a:gd name="connsiteX495" fmla="*/ 782383 w 833627"/>
                <a:gd name="connsiteY495" fmla="*/ 166402 h 1918239"/>
                <a:gd name="connsiteX496" fmla="*/ 790004 w 833627"/>
                <a:gd name="connsiteY496" fmla="*/ 178594 h 1918239"/>
                <a:gd name="connsiteX497" fmla="*/ 800481 w 833627"/>
                <a:gd name="connsiteY497" fmla="*/ 189357 h 1918239"/>
                <a:gd name="connsiteX498" fmla="*/ 800100 w 833627"/>
                <a:gd name="connsiteY498" fmla="*/ 192977 h 1918239"/>
                <a:gd name="connsiteX499" fmla="*/ 791718 w 833627"/>
                <a:gd name="connsiteY499" fmla="*/ 202882 h 1918239"/>
                <a:gd name="connsiteX500" fmla="*/ 790861 w 833627"/>
                <a:gd name="connsiteY500" fmla="*/ 216217 h 1918239"/>
                <a:gd name="connsiteX501" fmla="*/ 791623 w 833627"/>
                <a:gd name="connsiteY501" fmla="*/ 233267 h 1918239"/>
                <a:gd name="connsiteX502" fmla="*/ 794290 w 833627"/>
                <a:gd name="connsiteY502" fmla="*/ 247079 h 1918239"/>
                <a:gd name="connsiteX503" fmla="*/ 794004 w 833627"/>
                <a:gd name="connsiteY503" fmla="*/ 251079 h 1918239"/>
                <a:gd name="connsiteX504" fmla="*/ 791908 w 833627"/>
                <a:gd name="connsiteY504" fmla="*/ 255841 h 1918239"/>
                <a:gd name="connsiteX505" fmla="*/ 789432 w 833627"/>
                <a:gd name="connsiteY505" fmla="*/ 263271 h 1918239"/>
                <a:gd name="connsiteX506" fmla="*/ 788480 w 833627"/>
                <a:gd name="connsiteY506" fmla="*/ 269748 h 1918239"/>
                <a:gd name="connsiteX507" fmla="*/ 788765 w 833627"/>
                <a:gd name="connsiteY507" fmla="*/ 272891 h 1918239"/>
                <a:gd name="connsiteX508" fmla="*/ 789527 w 833627"/>
                <a:gd name="connsiteY508" fmla="*/ 274606 h 1918239"/>
                <a:gd name="connsiteX509" fmla="*/ 794004 w 833627"/>
                <a:gd name="connsiteY509" fmla="*/ 274701 h 1918239"/>
                <a:gd name="connsiteX510" fmla="*/ 801910 w 833627"/>
                <a:gd name="connsiteY510" fmla="*/ 276225 h 1918239"/>
                <a:gd name="connsiteX511" fmla="*/ 806577 w 833627"/>
                <a:gd name="connsiteY511" fmla="*/ 279082 h 1918239"/>
                <a:gd name="connsiteX512" fmla="*/ 809244 w 833627"/>
                <a:gd name="connsiteY512" fmla="*/ 294799 h 1918239"/>
                <a:gd name="connsiteX513" fmla="*/ 808291 w 833627"/>
                <a:gd name="connsiteY513" fmla="*/ 297847 h 1918239"/>
                <a:gd name="connsiteX514" fmla="*/ 801624 w 833627"/>
                <a:gd name="connsiteY514" fmla="*/ 304895 h 1918239"/>
                <a:gd name="connsiteX515" fmla="*/ 799719 w 833627"/>
                <a:gd name="connsiteY515" fmla="*/ 310515 h 1918239"/>
                <a:gd name="connsiteX516" fmla="*/ 799529 w 833627"/>
                <a:gd name="connsiteY516" fmla="*/ 318802 h 1918239"/>
                <a:gd name="connsiteX517" fmla="*/ 800672 w 833627"/>
                <a:gd name="connsiteY517" fmla="*/ 327850 h 1918239"/>
                <a:gd name="connsiteX518" fmla="*/ 802957 w 833627"/>
                <a:gd name="connsiteY518" fmla="*/ 337947 h 1918239"/>
                <a:gd name="connsiteX519" fmla="*/ 808196 w 833627"/>
                <a:gd name="connsiteY519" fmla="*/ 348710 h 1918239"/>
                <a:gd name="connsiteX520" fmla="*/ 815245 w 833627"/>
                <a:gd name="connsiteY520" fmla="*/ 359950 h 1918239"/>
                <a:gd name="connsiteX521" fmla="*/ 819912 w 833627"/>
                <a:gd name="connsiteY521" fmla="*/ 369094 h 1918239"/>
                <a:gd name="connsiteX522" fmla="*/ 822103 w 833627"/>
                <a:gd name="connsiteY522" fmla="*/ 375571 h 1918239"/>
                <a:gd name="connsiteX523" fmla="*/ 822960 w 833627"/>
                <a:gd name="connsiteY523" fmla="*/ 380047 h 1918239"/>
                <a:gd name="connsiteX524" fmla="*/ 819722 w 833627"/>
                <a:gd name="connsiteY524" fmla="*/ 385763 h 1918239"/>
                <a:gd name="connsiteX525" fmla="*/ 816864 w 833627"/>
                <a:gd name="connsiteY525" fmla="*/ 396907 h 1918239"/>
                <a:gd name="connsiteX526" fmla="*/ 816292 w 833627"/>
                <a:gd name="connsiteY526" fmla="*/ 409670 h 1918239"/>
                <a:gd name="connsiteX527" fmla="*/ 815054 w 833627"/>
                <a:gd name="connsiteY527" fmla="*/ 417957 h 1918239"/>
                <a:gd name="connsiteX528" fmla="*/ 808768 w 833627"/>
                <a:gd name="connsiteY528" fmla="*/ 429387 h 1918239"/>
                <a:gd name="connsiteX529" fmla="*/ 804481 w 833627"/>
                <a:gd name="connsiteY529" fmla="*/ 433388 h 1918239"/>
                <a:gd name="connsiteX530" fmla="*/ 803243 w 833627"/>
                <a:gd name="connsiteY530" fmla="*/ 439388 h 1918239"/>
                <a:gd name="connsiteX531" fmla="*/ 802767 w 833627"/>
                <a:gd name="connsiteY531" fmla="*/ 449389 h 1918239"/>
                <a:gd name="connsiteX532" fmla="*/ 804005 w 833627"/>
                <a:gd name="connsiteY532" fmla="*/ 461581 h 1918239"/>
                <a:gd name="connsiteX533" fmla="*/ 804481 w 833627"/>
                <a:gd name="connsiteY533" fmla="*/ 469868 h 1918239"/>
                <a:gd name="connsiteX534" fmla="*/ 805815 w 833627"/>
                <a:gd name="connsiteY534" fmla="*/ 475774 h 1918239"/>
                <a:gd name="connsiteX535" fmla="*/ 807720 w 833627"/>
                <a:gd name="connsiteY535" fmla="*/ 479679 h 1918239"/>
                <a:gd name="connsiteX536" fmla="*/ 817721 w 833627"/>
                <a:gd name="connsiteY536" fmla="*/ 486442 h 1918239"/>
                <a:gd name="connsiteX537" fmla="*/ 823341 w 833627"/>
                <a:gd name="connsiteY537" fmla="*/ 500348 h 1918239"/>
                <a:gd name="connsiteX538" fmla="*/ 826770 w 833627"/>
                <a:gd name="connsiteY538" fmla="*/ 511492 h 1918239"/>
                <a:gd name="connsiteX539" fmla="*/ 833628 w 833627"/>
                <a:gd name="connsiteY539" fmla="*/ 540448 h 1918239"/>
                <a:gd name="connsiteX540" fmla="*/ 477298 w 833627"/>
                <a:gd name="connsiteY540" fmla="*/ 1427321 h 1918239"/>
                <a:gd name="connsiteX541" fmla="*/ 475679 w 833627"/>
                <a:gd name="connsiteY541" fmla="*/ 1431512 h 1918239"/>
                <a:gd name="connsiteX542" fmla="*/ 474059 w 833627"/>
                <a:gd name="connsiteY542" fmla="*/ 1426464 h 1918239"/>
                <a:gd name="connsiteX543" fmla="*/ 474726 w 833627"/>
                <a:gd name="connsiteY543" fmla="*/ 1425416 h 1918239"/>
                <a:gd name="connsiteX544" fmla="*/ 475774 w 833627"/>
                <a:gd name="connsiteY544" fmla="*/ 1420368 h 1918239"/>
                <a:gd name="connsiteX545" fmla="*/ 478917 w 833627"/>
                <a:gd name="connsiteY545" fmla="*/ 1417606 h 1918239"/>
                <a:gd name="connsiteX546" fmla="*/ 483870 w 833627"/>
                <a:gd name="connsiteY546" fmla="*/ 1419225 h 1918239"/>
                <a:gd name="connsiteX547" fmla="*/ 483870 w 833627"/>
                <a:gd name="connsiteY547" fmla="*/ 1420558 h 1918239"/>
                <a:gd name="connsiteX548" fmla="*/ 479107 w 833627"/>
                <a:gd name="connsiteY548" fmla="*/ 1424654 h 1918239"/>
                <a:gd name="connsiteX549" fmla="*/ 477298 w 833627"/>
                <a:gd name="connsiteY549" fmla="*/ 1427321 h 1918239"/>
                <a:gd name="connsiteX550" fmla="*/ 465772 w 833627"/>
                <a:gd name="connsiteY550" fmla="*/ 1482662 h 1918239"/>
                <a:gd name="connsiteX551" fmla="*/ 463010 w 833627"/>
                <a:gd name="connsiteY551" fmla="*/ 1483805 h 1918239"/>
                <a:gd name="connsiteX552" fmla="*/ 461581 w 833627"/>
                <a:gd name="connsiteY552" fmla="*/ 1483423 h 1918239"/>
                <a:gd name="connsiteX553" fmla="*/ 463296 w 833627"/>
                <a:gd name="connsiteY553" fmla="*/ 1477708 h 1918239"/>
                <a:gd name="connsiteX554" fmla="*/ 464630 w 833627"/>
                <a:gd name="connsiteY554" fmla="*/ 1475137 h 1918239"/>
                <a:gd name="connsiteX555" fmla="*/ 468916 w 833627"/>
                <a:gd name="connsiteY555" fmla="*/ 1472851 h 1918239"/>
                <a:gd name="connsiteX556" fmla="*/ 470249 w 833627"/>
                <a:gd name="connsiteY556" fmla="*/ 1473232 h 1918239"/>
                <a:gd name="connsiteX557" fmla="*/ 465772 w 833627"/>
                <a:gd name="connsiteY557" fmla="*/ 1482662 h 1918239"/>
                <a:gd name="connsiteX558" fmla="*/ 513207 w 833627"/>
                <a:gd name="connsiteY558" fmla="*/ 1618202 h 1918239"/>
                <a:gd name="connsiteX559" fmla="*/ 512064 w 833627"/>
                <a:gd name="connsiteY559" fmla="*/ 1625727 h 1918239"/>
                <a:gd name="connsiteX560" fmla="*/ 508730 w 833627"/>
                <a:gd name="connsiteY560" fmla="*/ 1625156 h 1918239"/>
                <a:gd name="connsiteX561" fmla="*/ 505777 w 833627"/>
                <a:gd name="connsiteY561" fmla="*/ 1619536 h 1918239"/>
                <a:gd name="connsiteX562" fmla="*/ 511873 w 833627"/>
                <a:gd name="connsiteY562" fmla="*/ 1611058 h 1918239"/>
                <a:gd name="connsiteX563" fmla="*/ 521208 w 833627"/>
                <a:gd name="connsiteY563" fmla="*/ 1611535 h 1918239"/>
                <a:gd name="connsiteX564" fmla="*/ 524447 w 833627"/>
                <a:gd name="connsiteY564" fmla="*/ 1613345 h 1918239"/>
                <a:gd name="connsiteX565" fmla="*/ 513207 w 833627"/>
                <a:gd name="connsiteY565" fmla="*/ 1618202 h 1918239"/>
                <a:gd name="connsiteX566" fmla="*/ 508159 w 833627"/>
                <a:gd name="connsiteY566" fmla="*/ 1628584 h 1918239"/>
                <a:gd name="connsiteX567" fmla="*/ 502825 w 833627"/>
                <a:gd name="connsiteY567" fmla="*/ 1631442 h 1918239"/>
                <a:gd name="connsiteX568" fmla="*/ 499681 w 833627"/>
                <a:gd name="connsiteY568" fmla="*/ 1639919 h 1918239"/>
                <a:gd name="connsiteX569" fmla="*/ 495395 w 833627"/>
                <a:gd name="connsiteY569" fmla="*/ 1641348 h 1918239"/>
                <a:gd name="connsiteX570" fmla="*/ 491299 w 833627"/>
                <a:gd name="connsiteY570" fmla="*/ 1644206 h 1918239"/>
                <a:gd name="connsiteX571" fmla="*/ 489871 w 833627"/>
                <a:gd name="connsiteY571" fmla="*/ 1670875 h 1918239"/>
                <a:gd name="connsiteX572" fmla="*/ 497300 w 833627"/>
                <a:gd name="connsiteY572" fmla="*/ 1680972 h 1918239"/>
                <a:gd name="connsiteX573" fmla="*/ 493205 w 833627"/>
                <a:gd name="connsiteY573" fmla="*/ 1682401 h 1918239"/>
                <a:gd name="connsiteX574" fmla="*/ 489394 w 833627"/>
                <a:gd name="connsiteY574" fmla="*/ 1685354 h 1918239"/>
                <a:gd name="connsiteX575" fmla="*/ 486727 w 833627"/>
                <a:gd name="connsiteY575" fmla="*/ 1689830 h 1918239"/>
                <a:gd name="connsiteX576" fmla="*/ 483965 w 833627"/>
                <a:gd name="connsiteY576" fmla="*/ 1699450 h 1918239"/>
                <a:gd name="connsiteX577" fmla="*/ 473678 w 833627"/>
                <a:gd name="connsiteY577" fmla="*/ 1704784 h 1918239"/>
                <a:gd name="connsiteX578" fmla="*/ 469773 w 833627"/>
                <a:gd name="connsiteY578" fmla="*/ 1708785 h 1918239"/>
                <a:gd name="connsiteX579" fmla="*/ 463963 w 833627"/>
                <a:gd name="connsiteY579" fmla="*/ 1717739 h 1918239"/>
                <a:gd name="connsiteX580" fmla="*/ 460915 w 833627"/>
                <a:gd name="connsiteY580" fmla="*/ 1730597 h 1918239"/>
                <a:gd name="connsiteX581" fmla="*/ 455105 w 833627"/>
                <a:gd name="connsiteY581" fmla="*/ 1736027 h 1918239"/>
                <a:gd name="connsiteX582" fmla="*/ 448532 w 833627"/>
                <a:gd name="connsiteY582" fmla="*/ 1737360 h 1918239"/>
                <a:gd name="connsiteX583" fmla="*/ 452342 w 833627"/>
                <a:gd name="connsiteY583" fmla="*/ 1726882 h 1918239"/>
                <a:gd name="connsiteX584" fmla="*/ 457390 w 833627"/>
                <a:gd name="connsiteY584" fmla="*/ 1718215 h 1918239"/>
                <a:gd name="connsiteX585" fmla="*/ 452533 w 833627"/>
                <a:gd name="connsiteY585" fmla="*/ 1712309 h 1918239"/>
                <a:gd name="connsiteX586" fmla="*/ 449675 w 833627"/>
                <a:gd name="connsiteY586" fmla="*/ 1703070 h 1918239"/>
                <a:gd name="connsiteX587" fmla="*/ 445865 w 833627"/>
                <a:gd name="connsiteY587" fmla="*/ 1695926 h 1918239"/>
                <a:gd name="connsiteX588" fmla="*/ 448913 w 833627"/>
                <a:gd name="connsiteY588" fmla="*/ 1688021 h 1918239"/>
                <a:gd name="connsiteX589" fmla="*/ 447389 w 833627"/>
                <a:gd name="connsiteY589" fmla="*/ 1674876 h 1918239"/>
                <a:gd name="connsiteX590" fmla="*/ 447865 w 833627"/>
                <a:gd name="connsiteY590" fmla="*/ 1662113 h 1918239"/>
                <a:gd name="connsiteX591" fmla="*/ 452247 w 833627"/>
                <a:gd name="connsiteY591" fmla="*/ 1655636 h 1918239"/>
                <a:gd name="connsiteX592" fmla="*/ 457295 w 833627"/>
                <a:gd name="connsiteY592" fmla="*/ 1650302 h 1918239"/>
                <a:gd name="connsiteX593" fmla="*/ 465106 w 833627"/>
                <a:gd name="connsiteY593" fmla="*/ 1638109 h 1918239"/>
                <a:gd name="connsiteX594" fmla="*/ 473583 w 833627"/>
                <a:gd name="connsiteY594" fmla="*/ 1629251 h 1918239"/>
                <a:gd name="connsiteX595" fmla="*/ 485394 w 833627"/>
                <a:gd name="connsiteY595" fmla="*/ 1625251 h 1918239"/>
                <a:gd name="connsiteX596" fmla="*/ 490728 w 833627"/>
                <a:gd name="connsiteY596" fmla="*/ 1628965 h 1918239"/>
                <a:gd name="connsiteX597" fmla="*/ 493014 w 833627"/>
                <a:gd name="connsiteY597" fmla="*/ 1620869 h 1918239"/>
                <a:gd name="connsiteX598" fmla="*/ 496824 w 833627"/>
                <a:gd name="connsiteY598" fmla="*/ 1619059 h 1918239"/>
                <a:gd name="connsiteX599" fmla="*/ 500443 w 833627"/>
                <a:gd name="connsiteY599" fmla="*/ 1620869 h 1918239"/>
                <a:gd name="connsiteX600" fmla="*/ 508159 w 833627"/>
                <a:gd name="connsiteY600" fmla="*/ 1628584 h 1918239"/>
                <a:gd name="connsiteX601" fmla="*/ 344805 w 833627"/>
                <a:gd name="connsiteY601" fmla="*/ 1810703 h 1918239"/>
                <a:gd name="connsiteX602" fmla="*/ 341566 w 833627"/>
                <a:gd name="connsiteY602" fmla="*/ 1816417 h 1918239"/>
                <a:gd name="connsiteX603" fmla="*/ 338614 w 833627"/>
                <a:gd name="connsiteY603" fmla="*/ 1816037 h 1918239"/>
                <a:gd name="connsiteX604" fmla="*/ 336709 w 833627"/>
                <a:gd name="connsiteY604" fmla="*/ 1808321 h 1918239"/>
                <a:gd name="connsiteX605" fmla="*/ 336232 w 833627"/>
                <a:gd name="connsiteY605" fmla="*/ 1788319 h 1918239"/>
                <a:gd name="connsiteX606" fmla="*/ 337375 w 833627"/>
                <a:gd name="connsiteY606" fmla="*/ 1778413 h 1918239"/>
                <a:gd name="connsiteX607" fmla="*/ 351377 w 833627"/>
                <a:gd name="connsiteY607" fmla="*/ 1742504 h 1918239"/>
                <a:gd name="connsiteX608" fmla="*/ 357568 w 833627"/>
                <a:gd name="connsiteY608" fmla="*/ 1739551 h 1918239"/>
                <a:gd name="connsiteX609" fmla="*/ 366427 w 833627"/>
                <a:gd name="connsiteY609" fmla="*/ 1717357 h 1918239"/>
                <a:gd name="connsiteX610" fmla="*/ 368713 w 833627"/>
                <a:gd name="connsiteY610" fmla="*/ 1707452 h 1918239"/>
                <a:gd name="connsiteX611" fmla="*/ 372523 w 833627"/>
                <a:gd name="connsiteY611" fmla="*/ 1698498 h 1918239"/>
                <a:gd name="connsiteX612" fmla="*/ 374809 w 833627"/>
                <a:gd name="connsiteY612" fmla="*/ 1690497 h 1918239"/>
                <a:gd name="connsiteX613" fmla="*/ 376714 w 833627"/>
                <a:gd name="connsiteY613" fmla="*/ 1687258 h 1918239"/>
                <a:gd name="connsiteX614" fmla="*/ 380809 w 833627"/>
                <a:gd name="connsiteY614" fmla="*/ 1688782 h 1918239"/>
                <a:gd name="connsiteX615" fmla="*/ 382619 w 833627"/>
                <a:gd name="connsiteY615" fmla="*/ 1690306 h 1918239"/>
                <a:gd name="connsiteX616" fmla="*/ 378238 w 833627"/>
                <a:gd name="connsiteY616" fmla="*/ 1694974 h 1918239"/>
                <a:gd name="connsiteX617" fmla="*/ 378809 w 833627"/>
                <a:gd name="connsiteY617" fmla="*/ 1700974 h 1918239"/>
                <a:gd name="connsiteX618" fmla="*/ 378523 w 833627"/>
                <a:gd name="connsiteY618" fmla="*/ 1703546 h 1918239"/>
                <a:gd name="connsiteX619" fmla="*/ 367570 w 833627"/>
                <a:gd name="connsiteY619" fmla="*/ 1729740 h 1918239"/>
                <a:gd name="connsiteX620" fmla="*/ 364712 w 833627"/>
                <a:gd name="connsiteY620" fmla="*/ 1746790 h 1918239"/>
                <a:gd name="connsiteX621" fmla="*/ 360807 w 833627"/>
                <a:gd name="connsiteY621" fmla="*/ 1750886 h 1918239"/>
                <a:gd name="connsiteX622" fmla="*/ 344805 w 833627"/>
                <a:gd name="connsiteY622" fmla="*/ 1810703 h 191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</a:cxnLst>
              <a:rect l="l" t="t" r="r" b="b"/>
              <a:pathLst>
                <a:path w="833627" h="1918239">
                  <a:moveTo>
                    <a:pt x="833628" y="540448"/>
                  </a:moveTo>
                  <a:lnTo>
                    <a:pt x="816673" y="544068"/>
                  </a:lnTo>
                  <a:lnTo>
                    <a:pt x="803910" y="536829"/>
                  </a:lnTo>
                  <a:lnTo>
                    <a:pt x="797528" y="540448"/>
                  </a:lnTo>
                  <a:lnTo>
                    <a:pt x="786384" y="540544"/>
                  </a:lnTo>
                  <a:lnTo>
                    <a:pt x="773716" y="543401"/>
                  </a:lnTo>
                  <a:lnTo>
                    <a:pt x="769525" y="549116"/>
                  </a:lnTo>
                  <a:lnTo>
                    <a:pt x="766096" y="551307"/>
                  </a:lnTo>
                  <a:lnTo>
                    <a:pt x="754380" y="543401"/>
                  </a:lnTo>
                  <a:lnTo>
                    <a:pt x="743331" y="530162"/>
                  </a:lnTo>
                  <a:lnTo>
                    <a:pt x="735235" y="540258"/>
                  </a:lnTo>
                  <a:lnTo>
                    <a:pt x="729996" y="542163"/>
                  </a:lnTo>
                  <a:lnTo>
                    <a:pt x="725329" y="533019"/>
                  </a:lnTo>
                  <a:lnTo>
                    <a:pt x="721138" y="531495"/>
                  </a:lnTo>
                  <a:lnTo>
                    <a:pt x="718947" y="534543"/>
                  </a:lnTo>
                  <a:lnTo>
                    <a:pt x="717042" y="542639"/>
                  </a:lnTo>
                  <a:lnTo>
                    <a:pt x="713899" y="548926"/>
                  </a:lnTo>
                  <a:lnTo>
                    <a:pt x="713137" y="552926"/>
                  </a:lnTo>
                  <a:lnTo>
                    <a:pt x="712565" y="569023"/>
                  </a:lnTo>
                  <a:lnTo>
                    <a:pt x="711803" y="572738"/>
                  </a:lnTo>
                  <a:lnTo>
                    <a:pt x="701040" y="570738"/>
                  </a:lnTo>
                  <a:lnTo>
                    <a:pt x="701612" y="574929"/>
                  </a:lnTo>
                  <a:lnTo>
                    <a:pt x="703993" y="577024"/>
                  </a:lnTo>
                  <a:lnTo>
                    <a:pt x="704945" y="579691"/>
                  </a:lnTo>
                  <a:lnTo>
                    <a:pt x="701040" y="583216"/>
                  </a:lnTo>
                  <a:lnTo>
                    <a:pt x="690372" y="582930"/>
                  </a:lnTo>
                  <a:lnTo>
                    <a:pt x="689229" y="586645"/>
                  </a:lnTo>
                  <a:lnTo>
                    <a:pt x="692277" y="592455"/>
                  </a:lnTo>
                  <a:lnTo>
                    <a:pt x="689896" y="597598"/>
                  </a:lnTo>
                  <a:lnTo>
                    <a:pt x="687800" y="599599"/>
                  </a:lnTo>
                  <a:lnTo>
                    <a:pt x="675037" y="602837"/>
                  </a:lnTo>
                  <a:lnTo>
                    <a:pt x="667607" y="602075"/>
                  </a:lnTo>
                  <a:lnTo>
                    <a:pt x="665512" y="605409"/>
                  </a:lnTo>
                  <a:lnTo>
                    <a:pt x="664940" y="609695"/>
                  </a:lnTo>
                  <a:lnTo>
                    <a:pt x="666369" y="613886"/>
                  </a:lnTo>
                  <a:lnTo>
                    <a:pt x="669607" y="616172"/>
                  </a:lnTo>
                  <a:lnTo>
                    <a:pt x="670655" y="618839"/>
                  </a:lnTo>
                  <a:lnTo>
                    <a:pt x="670465" y="624554"/>
                  </a:lnTo>
                  <a:lnTo>
                    <a:pt x="667702" y="625602"/>
                  </a:lnTo>
                  <a:lnTo>
                    <a:pt x="660082" y="615505"/>
                  </a:lnTo>
                  <a:lnTo>
                    <a:pt x="657701" y="615982"/>
                  </a:lnTo>
                  <a:lnTo>
                    <a:pt x="659416" y="621316"/>
                  </a:lnTo>
                  <a:lnTo>
                    <a:pt x="663892" y="627031"/>
                  </a:lnTo>
                  <a:lnTo>
                    <a:pt x="666369" y="632936"/>
                  </a:lnTo>
                  <a:lnTo>
                    <a:pt x="668655" y="639985"/>
                  </a:lnTo>
                  <a:lnTo>
                    <a:pt x="668179" y="645319"/>
                  </a:lnTo>
                  <a:lnTo>
                    <a:pt x="658654" y="662464"/>
                  </a:lnTo>
                  <a:lnTo>
                    <a:pt x="650176" y="673322"/>
                  </a:lnTo>
                  <a:lnTo>
                    <a:pt x="643985" y="683038"/>
                  </a:lnTo>
                  <a:lnTo>
                    <a:pt x="640271" y="693325"/>
                  </a:lnTo>
                  <a:lnTo>
                    <a:pt x="644557" y="698468"/>
                  </a:lnTo>
                  <a:lnTo>
                    <a:pt x="649319" y="705993"/>
                  </a:lnTo>
                  <a:lnTo>
                    <a:pt x="652653" y="720280"/>
                  </a:lnTo>
                  <a:lnTo>
                    <a:pt x="656654" y="732949"/>
                  </a:lnTo>
                  <a:lnTo>
                    <a:pt x="664655" y="745046"/>
                  </a:lnTo>
                  <a:lnTo>
                    <a:pt x="663035" y="751999"/>
                  </a:lnTo>
                  <a:lnTo>
                    <a:pt x="661225" y="757428"/>
                  </a:lnTo>
                  <a:lnTo>
                    <a:pt x="647795" y="769334"/>
                  </a:lnTo>
                  <a:lnTo>
                    <a:pt x="632555" y="787241"/>
                  </a:lnTo>
                  <a:lnTo>
                    <a:pt x="616172" y="832580"/>
                  </a:lnTo>
                  <a:lnTo>
                    <a:pt x="610743" y="838581"/>
                  </a:lnTo>
                  <a:lnTo>
                    <a:pt x="596360" y="846201"/>
                  </a:lnTo>
                  <a:lnTo>
                    <a:pt x="591122" y="853630"/>
                  </a:lnTo>
                  <a:lnTo>
                    <a:pt x="580454" y="862298"/>
                  </a:lnTo>
                  <a:lnTo>
                    <a:pt x="561784" y="869823"/>
                  </a:lnTo>
                  <a:lnTo>
                    <a:pt x="553307" y="880205"/>
                  </a:lnTo>
                  <a:lnTo>
                    <a:pt x="549497" y="890969"/>
                  </a:lnTo>
                  <a:lnTo>
                    <a:pt x="545211" y="891730"/>
                  </a:lnTo>
                  <a:lnTo>
                    <a:pt x="541020" y="887539"/>
                  </a:lnTo>
                  <a:lnTo>
                    <a:pt x="535400" y="884396"/>
                  </a:lnTo>
                  <a:lnTo>
                    <a:pt x="534733" y="891445"/>
                  </a:lnTo>
                  <a:lnTo>
                    <a:pt x="534924" y="896588"/>
                  </a:lnTo>
                  <a:lnTo>
                    <a:pt x="525971" y="888968"/>
                  </a:lnTo>
                  <a:lnTo>
                    <a:pt x="521684" y="895922"/>
                  </a:lnTo>
                  <a:lnTo>
                    <a:pt x="518350" y="907637"/>
                  </a:lnTo>
                  <a:lnTo>
                    <a:pt x="505396" y="923258"/>
                  </a:lnTo>
                  <a:lnTo>
                    <a:pt x="491490" y="920401"/>
                  </a:lnTo>
                  <a:lnTo>
                    <a:pt x="489871" y="923163"/>
                  </a:lnTo>
                  <a:lnTo>
                    <a:pt x="493585" y="925163"/>
                  </a:lnTo>
                  <a:lnTo>
                    <a:pt x="494157" y="927640"/>
                  </a:lnTo>
                  <a:lnTo>
                    <a:pt x="491680" y="928973"/>
                  </a:lnTo>
                  <a:lnTo>
                    <a:pt x="487775" y="928878"/>
                  </a:lnTo>
                  <a:lnTo>
                    <a:pt x="481870" y="931926"/>
                  </a:lnTo>
                  <a:lnTo>
                    <a:pt x="477964" y="931640"/>
                  </a:lnTo>
                  <a:lnTo>
                    <a:pt x="476155" y="939070"/>
                  </a:lnTo>
                  <a:lnTo>
                    <a:pt x="473107" y="947928"/>
                  </a:lnTo>
                  <a:lnTo>
                    <a:pt x="465296" y="951643"/>
                  </a:lnTo>
                  <a:lnTo>
                    <a:pt x="461200" y="952405"/>
                  </a:lnTo>
                  <a:lnTo>
                    <a:pt x="459200" y="957453"/>
                  </a:lnTo>
                  <a:lnTo>
                    <a:pt x="471297" y="958501"/>
                  </a:lnTo>
                  <a:lnTo>
                    <a:pt x="470344" y="962787"/>
                  </a:lnTo>
                  <a:lnTo>
                    <a:pt x="470059" y="966978"/>
                  </a:lnTo>
                  <a:lnTo>
                    <a:pt x="468821" y="971550"/>
                  </a:lnTo>
                  <a:lnTo>
                    <a:pt x="455009" y="978122"/>
                  </a:lnTo>
                  <a:lnTo>
                    <a:pt x="452914" y="983361"/>
                  </a:lnTo>
                  <a:lnTo>
                    <a:pt x="450056" y="986504"/>
                  </a:lnTo>
                  <a:lnTo>
                    <a:pt x="443865" y="986314"/>
                  </a:lnTo>
                  <a:lnTo>
                    <a:pt x="444151" y="983361"/>
                  </a:lnTo>
                  <a:lnTo>
                    <a:pt x="445103" y="980027"/>
                  </a:lnTo>
                  <a:lnTo>
                    <a:pt x="436055" y="980313"/>
                  </a:lnTo>
                  <a:lnTo>
                    <a:pt x="433197" y="972883"/>
                  </a:lnTo>
                  <a:lnTo>
                    <a:pt x="431387" y="974788"/>
                  </a:lnTo>
                  <a:lnTo>
                    <a:pt x="432435" y="980789"/>
                  </a:lnTo>
                  <a:lnTo>
                    <a:pt x="434816" y="986980"/>
                  </a:lnTo>
                  <a:lnTo>
                    <a:pt x="437483" y="996124"/>
                  </a:lnTo>
                  <a:lnTo>
                    <a:pt x="435388" y="1001839"/>
                  </a:lnTo>
                  <a:lnTo>
                    <a:pt x="432911" y="1004697"/>
                  </a:lnTo>
                  <a:lnTo>
                    <a:pt x="434721" y="1007364"/>
                  </a:lnTo>
                  <a:lnTo>
                    <a:pt x="439579" y="1009364"/>
                  </a:lnTo>
                  <a:lnTo>
                    <a:pt x="441484" y="1012888"/>
                  </a:lnTo>
                  <a:lnTo>
                    <a:pt x="435769" y="1015937"/>
                  </a:lnTo>
                  <a:lnTo>
                    <a:pt x="428530" y="1026509"/>
                  </a:lnTo>
                  <a:lnTo>
                    <a:pt x="421100" y="1026795"/>
                  </a:lnTo>
                  <a:lnTo>
                    <a:pt x="416528" y="1033653"/>
                  </a:lnTo>
                  <a:lnTo>
                    <a:pt x="411671" y="1033653"/>
                  </a:lnTo>
                  <a:lnTo>
                    <a:pt x="407670" y="1029272"/>
                  </a:lnTo>
                  <a:lnTo>
                    <a:pt x="401383" y="1025747"/>
                  </a:lnTo>
                  <a:lnTo>
                    <a:pt x="399288" y="1032034"/>
                  </a:lnTo>
                  <a:lnTo>
                    <a:pt x="399002" y="1037082"/>
                  </a:lnTo>
                  <a:lnTo>
                    <a:pt x="402526" y="1049750"/>
                  </a:lnTo>
                  <a:lnTo>
                    <a:pt x="409384" y="1059561"/>
                  </a:lnTo>
                  <a:lnTo>
                    <a:pt x="415671" y="1063752"/>
                  </a:lnTo>
                  <a:lnTo>
                    <a:pt x="411099" y="1066609"/>
                  </a:lnTo>
                  <a:lnTo>
                    <a:pt x="407765" y="1072896"/>
                  </a:lnTo>
                  <a:lnTo>
                    <a:pt x="403669" y="1092613"/>
                  </a:lnTo>
                  <a:lnTo>
                    <a:pt x="401479" y="1100328"/>
                  </a:lnTo>
                  <a:lnTo>
                    <a:pt x="399097" y="1113854"/>
                  </a:lnTo>
                  <a:lnTo>
                    <a:pt x="400621" y="1125283"/>
                  </a:lnTo>
                  <a:lnTo>
                    <a:pt x="401764" y="1130903"/>
                  </a:lnTo>
                  <a:lnTo>
                    <a:pt x="404908" y="1138523"/>
                  </a:lnTo>
                  <a:lnTo>
                    <a:pt x="396526" y="1137571"/>
                  </a:lnTo>
                  <a:lnTo>
                    <a:pt x="387667" y="1133094"/>
                  </a:lnTo>
                  <a:lnTo>
                    <a:pt x="388906" y="1142333"/>
                  </a:lnTo>
                  <a:lnTo>
                    <a:pt x="383476" y="1153192"/>
                  </a:lnTo>
                  <a:lnTo>
                    <a:pt x="384429" y="1162717"/>
                  </a:lnTo>
                  <a:lnTo>
                    <a:pt x="385572" y="1168908"/>
                  </a:lnTo>
                  <a:lnTo>
                    <a:pt x="383857" y="1179195"/>
                  </a:lnTo>
                  <a:lnTo>
                    <a:pt x="386429" y="1182433"/>
                  </a:lnTo>
                  <a:lnTo>
                    <a:pt x="387858" y="1188530"/>
                  </a:lnTo>
                  <a:lnTo>
                    <a:pt x="385572" y="1193006"/>
                  </a:lnTo>
                  <a:lnTo>
                    <a:pt x="386620" y="1196912"/>
                  </a:lnTo>
                  <a:lnTo>
                    <a:pt x="387001" y="1210532"/>
                  </a:lnTo>
                  <a:lnTo>
                    <a:pt x="388715" y="1231868"/>
                  </a:lnTo>
                  <a:lnTo>
                    <a:pt x="388048" y="1236345"/>
                  </a:lnTo>
                  <a:lnTo>
                    <a:pt x="392906" y="1254728"/>
                  </a:lnTo>
                  <a:lnTo>
                    <a:pt x="391763" y="1261110"/>
                  </a:lnTo>
                  <a:lnTo>
                    <a:pt x="391096" y="1269302"/>
                  </a:lnTo>
                  <a:lnTo>
                    <a:pt x="398145" y="1277112"/>
                  </a:lnTo>
                  <a:lnTo>
                    <a:pt x="404336" y="1277017"/>
                  </a:lnTo>
                  <a:lnTo>
                    <a:pt x="410623" y="1276922"/>
                  </a:lnTo>
                  <a:lnTo>
                    <a:pt x="413099" y="1278827"/>
                  </a:lnTo>
                  <a:lnTo>
                    <a:pt x="415480" y="1284446"/>
                  </a:lnTo>
                  <a:lnTo>
                    <a:pt x="417385" y="1290923"/>
                  </a:lnTo>
                  <a:lnTo>
                    <a:pt x="422624" y="1290352"/>
                  </a:lnTo>
                  <a:lnTo>
                    <a:pt x="430911" y="1285113"/>
                  </a:lnTo>
                  <a:lnTo>
                    <a:pt x="436340" y="1283780"/>
                  </a:lnTo>
                  <a:lnTo>
                    <a:pt x="439864" y="1293971"/>
                  </a:lnTo>
                  <a:lnTo>
                    <a:pt x="449580" y="1307497"/>
                  </a:lnTo>
                  <a:lnTo>
                    <a:pt x="455200" y="1313498"/>
                  </a:lnTo>
                  <a:lnTo>
                    <a:pt x="464820" y="1316641"/>
                  </a:lnTo>
                  <a:lnTo>
                    <a:pt x="474916" y="1327404"/>
                  </a:lnTo>
                  <a:lnTo>
                    <a:pt x="473488" y="1340453"/>
                  </a:lnTo>
                  <a:lnTo>
                    <a:pt x="477679" y="1344739"/>
                  </a:lnTo>
                  <a:lnTo>
                    <a:pt x="489585" y="1349883"/>
                  </a:lnTo>
                  <a:lnTo>
                    <a:pt x="493776" y="1356741"/>
                  </a:lnTo>
                  <a:lnTo>
                    <a:pt x="495776" y="1362551"/>
                  </a:lnTo>
                  <a:lnTo>
                    <a:pt x="498919" y="1367409"/>
                  </a:lnTo>
                  <a:lnTo>
                    <a:pt x="502634" y="1382078"/>
                  </a:lnTo>
                  <a:lnTo>
                    <a:pt x="501301" y="1391031"/>
                  </a:lnTo>
                  <a:lnTo>
                    <a:pt x="496538" y="1394079"/>
                  </a:lnTo>
                  <a:lnTo>
                    <a:pt x="485204" y="1403699"/>
                  </a:lnTo>
                  <a:lnTo>
                    <a:pt x="480155" y="1410843"/>
                  </a:lnTo>
                  <a:lnTo>
                    <a:pt x="476155" y="1415320"/>
                  </a:lnTo>
                  <a:lnTo>
                    <a:pt x="464915" y="1424845"/>
                  </a:lnTo>
                  <a:lnTo>
                    <a:pt x="460819" y="1426559"/>
                  </a:lnTo>
                  <a:lnTo>
                    <a:pt x="456819" y="1431512"/>
                  </a:lnTo>
                  <a:lnTo>
                    <a:pt x="453009" y="1433608"/>
                  </a:lnTo>
                  <a:lnTo>
                    <a:pt x="449580" y="1432370"/>
                  </a:lnTo>
                  <a:lnTo>
                    <a:pt x="436816" y="1441323"/>
                  </a:lnTo>
                  <a:lnTo>
                    <a:pt x="428244" y="1438847"/>
                  </a:lnTo>
                  <a:lnTo>
                    <a:pt x="424624" y="1434465"/>
                  </a:lnTo>
                  <a:lnTo>
                    <a:pt x="426910" y="1416939"/>
                  </a:lnTo>
                  <a:lnTo>
                    <a:pt x="425387" y="1411224"/>
                  </a:lnTo>
                  <a:lnTo>
                    <a:pt x="423767" y="1408366"/>
                  </a:lnTo>
                  <a:lnTo>
                    <a:pt x="418052" y="1411605"/>
                  </a:lnTo>
                  <a:lnTo>
                    <a:pt x="419100" y="1418368"/>
                  </a:lnTo>
                  <a:lnTo>
                    <a:pt x="409289" y="1418654"/>
                  </a:lnTo>
                  <a:lnTo>
                    <a:pt x="400050" y="1412939"/>
                  </a:lnTo>
                  <a:lnTo>
                    <a:pt x="398907" y="1424178"/>
                  </a:lnTo>
                  <a:lnTo>
                    <a:pt x="379095" y="1414844"/>
                  </a:lnTo>
                  <a:lnTo>
                    <a:pt x="373571" y="1417225"/>
                  </a:lnTo>
                  <a:lnTo>
                    <a:pt x="364903" y="1412557"/>
                  </a:lnTo>
                  <a:lnTo>
                    <a:pt x="359188" y="1418177"/>
                  </a:lnTo>
                  <a:lnTo>
                    <a:pt x="352425" y="1416177"/>
                  </a:lnTo>
                  <a:lnTo>
                    <a:pt x="347758" y="1409509"/>
                  </a:lnTo>
                  <a:lnTo>
                    <a:pt x="341281" y="1421225"/>
                  </a:lnTo>
                  <a:lnTo>
                    <a:pt x="327088" y="1424464"/>
                  </a:lnTo>
                  <a:lnTo>
                    <a:pt x="313849" y="1426369"/>
                  </a:lnTo>
                  <a:lnTo>
                    <a:pt x="320230" y="1430179"/>
                  </a:lnTo>
                  <a:lnTo>
                    <a:pt x="350139" y="1429512"/>
                  </a:lnTo>
                  <a:lnTo>
                    <a:pt x="358521" y="1432370"/>
                  </a:lnTo>
                  <a:lnTo>
                    <a:pt x="369570" y="1430464"/>
                  </a:lnTo>
                  <a:lnTo>
                    <a:pt x="379285" y="1439608"/>
                  </a:lnTo>
                  <a:lnTo>
                    <a:pt x="386239" y="1441799"/>
                  </a:lnTo>
                  <a:lnTo>
                    <a:pt x="394621" y="1452277"/>
                  </a:lnTo>
                  <a:lnTo>
                    <a:pt x="398812" y="1449419"/>
                  </a:lnTo>
                  <a:lnTo>
                    <a:pt x="405479" y="1449896"/>
                  </a:lnTo>
                  <a:lnTo>
                    <a:pt x="411575" y="1452848"/>
                  </a:lnTo>
                  <a:lnTo>
                    <a:pt x="431197" y="1452467"/>
                  </a:lnTo>
                  <a:lnTo>
                    <a:pt x="437864" y="1445133"/>
                  </a:lnTo>
                  <a:lnTo>
                    <a:pt x="447675" y="1446752"/>
                  </a:lnTo>
                  <a:lnTo>
                    <a:pt x="452628" y="1444847"/>
                  </a:lnTo>
                  <a:lnTo>
                    <a:pt x="456438" y="1440371"/>
                  </a:lnTo>
                  <a:lnTo>
                    <a:pt x="460724" y="1439323"/>
                  </a:lnTo>
                  <a:lnTo>
                    <a:pt x="464534" y="1440180"/>
                  </a:lnTo>
                  <a:lnTo>
                    <a:pt x="468535" y="1436656"/>
                  </a:lnTo>
                  <a:lnTo>
                    <a:pt x="471773" y="1435227"/>
                  </a:lnTo>
                  <a:lnTo>
                    <a:pt x="475012" y="1436941"/>
                  </a:lnTo>
                  <a:lnTo>
                    <a:pt x="478726" y="1445419"/>
                  </a:lnTo>
                  <a:lnTo>
                    <a:pt x="471106" y="1449800"/>
                  </a:lnTo>
                  <a:lnTo>
                    <a:pt x="465677" y="1449991"/>
                  </a:lnTo>
                  <a:lnTo>
                    <a:pt x="463010" y="1463897"/>
                  </a:lnTo>
                  <a:lnTo>
                    <a:pt x="459772" y="1469803"/>
                  </a:lnTo>
                  <a:lnTo>
                    <a:pt x="457390" y="1472660"/>
                  </a:lnTo>
                  <a:lnTo>
                    <a:pt x="445389" y="1478471"/>
                  </a:lnTo>
                  <a:lnTo>
                    <a:pt x="437483" y="1485900"/>
                  </a:lnTo>
                  <a:lnTo>
                    <a:pt x="428149" y="1491901"/>
                  </a:lnTo>
                  <a:lnTo>
                    <a:pt x="424148" y="1490567"/>
                  </a:lnTo>
                  <a:lnTo>
                    <a:pt x="417957" y="1496663"/>
                  </a:lnTo>
                  <a:lnTo>
                    <a:pt x="404336" y="1503807"/>
                  </a:lnTo>
                  <a:lnTo>
                    <a:pt x="397288" y="1513427"/>
                  </a:lnTo>
                  <a:lnTo>
                    <a:pt x="381667" y="1522095"/>
                  </a:lnTo>
                  <a:lnTo>
                    <a:pt x="373666" y="1529048"/>
                  </a:lnTo>
                  <a:lnTo>
                    <a:pt x="351949" y="1529429"/>
                  </a:lnTo>
                  <a:lnTo>
                    <a:pt x="331184" y="1527905"/>
                  </a:lnTo>
                  <a:lnTo>
                    <a:pt x="324707" y="1531239"/>
                  </a:lnTo>
                  <a:lnTo>
                    <a:pt x="331375" y="1532191"/>
                  </a:lnTo>
                  <a:lnTo>
                    <a:pt x="336042" y="1535525"/>
                  </a:lnTo>
                  <a:lnTo>
                    <a:pt x="341566" y="1534097"/>
                  </a:lnTo>
                  <a:lnTo>
                    <a:pt x="354711" y="1535716"/>
                  </a:lnTo>
                  <a:lnTo>
                    <a:pt x="361474" y="1537525"/>
                  </a:lnTo>
                  <a:lnTo>
                    <a:pt x="370141" y="1548860"/>
                  </a:lnTo>
                  <a:lnTo>
                    <a:pt x="363760" y="1552956"/>
                  </a:lnTo>
                  <a:lnTo>
                    <a:pt x="352711" y="1556004"/>
                  </a:lnTo>
                  <a:lnTo>
                    <a:pt x="356902" y="1572101"/>
                  </a:lnTo>
                  <a:lnTo>
                    <a:pt x="360331" y="1582864"/>
                  </a:lnTo>
                  <a:lnTo>
                    <a:pt x="355854" y="1589341"/>
                  </a:lnTo>
                  <a:lnTo>
                    <a:pt x="355473" y="1618774"/>
                  </a:lnTo>
                  <a:lnTo>
                    <a:pt x="349187" y="1619345"/>
                  </a:lnTo>
                  <a:lnTo>
                    <a:pt x="346519" y="1631442"/>
                  </a:lnTo>
                  <a:lnTo>
                    <a:pt x="348520" y="1637633"/>
                  </a:lnTo>
                  <a:lnTo>
                    <a:pt x="348424" y="1651921"/>
                  </a:lnTo>
                  <a:lnTo>
                    <a:pt x="349663" y="1660684"/>
                  </a:lnTo>
                  <a:lnTo>
                    <a:pt x="352806" y="1668780"/>
                  </a:lnTo>
                  <a:lnTo>
                    <a:pt x="351377" y="1677162"/>
                  </a:lnTo>
                  <a:lnTo>
                    <a:pt x="341471" y="1696783"/>
                  </a:lnTo>
                  <a:lnTo>
                    <a:pt x="341662" y="1705928"/>
                  </a:lnTo>
                  <a:lnTo>
                    <a:pt x="343471" y="1711357"/>
                  </a:lnTo>
                  <a:lnTo>
                    <a:pt x="344805" y="1720024"/>
                  </a:lnTo>
                  <a:lnTo>
                    <a:pt x="340328" y="1736598"/>
                  </a:lnTo>
                  <a:lnTo>
                    <a:pt x="337090" y="1750505"/>
                  </a:lnTo>
                  <a:lnTo>
                    <a:pt x="333280" y="1762125"/>
                  </a:lnTo>
                  <a:lnTo>
                    <a:pt x="324802" y="1775936"/>
                  </a:lnTo>
                  <a:lnTo>
                    <a:pt x="320612" y="1786319"/>
                  </a:lnTo>
                  <a:lnTo>
                    <a:pt x="310801" y="1818513"/>
                  </a:lnTo>
                  <a:lnTo>
                    <a:pt x="305848" y="1824799"/>
                  </a:lnTo>
                  <a:lnTo>
                    <a:pt x="299847" y="1829753"/>
                  </a:lnTo>
                  <a:lnTo>
                    <a:pt x="293180" y="1825181"/>
                  </a:lnTo>
                  <a:lnTo>
                    <a:pt x="287083" y="1822704"/>
                  </a:lnTo>
                  <a:lnTo>
                    <a:pt x="279559" y="1823085"/>
                  </a:lnTo>
                  <a:lnTo>
                    <a:pt x="267843" y="1826705"/>
                  </a:lnTo>
                  <a:lnTo>
                    <a:pt x="250126" y="1824323"/>
                  </a:lnTo>
                  <a:lnTo>
                    <a:pt x="232886" y="1825466"/>
                  </a:lnTo>
                  <a:lnTo>
                    <a:pt x="228600" y="1828705"/>
                  </a:lnTo>
                  <a:lnTo>
                    <a:pt x="231172" y="1840230"/>
                  </a:lnTo>
                  <a:lnTo>
                    <a:pt x="224790" y="1841754"/>
                  </a:lnTo>
                  <a:lnTo>
                    <a:pt x="218599" y="1838515"/>
                  </a:lnTo>
                  <a:lnTo>
                    <a:pt x="213169" y="1842421"/>
                  </a:lnTo>
                  <a:lnTo>
                    <a:pt x="208597" y="1846707"/>
                  </a:lnTo>
                  <a:lnTo>
                    <a:pt x="199549" y="1856899"/>
                  </a:lnTo>
                  <a:lnTo>
                    <a:pt x="196596" y="1863185"/>
                  </a:lnTo>
                  <a:lnTo>
                    <a:pt x="195834" y="1874996"/>
                  </a:lnTo>
                  <a:lnTo>
                    <a:pt x="200501" y="1885474"/>
                  </a:lnTo>
                  <a:lnTo>
                    <a:pt x="204692" y="1897761"/>
                  </a:lnTo>
                  <a:lnTo>
                    <a:pt x="193929" y="1912620"/>
                  </a:lnTo>
                  <a:lnTo>
                    <a:pt x="187928" y="1913096"/>
                  </a:lnTo>
                  <a:lnTo>
                    <a:pt x="170402" y="1909000"/>
                  </a:lnTo>
                  <a:lnTo>
                    <a:pt x="139351" y="1918240"/>
                  </a:lnTo>
                  <a:lnTo>
                    <a:pt x="111442" y="1910906"/>
                  </a:lnTo>
                  <a:lnTo>
                    <a:pt x="114871" y="1903000"/>
                  </a:lnTo>
                  <a:lnTo>
                    <a:pt x="114776" y="1897189"/>
                  </a:lnTo>
                  <a:lnTo>
                    <a:pt x="116396" y="1888236"/>
                  </a:lnTo>
                  <a:lnTo>
                    <a:pt x="117348" y="1878997"/>
                  </a:lnTo>
                  <a:lnTo>
                    <a:pt x="117062" y="1872806"/>
                  </a:lnTo>
                  <a:lnTo>
                    <a:pt x="114967" y="1866233"/>
                  </a:lnTo>
                  <a:lnTo>
                    <a:pt x="108109" y="1857565"/>
                  </a:lnTo>
                  <a:lnTo>
                    <a:pt x="92583" y="1828229"/>
                  </a:lnTo>
                  <a:lnTo>
                    <a:pt x="88011" y="1815846"/>
                  </a:lnTo>
                  <a:lnTo>
                    <a:pt x="84868" y="1810703"/>
                  </a:lnTo>
                  <a:lnTo>
                    <a:pt x="87154" y="1810417"/>
                  </a:lnTo>
                  <a:lnTo>
                    <a:pt x="99917" y="1817084"/>
                  </a:lnTo>
                  <a:lnTo>
                    <a:pt x="102870" y="1816227"/>
                  </a:lnTo>
                  <a:lnTo>
                    <a:pt x="106013" y="1813750"/>
                  </a:lnTo>
                  <a:lnTo>
                    <a:pt x="102203" y="1804130"/>
                  </a:lnTo>
                  <a:lnTo>
                    <a:pt x="98965" y="1799844"/>
                  </a:lnTo>
                  <a:lnTo>
                    <a:pt x="96679" y="1793272"/>
                  </a:lnTo>
                  <a:lnTo>
                    <a:pt x="104204" y="1791557"/>
                  </a:lnTo>
                  <a:lnTo>
                    <a:pt x="109538" y="1791938"/>
                  </a:lnTo>
                  <a:lnTo>
                    <a:pt x="113538" y="1784604"/>
                  </a:lnTo>
                  <a:lnTo>
                    <a:pt x="111252" y="1772793"/>
                  </a:lnTo>
                  <a:lnTo>
                    <a:pt x="105442" y="1769078"/>
                  </a:lnTo>
                  <a:lnTo>
                    <a:pt x="100584" y="1767459"/>
                  </a:lnTo>
                  <a:lnTo>
                    <a:pt x="91345" y="1748790"/>
                  </a:lnTo>
                  <a:lnTo>
                    <a:pt x="81629" y="1738979"/>
                  </a:lnTo>
                  <a:lnTo>
                    <a:pt x="64389" y="1701260"/>
                  </a:lnTo>
                  <a:lnTo>
                    <a:pt x="58007" y="1675162"/>
                  </a:lnTo>
                  <a:lnTo>
                    <a:pt x="52197" y="1677638"/>
                  </a:lnTo>
                  <a:lnTo>
                    <a:pt x="49339" y="1666208"/>
                  </a:lnTo>
                  <a:lnTo>
                    <a:pt x="47244" y="1655350"/>
                  </a:lnTo>
                  <a:lnTo>
                    <a:pt x="46863" y="1647444"/>
                  </a:lnTo>
                  <a:lnTo>
                    <a:pt x="37624" y="1642872"/>
                  </a:lnTo>
                  <a:lnTo>
                    <a:pt x="37243" y="1637252"/>
                  </a:lnTo>
                  <a:lnTo>
                    <a:pt x="35623" y="1612106"/>
                  </a:lnTo>
                  <a:lnTo>
                    <a:pt x="25717" y="1608677"/>
                  </a:lnTo>
                  <a:lnTo>
                    <a:pt x="19336" y="1594485"/>
                  </a:lnTo>
                  <a:lnTo>
                    <a:pt x="18193" y="1567529"/>
                  </a:lnTo>
                  <a:lnTo>
                    <a:pt x="11716" y="1562672"/>
                  </a:lnTo>
                  <a:lnTo>
                    <a:pt x="6477" y="1564005"/>
                  </a:lnTo>
                  <a:lnTo>
                    <a:pt x="6667" y="1557242"/>
                  </a:lnTo>
                  <a:lnTo>
                    <a:pt x="7906" y="1550956"/>
                  </a:lnTo>
                  <a:lnTo>
                    <a:pt x="4858" y="1525905"/>
                  </a:lnTo>
                  <a:lnTo>
                    <a:pt x="3905" y="1502855"/>
                  </a:lnTo>
                  <a:lnTo>
                    <a:pt x="1429" y="1495901"/>
                  </a:lnTo>
                  <a:lnTo>
                    <a:pt x="0" y="1487710"/>
                  </a:lnTo>
                  <a:lnTo>
                    <a:pt x="1238" y="1480566"/>
                  </a:lnTo>
                  <a:lnTo>
                    <a:pt x="3048" y="1476565"/>
                  </a:lnTo>
                  <a:lnTo>
                    <a:pt x="9430" y="1475423"/>
                  </a:lnTo>
                  <a:lnTo>
                    <a:pt x="15430" y="1481709"/>
                  </a:lnTo>
                  <a:lnTo>
                    <a:pt x="20669" y="1497521"/>
                  </a:lnTo>
                  <a:lnTo>
                    <a:pt x="25337" y="1499521"/>
                  </a:lnTo>
                  <a:lnTo>
                    <a:pt x="31718" y="1495425"/>
                  </a:lnTo>
                  <a:lnTo>
                    <a:pt x="36195" y="1483900"/>
                  </a:lnTo>
                  <a:lnTo>
                    <a:pt x="38767" y="1466659"/>
                  </a:lnTo>
                  <a:lnTo>
                    <a:pt x="41719" y="1450086"/>
                  </a:lnTo>
                  <a:lnTo>
                    <a:pt x="38195" y="1432274"/>
                  </a:lnTo>
                  <a:lnTo>
                    <a:pt x="34385" y="1416558"/>
                  </a:lnTo>
                  <a:lnTo>
                    <a:pt x="34195" y="1411986"/>
                  </a:lnTo>
                  <a:lnTo>
                    <a:pt x="44005" y="1398651"/>
                  </a:lnTo>
                  <a:lnTo>
                    <a:pt x="47054" y="1387792"/>
                  </a:lnTo>
                  <a:lnTo>
                    <a:pt x="50292" y="1377506"/>
                  </a:lnTo>
                  <a:lnTo>
                    <a:pt x="53912" y="1373981"/>
                  </a:lnTo>
                  <a:lnTo>
                    <a:pt x="59246" y="1373124"/>
                  </a:lnTo>
                  <a:lnTo>
                    <a:pt x="65437" y="1371219"/>
                  </a:lnTo>
                  <a:lnTo>
                    <a:pt x="73342" y="1364266"/>
                  </a:lnTo>
                  <a:lnTo>
                    <a:pt x="80391" y="1354931"/>
                  </a:lnTo>
                  <a:lnTo>
                    <a:pt x="85820" y="1346359"/>
                  </a:lnTo>
                  <a:lnTo>
                    <a:pt x="87630" y="1329309"/>
                  </a:lnTo>
                  <a:lnTo>
                    <a:pt x="87725" y="1320737"/>
                  </a:lnTo>
                  <a:lnTo>
                    <a:pt x="90011" y="1314355"/>
                  </a:lnTo>
                  <a:lnTo>
                    <a:pt x="92392" y="1301877"/>
                  </a:lnTo>
                  <a:lnTo>
                    <a:pt x="90106" y="1289590"/>
                  </a:lnTo>
                  <a:lnTo>
                    <a:pt x="83153" y="1270730"/>
                  </a:lnTo>
                  <a:lnTo>
                    <a:pt x="74771" y="1244156"/>
                  </a:lnTo>
                  <a:lnTo>
                    <a:pt x="73438" y="1229582"/>
                  </a:lnTo>
                  <a:lnTo>
                    <a:pt x="77343" y="1226915"/>
                  </a:lnTo>
                  <a:lnTo>
                    <a:pt x="84582" y="1224439"/>
                  </a:lnTo>
                  <a:lnTo>
                    <a:pt x="98393" y="1223772"/>
                  </a:lnTo>
                  <a:lnTo>
                    <a:pt x="99917" y="1222057"/>
                  </a:lnTo>
                  <a:lnTo>
                    <a:pt x="101251" y="1215581"/>
                  </a:lnTo>
                  <a:lnTo>
                    <a:pt x="104394" y="1206913"/>
                  </a:lnTo>
                  <a:lnTo>
                    <a:pt x="107728" y="1200531"/>
                  </a:lnTo>
                  <a:lnTo>
                    <a:pt x="110014" y="1191387"/>
                  </a:lnTo>
                  <a:lnTo>
                    <a:pt x="111062" y="1183100"/>
                  </a:lnTo>
                  <a:lnTo>
                    <a:pt x="103156" y="1170623"/>
                  </a:lnTo>
                  <a:lnTo>
                    <a:pt x="92869" y="1157764"/>
                  </a:lnTo>
                  <a:lnTo>
                    <a:pt x="85820" y="1153573"/>
                  </a:lnTo>
                  <a:lnTo>
                    <a:pt x="73342" y="1142714"/>
                  </a:lnTo>
                  <a:lnTo>
                    <a:pt x="64579" y="1133665"/>
                  </a:lnTo>
                  <a:lnTo>
                    <a:pt x="69628" y="1098804"/>
                  </a:lnTo>
                  <a:lnTo>
                    <a:pt x="73342" y="1072801"/>
                  </a:lnTo>
                  <a:lnTo>
                    <a:pt x="73914" y="1066419"/>
                  </a:lnTo>
                  <a:lnTo>
                    <a:pt x="74104" y="1056513"/>
                  </a:lnTo>
                  <a:lnTo>
                    <a:pt x="62008" y="1014127"/>
                  </a:lnTo>
                  <a:lnTo>
                    <a:pt x="62484" y="1004602"/>
                  </a:lnTo>
                  <a:lnTo>
                    <a:pt x="63627" y="996029"/>
                  </a:lnTo>
                  <a:lnTo>
                    <a:pt x="62293" y="981361"/>
                  </a:lnTo>
                  <a:lnTo>
                    <a:pt x="61627" y="968312"/>
                  </a:lnTo>
                  <a:lnTo>
                    <a:pt x="63627" y="964311"/>
                  </a:lnTo>
                  <a:lnTo>
                    <a:pt x="68580" y="956786"/>
                  </a:lnTo>
                  <a:lnTo>
                    <a:pt x="63913" y="945261"/>
                  </a:lnTo>
                  <a:lnTo>
                    <a:pt x="63532" y="944308"/>
                  </a:lnTo>
                  <a:lnTo>
                    <a:pt x="54578" y="915543"/>
                  </a:lnTo>
                  <a:lnTo>
                    <a:pt x="68199" y="886873"/>
                  </a:lnTo>
                  <a:lnTo>
                    <a:pt x="65818" y="871919"/>
                  </a:lnTo>
                  <a:lnTo>
                    <a:pt x="74009" y="861060"/>
                  </a:lnTo>
                  <a:lnTo>
                    <a:pt x="88773" y="836105"/>
                  </a:lnTo>
                  <a:lnTo>
                    <a:pt x="97060" y="822007"/>
                  </a:lnTo>
                  <a:lnTo>
                    <a:pt x="98869" y="819531"/>
                  </a:lnTo>
                  <a:lnTo>
                    <a:pt x="105442" y="813340"/>
                  </a:lnTo>
                  <a:lnTo>
                    <a:pt x="117919" y="805910"/>
                  </a:lnTo>
                  <a:lnTo>
                    <a:pt x="131731" y="802291"/>
                  </a:lnTo>
                  <a:lnTo>
                    <a:pt x="137922" y="802386"/>
                  </a:lnTo>
                  <a:lnTo>
                    <a:pt x="161734" y="807339"/>
                  </a:lnTo>
                  <a:lnTo>
                    <a:pt x="180308" y="811244"/>
                  </a:lnTo>
                  <a:lnTo>
                    <a:pt x="182975" y="807339"/>
                  </a:lnTo>
                  <a:lnTo>
                    <a:pt x="186880" y="799338"/>
                  </a:lnTo>
                  <a:lnTo>
                    <a:pt x="191833" y="787813"/>
                  </a:lnTo>
                  <a:lnTo>
                    <a:pt x="192310" y="775049"/>
                  </a:lnTo>
                  <a:lnTo>
                    <a:pt x="190500" y="756190"/>
                  </a:lnTo>
                  <a:lnTo>
                    <a:pt x="187738" y="744855"/>
                  </a:lnTo>
                  <a:lnTo>
                    <a:pt x="174688" y="737521"/>
                  </a:lnTo>
                  <a:lnTo>
                    <a:pt x="160401" y="727424"/>
                  </a:lnTo>
                  <a:lnTo>
                    <a:pt x="178022" y="695134"/>
                  </a:lnTo>
                  <a:lnTo>
                    <a:pt x="190214" y="672560"/>
                  </a:lnTo>
                  <a:lnTo>
                    <a:pt x="205359" y="638461"/>
                  </a:lnTo>
                  <a:lnTo>
                    <a:pt x="210121" y="624173"/>
                  </a:lnTo>
                  <a:lnTo>
                    <a:pt x="213550" y="618458"/>
                  </a:lnTo>
                  <a:lnTo>
                    <a:pt x="218027" y="565213"/>
                  </a:lnTo>
                  <a:lnTo>
                    <a:pt x="220980" y="550164"/>
                  </a:lnTo>
                  <a:lnTo>
                    <a:pt x="223456" y="542354"/>
                  </a:lnTo>
                  <a:lnTo>
                    <a:pt x="223552" y="534257"/>
                  </a:lnTo>
                  <a:lnTo>
                    <a:pt x="221932" y="520541"/>
                  </a:lnTo>
                  <a:lnTo>
                    <a:pt x="217646" y="489395"/>
                  </a:lnTo>
                  <a:lnTo>
                    <a:pt x="241649" y="485584"/>
                  </a:lnTo>
                  <a:lnTo>
                    <a:pt x="249460" y="483394"/>
                  </a:lnTo>
                  <a:lnTo>
                    <a:pt x="256699" y="479679"/>
                  </a:lnTo>
                  <a:lnTo>
                    <a:pt x="270891" y="469963"/>
                  </a:lnTo>
                  <a:lnTo>
                    <a:pt x="277844" y="461391"/>
                  </a:lnTo>
                  <a:lnTo>
                    <a:pt x="274034" y="431959"/>
                  </a:lnTo>
                  <a:lnTo>
                    <a:pt x="282607" y="421957"/>
                  </a:lnTo>
                  <a:lnTo>
                    <a:pt x="303562" y="386810"/>
                  </a:lnTo>
                  <a:lnTo>
                    <a:pt x="326231" y="352996"/>
                  </a:lnTo>
                  <a:lnTo>
                    <a:pt x="336804" y="340042"/>
                  </a:lnTo>
                  <a:lnTo>
                    <a:pt x="337947" y="333756"/>
                  </a:lnTo>
                  <a:lnTo>
                    <a:pt x="338804" y="323564"/>
                  </a:lnTo>
                  <a:lnTo>
                    <a:pt x="334042" y="307562"/>
                  </a:lnTo>
                  <a:lnTo>
                    <a:pt x="328993" y="297561"/>
                  </a:lnTo>
                  <a:lnTo>
                    <a:pt x="319183" y="278606"/>
                  </a:lnTo>
                  <a:lnTo>
                    <a:pt x="323374" y="265366"/>
                  </a:lnTo>
                  <a:lnTo>
                    <a:pt x="330613" y="262795"/>
                  </a:lnTo>
                  <a:lnTo>
                    <a:pt x="340233" y="257556"/>
                  </a:lnTo>
                  <a:lnTo>
                    <a:pt x="347758" y="246126"/>
                  </a:lnTo>
                  <a:lnTo>
                    <a:pt x="348520" y="244697"/>
                  </a:lnTo>
                  <a:lnTo>
                    <a:pt x="361188" y="199549"/>
                  </a:lnTo>
                  <a:lnTo>
                    <a:pt x="385953" y="176403"/>
                  </a:lnTo>
                  <a:lnTo>
                    <a:pt x="395859" y="163830"/>
                  </a:lnTo>
                  <a:lnTo>
                    <a:pt x="411289" y="173260"/>
                  </a:lnTo>
                  <a:lnTo>
                    <a:pt x="433768" y="187547"/>
                  </a:lnTo>
                  <a:lnTo>
                    <a:pt x="443865" y="166497"/>
                  </a:lnTo>
                  <a:lnTo>
                    <a:pt x="447199" y="158687"/>
                  </a:lnTo>
                  <a:lnTo>
                    <a:pt x="450437" y="147066"/>
                  </a:lnTo>
                  <a:lnTo>
                    <a:pt x="449104" y="126968"/>
                  </a:lnTo>
                  <a:lnTo>
                    <a:pt x="448532" y="100679"/>
                  </a:lnTo>
                  <a:lnTo>
                    <a:pt x="449580" y="90106"/>
                  </a:lnTo>
                  <a:lnTo>
                    <a:pt x="458533" y="85344"/>
                  </a:lnTo>
                  <a:lnTo>
                    <a:pt x="463391" y="84201"/>
                  </a:lnTo>
                  <a:lnTo>
                    <a:pt x="488442" y="95059"/>
                  </a:lnTo>
                  <a:lnTo>
                    <a:pt x="494824" y="94869"/>
                  </a:lnTo>
                  <a:lnTo>
                    <a:pt x="506635" y="96393"/>
                  </a:lnTo>
                  <a:lnTo>
                    <a:pt x="519779" y="101155"/>
                  </a:lnTo>
                  <a:lnTo>
                    <a:pt x="547497" y="113824"/>
                  </a:lnTo>
                  <a:lnTo>
                    <a:pt x="559022" y="119063"/>
                  </a:lnTo>
                  <a:lnTo>
                    <a:pt x="565404" y="120110"/>
                  </a:lnTo>
                  <a:lnTo>
                    <a:pt x="570929" y="114205"/>
                  </a:lnTo>
                  <a:lnTo>
                    <a:pt x="582739" y="99060"/>
                  </a:lnTo>
                  <a:lnTo>
                    <a:pt x="565309" y="87725"/>
                  </a:lnTo>
                  <a:lnTo>
                    <a:pt x="576739" y="76295"/>
                  </a:lnTo>
                  <a:lnTo>
                    <a:pt x="582739" y="64675"/>
                  </a:lnTo>
                  <a:lnTo>
                    <a:pt x="587788" y="50387"/>
                  </a:lnTo>
                  <a:lnTo>
                    <a:pt x="589597" y="33623"/>
                  </a:lnTo>
                  <a:lnTo>
                    <a:pt x="588931" y="24574"/>
                  </a:lnTo>
                  <a:lnTo>
                    <a:pt x="585406" y="18383"/>
                  </a:lnTo>
                  <a:lnTo>
                    <a:pt x="574834" y="2953"/>
                  </a:lnTo>
                  <a:lnTo>
                    <a:pt x="598837" y="667"/>
                  </a:lnTo>
                  <a:lnTo>
                    <a:pt x="607219" y="0"/>
                  </a:lnTo>
                  <a:lnTo>
                    <a:pt x="624649" y="10287"/>
                  </a:lnTo>
                  <a:lnTo>
                    <a:pt x="625412" y="12478"/>
                  </a:lnTo>
                  <a:lnTo>
                    <a:pt x="625602" y="17812"/>
                  </a:lnTo>
                  <a:lnTo>
                    <a:pt x="626173" y="23241"/>
                  </a:lnTo>
                  <a:lnTo>
                    <a:pt x="643128" y="37147"/>
                  </a:lnTo>
                  <a:lnTo>
                    <a:pt x="648081" y="44482"/>
                  </a:lnTo>
                  <a:lnTo>
                    <a:pt x="658463" y="55626"/>
                  </a:lnTo>
                  <a:lnTo>
                    <a:pt x="661225" y="61627"/>
                  </a:lnTo>
                  <a:lnTo>
                    <a:pt x="670846" y="68580"/>
                  </a:lnTo>
                  <a:lnTo>
                    <a:pt x="677799" y="76105"/>
                  </a:lnTo>
                  <a:lnTo>
                    <a:pt x="685895" y="82105"/>
                  </a:lnTo>
                  <a:lnTo>
                    <a:pt x="695325" y="91440"/>
                  </a:lnTo>
                  <a:lnTo>
                    <a:pt x="707993" y="98965"/>
                  </a:lnTo>
                  <a:lnTo>
                    <a:pt x="718661" y="101346"/>
                  </a:lnTo>
                  <a:lnTo>
                    <a:pt x="745617" y="114109"/>
                  </a:lnTo>
                  <a:lnTo>
                    <a:pt x="750189" y="118205"/>
                  </a:lnTo>
                  <a:lnTo>
                    <a:pt x="757999" y="127063"/>
                  </a:lnTo>
                  <a:lnTo>
                    <a:pt x="765810" y="137255"/>
                  </a:lnTo>
                  <a:lnTo>
                    <a:pt x="771239" y="158115"/>
                  </a:lnTo>
                  <a:lnTo>
                    <a:pt x="780002" y="159258"/>
                  </a:lnTo>
                  <a:lnTo>
                    <a:pt x="782383" y="166402"/>
                  </a:lnTo>
                  <a:lnTo>
                    <a:pt x="790004" y="178594"/>
                  </a:lnTo>
                  <a:lnTo>
                    <a:pt x="800481" y="189357"/>
                  </a:lnTo>
                  <a:lnTo>
                    <a:pt x="800100" y="192977"/>
                  </a:lnTo>
                  <a:lnTo>
                    <a:pt x="791718" y="202882"/>
                  </a:lnTo>
                  <a:lnTo>
                    <a:pt x="790861" y="216217"/>
                  </a:lnTo>
                  <a:lnTo>
                    <a:pt x="791623" y="233267"/>
                  </a:lnTo>
                  <a:lnTo>
                    <a:pt x="794290" y="247079"/>
                  </a:lnTo>
                  <a:lnTo>
                    <a:pt x="794004" y="251079"/>
                  </a:lnTo>
                  <a:lnTo>
                    <a:pt x="791908" y="255841"/>
                  </a:lnTo>
                  <a:lnTo>
                    <a:pt x="789432" y="263271"/>
                  </a:lnTo>
                  <a:lnTo>
                    <a:pt x="788480" y="269748"/>
                  </a:lnTo>
                  <a:lnTo>
                    <a:pt x="788765" y="272891"/>
                  </a:lnTo>
                  <a:lnTo>
                    <a:pt x="789527" y="274606"/>
                  </a:lnTo>
                  <a:lnTo>
                    <a:pt x="794004" y="274701"/>
                  </a:lnTo>
                  <a:lnTo>
                    <a:pt x="801910" y="276225"/>
                  </a:lnTo>
                  <a:lnTo>
                    <a:pt x="806577" y="279082"/>
                  </a:lnTo>
                  <a:lnTo>
                    <a:pt x="809244" y="294799"/>
                  </a:lnTo>
                  <a:lnTo>
                    <a:pt x="808291" y="297847"/>
                  </a:lnTo>
                  <a:lnTo>
                    <a:pt x="801624" y="304895"/>
                  </a:lnTo>
                  <a:lnTo>
                    <a:pt x="799719" y="310515"/>
                  </a:lnTo>
                  <a:lnTo>
                    <a:pt x="799529" y="318802"/>
                  </a:lnTo>
                  <a:lnTo>
                    <a:pt x="800672" y="327850"/>
                  </a:lnTo>
                  <a:lnTo>
                    <a:pt x="802957" y="337947"/>
                  </a:lnTo>
                  <a:lnTo>
                    <a:pt x="808196" y="348710"/>
                  </a:lnTo>
                  <a:lnTo>
                    <a:pt x="815245" y="359950"/>
                  </a:lnTo>
                  <a:lnTo>
                    <a:pt x="819912" y="369094"/>
                  </a:lnTo>
                  <a:lnTo>
                    <a:pt x="822103" y="375571"/>
                  </a:lnTo>
                  <a:lnTo>
                    <a:pt x="822960" y="380047"/>
                  </a:lnTo>
                  <a:lnTo>
                    <a:pt x="819722" y="385763"/>
                  </a:lnTo>
                  <a:lnTo>
                    <a:pt x="816864" y="396907"/>
                  </a:lnTo>
                  <a:lnTo>
                    <a:pt x="816292" y="409670"/>
                  </a:lnTo>
                  <a:lnTo>
                    <a:pt x="815054" y="417957"/>
                  </a:lnTo>
                  <a:lnTo>
                    <a:pt x="808768" y="429387"/>
                  </a:lnTo>
                  <a:lnTo>
                    <a:pt x="804481" y="433388"/>
                  </a:lnTo>
                  <a:lnTo>
                    <a:pt x="803243" y="439388"/>
                  </a:lnTo>
                  <a:lnTo>
                    <a:pt x="802767" y="449389"/>
                  </a:lnTo>
                  <a:lnTo>
                    <a:pt x="804005" y="461581"/>
                  </a:lnTo>
                  <a:lnTo>
                    <a:pt x="804481" y="469868"/>
                  </a:lnTo>
                  <a:lnTo>
                    <a:pt x="805815" y="475774"/>
                  </a:lnTo>
                  <a:lnTo>
                    <a:pt x="807720" y="479679"/>
                  </a:lnTo>
                  <a:lnTo>
                    <a:pt x="817721" y="486442"/>
                  </a:lnTo>
                  <a:lnTo>
                    <a:pt x="823341" y="500348"/>
                  </a:lnTo>
                  <a:lnTo>
                    <a:pt x="826770" y="511492"/>
                  </a:lnTo>
                  <a:lnTo>
                    <a:pt x="833628" y="540448"/>
                  </a:lnTo>
                  <a:close/>
                  <a:moveTo>
                    <a:pt x="477298" y="1427321"/>
                  </a:moveTo>
                  <a:lnTo>
                    <a:pt x="475679" y="1431512"/>
                  </a:lnTo>
                  <a:lnTo>
                    <a:pt x="474059" y="1426464"/>
                  </a:lnTo>
                  <a:lnTo>
                    <a:pt x="474726" y="1425416"/>
                  </a:lnTo>
                  <a:lnTo>
                    <a:pt x="475774" y="1420368"/>
                  </a:lnTo>
                  <a:lnTo>
                    <a:pt x="478917" y="1417606"/>
                  </a:lnTo>
                  <a:lnTo>
                    <a:pt x="483870" y="1419225"/>
                  </a:lnTo>
                  <a:lnTo>
                    <a:pt x="483870" y="1420558"/>
                  </a:lnTo>
                  <a:lnTo>
                    <a:pt x="479107" y="1424654"/>
                  </a:lnTo>
                  <a:lnTo>
                    <a:pt x="477298" y="1427321"/>
                  </a:lnTo>
                  <a:close/>
                  <a:moveTo>
                    <a:pt x="465772" y="1482662"/>
                  </a:moveTo>
                  <a:lnTo>
                    <a:pt x="463010" y="1483805"/>
                  </a:lnTo>
                  <a:lnTo>
                    <a:pt x="461581" y="1483423"/>
                  </a:lnTo>
                  <a:lnTo>
                    <a:pt x="463296" y="1477708"/>
                  </a:lnTo>
                  <a:lnTo>
                    <a:pt x="464630" y="1475137"/>
                  </a:lnTo>
                  <a:lnTo>
                    <a:pt x="468916" y="1472851"/>
                  </a:lnTo>
                  <a:lnTo>
                    <a:pt x="470249" y="1473232"/>
                  </a:lnTo>
                  <a:lnTo>
                    <a:pt x="465772" y="1482662"/>
                  </a:lnTo>
                  <a:close/>
                  <a:moveTo>
                    <a:pt x="513207" y="1618202"/>
                  </a:moveTo>
                  <a:lnTo>
                    <a:pt x="512064" y="1625727"/>
                  </a:lnTo>
                  <a:lnTo>
                    <a:pt x="508730" y="1625156"/>
                  </a:lnTo>
                  <a:lnTo>
                    <a:pt x="505777" y="1619536"/>
                  </a:lnTo>
                  <a:lnTo>
                    <a:pt x="511873" y="1611058"/>
                  </a:lnTo>
                  <a:lnTo>
                    <a:pt x="521208" y="1611535"/>
                  </a:lnTo>
                  <a:lnTo>
                    <a:pt x="524447" y="1613345"/>
                  </a:lnTo>
                  <a:lnTo>
                    <a:pt x="513207" y="1618202"/>
                  </a:lnTo>
                  <a:close/>
                  <a:moveTo>
                    <a:pt x="508159" y="1628584"/>
                  </a:moveTo>
                  <a:lnTo>
                    <a:pt x="502825" y="1631442"/>
                  </a:lnTo>
                  <a:lnTo>
                    <a:pt x="499681" y="1639919"/>
                  </a:lnTo>
                  <a:lnTo>
                    <a:pt x="495395" y="1641348"/>
                  </a:lnTo>
                  <a:lnTo>
                    <a:pt x="491299" y="1644206"/>
                  </a:lnTo>
                  <a:lnTo>
                    <a:pt x="489871" y="1670875"/>
                  </a:lnTo>
                  <a:lnTo>
                    <a:pt x="497300" y="1680972"/>
                  </a:lnTo>
                  <a:lnTo>
                    <a:pt x="493205" y="1682401"/>
                  </a:lnTo>
                  <a:lnTo>
                    <a:pt x="489394" y="1685354"/>
                  </a:lnTo>
                  <a:lnTo>
                    <a:pt x="486727" y="1689830"/>
                  </a:lnTo>
                  <a:lnTo>
                    <a:pt x="483965" y="1699450"/>
                  </a:lnTo>
                  <a:lnTo>
                    <a:pt x="473678" y="1704784"/>
                  </a:lnTo>
                  <a:lnTo>
                    <a:pt x="469773" y="1708785"/>
                  </a:lnTo>
                  <a:lnTo>
                    <a:pt x="463963" y="1717739"/>
                  </a:lnTo>
                  <a:lnTo>
                    <a:pt x="460915" y="1730597"/>
                  </a:lnTo>
                  <a:lnTo>
                    <a:pt x="455105" y="1736027"/>
                  </a:lnTo>
                  <a:lnTo>
                    <a:pt x="448532" y="1737360"/>
                  </a:lnTo>
                  <a:lnTo>
                    <a:pt x="452342" y="1726882"/>
                  </a:lnTo>
                  <a:lnTo>
                    <a:pt x="457390" y="1718215"/>
                  </a:lnTo>
                  <a:lnTo>
                    <a:pt x="452533" y="1712309"/>
                  </a:lnTo>
                  <a:lnTo>
                    <a:pt x="449675" y="1703070"/>
                  </a:lnTo>
                  <a:lnTo>
                    <a:pt x="445865" y="1695926"/>
                  </a:lnTo>
                  <a:lnTo>
                    <a:pt x="448913" y="1688021"/>
                  </a:lnTo>
                  <a:lnTo>
                    <a:pt x="447389" y="1674876"/>
                  </a:lnTo>
                  <a:lnTo>
                    <a:pt x="447865" y="1662113"/>
                  </a:lnTo>
                  <a:lnTo>
                    <a:pt x="452247" y="1655636"/>
                  </a:lnTo>
                  <a:lnTo>
                    <a:pt x="457295" y="1650302"/>
                  </a:lnTo>
                  <a:lnTo>
                    <a:pt x="465106" y="1638109"/>
                  </a:lnTo>
                  <a:lnTo>
                    <a:pt x="473583" y="1629251"/>
                  </a:lnTo>
                  <a:lnTo>
                    <a:pt x="485394" y="1625251"/>
                  </a:lnTo>
                  <a:lnTo>
                    <a:pt x="490728" y="1628965"/>
                  </a:lnTo>
                  <a:lnTo>
                    <a:pt x="493014" y="1620869"/>
                  </a:lnTo>
                  <a:lnTo>
                    <a:pt x="496824" y="1619059"/>
                  </a:lnTo>
                  <a:lnTo>
                    <a:pt x="500443" y="1620869"/>
                  </a:lnTo>
                  <a:lnTo>
                    <a:pt x="508159" y="1628584"/>
                  </a:lnTo>
                  <a:close/>
                  <a:moveTo>
                    <a:pt x="344805" y="1810703"/>
                  </a:moveTo>
                  <a:lnTo>
                    <a:pt x="341566" y="1816417"/>
                  </a:lnTo>
                  <a:lnTo>
                    <a:pt x="338614" y="1816037"/>
                  </a:lnTo>
                  <a:lnTo>
                    <a:pt x="336709" y="1808321"/>
                  </a:lnTo>
                  <a:lnTo>
                    <a:pt x="336232" y="1788319"/>
                  </a:lnTo>
                  <a:lnTo>
                    <a:pt x="337375" y="1778413"/>
                  </a:lnTo>
                  <a:lnTo>
                    <a:pt x="351377" y="1742504"/>
                  </a:lnTo>
                  <a:lnTo>
                    <a:pt x="357568" y="1739551"/>
                  </a:lnTo>
                  <a:lnTo>
                    <a:pt x="366427" y="1717357"/>
                  </a:lnTo>
                  <a:lnTo>
                    <a:pt x="368713" y="1707452"/>
                  </a:lnTo>
                  <a:lnTo>
                    <a:pt x="372523" y="1698498"/>
                  </a:lnTo>
                  <a:lnTo>
                    <a:pt x="374809" y="1690497"/>
                  </a:lnTo>
                  <a:lnTo>
                    <a:pt x="376714" y="1687258"/>
                  </a:lnTo>
                  <a:lnTo>
                    <a:pt x="380809" y="1688782"/>
                  </a:lnTo>
                  <a:lnTo>
                    <a:pt x="382619" y="1690306"/>
                  </a:lnTo>
                  <a:lnTo>
                    <a:pt x="378238" y="1694974"/>
                  </a:lnTo>
                  <a:lnTo>
                    <a:pt x="378809" y="1700974"/>
                  </a:lnTo>
                  <a:lnTo>
                    <a:pt x="378523" y="1703546"/>
                  </a:lnTo>
                  <a:lnTo>
                    <a:pt x="367570" y="1729740"/>
                  </a:lnTo>
                  <a:lnTo>
                    <a:pt x="364712" y="1746790"/>
                  </a:lnTo>
                  <a:lnTo>
                    <a:pt x="360807" y="1750886"/>
                  </a:lnTo>
                  <a:lnTo>
                    <a:pt x="344805" y="1810703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42AED1C-AB01-F09A-B932-3613B9DF7631}"/>
                </a:ext>
              </a:extLst>
            </p:cNvPr>
            <p:cNvSpPr/>
            <p:nvPr/>
          </p:nvSpPr>
          <p:spPr>
            <a:xfrm>
              <a:off x="6586442" y="6775894"/>
              <a:ext cx="201072" cy="132492"/>
            </a:xfrm>
            <a:custGeom>
              <a:avLst/>
              <a:gdLst>
                <a:gd name="connsiteX0" fmla="*/ 201073 w 201072"/>
                <a:gd name="connsiteY0" fmla="*/ 33909 h 132492"/>
                <a:gd name="connsiteX1" fmla="*/ 195453 w 201072"/>
                <a:gd name="connsiteY1" fmla="*/ 31623 h 132492"/>
                <a:gd name="connsiteX2" fmla="*/ 188595 w 201072"/>
                <a:gd name="connsiteY2" fmla="*/ 30670 h 132492"/>
                <a:gd name="connsiteX3" fmla="*/ 187262 w 201072"/>
                <a:gd name="connsiteY3" fmla="*/ 31909 h 132492"/>
                <a:gd name="connsiteX4" fmla="*/ 184595 w 201072"/>
                <a:gd name="connsiteY4" fmla="*/ 33147 h 132492"/>
                <a:gd name="connsiteX5" fmla="*/ 183166 w 201072"/>
                <a:gd name="connsiteY5" fmla="*/ 35338 h 132492"/>
                <a:gd name="connsiteX6" fmla="*/ 184213 w 201072"/>
                <a:gd name="connsiteY6" fmla="*/ 44196 h 132492"/>
                <a:gd name="connsiteX7" fmla="*/ 182594 w 201072"/>
                <a:gd name="connsiteY7" fmla="*/ 45625 h 132492"/>
                <a:gd name="connsiteX8" fmla="*/ 174784 w 201072"/>
                <a:gd name="connsiteY8" fmla="*/ 44768 h 132492"/>
                <a:gd name="connsiteX9" fmla="*/ 172307 w 201072"/>
                <a:gd name="connsiteY9" fmla="*/ 45815 h 132492"/>
                <a:gd name="connsiteX10" fmla="*/ 168021 w 201072"/>
                <a:gd name="connsiteY10" fmla="*/ 51911 h 132492"/>
                <a:gd name="connsiteX11" fmla="*/ 163735 w 201072"/>
                <a:gd name="connsiteY11" fmla="*/ 54483 h 132492"/>
                <a:gd name="connsiteX12" fmla="*/ 158210 w 201072"/>
                <a:gd name="connsiteY12" fmla="*/ 56292 h 132492"/>
                <a:gd name="connsiteX13" fmla="*/ 154210 w 201072"/>
                <a:gd name="connsiteY13" fmla="*/ 58484 h 132492"/>
                <a:gd name="connsiteX14" fmla="*/ 149066 w 201072"/>
                <a:gd name="connsiteY14" fmla="*/ 60388 h 132492"/>
                <a:gd name="connsiteX15" fmla="*/ 144685 w 201072"/>
                <a:gd name="connsiteY15" fmla="*/ 61626 h 132492"/>
                <a:gd name="connsiteX16" fmla="*/ 142970 w 201072"/>
                <a:gd name="connsiteY16" fmla="*/ 64294 h 132492"/>
                <a:gd name="connsiteX17" fmla="*/ 141923 w 201072"/>
                <a:gd name="connsiteY17" fmla="*/ 67246 h 132492"/>
                <a:gd name="connsiteX18" fmla="*/ 142208 w 201072"/>
                <a:gd name="connsiteY18" fmla="*/ 70009 h 132492"/>
                <a:gd name="connsiteX19" fmla="*/ 146590 w 201072"/>
                <a:gd name="connsiteY19" fmla="*/ 75629 h 132492"/>
                <a:gd name="connsiteX20" fmla="*/ 147257 w 201072"/>
                <a:gd name="connsiteY20" fmla="*/ 81629 h 132492"/>
                <a:gd name="connsiteX21" fmla="*/ 146685 w 201072"/>
                <a:gd name="connsiteY21" fmla="*/ 88868 h 132492"/>
                <a:gd name="connsiteX22" fmla="*/ 145733 w 201072"/>
                <a:gd name="connsiteY22" fmla="*/ 92773 h 132492"/>
                <a:gd name="connsiteX23" fmla="*/ 143923 w 201072"/>
                <a:gd name="connsiteY23" fmla="*/ 95345 h 132492"/>
                <a:gd name="connsiteX24" fmla="*/ 132969 w 201072"/>
                <a:gd name="connsiteY24" fmla="*/ 98679 h 132492"/>
                <a:gd name="connsiteX25" fmla="*/ 121634 w 201072"/>
                <a:gd name="connsiteY25" fmla="*/ 104680 h 132492"/>
                <a:gd name="connsiteX26" fmla="*/ 121444 w 201072"/>
                <a:gd name="connsiteY26" fmla="*/ 106013 h 132492"/>
                <a:gd name="connsiteX27" fmla="*/ 126587 w 201072"/>
                <a:gd name="connsiteY27" fmla="*/ 111347 h 132492"/>
                <a:gd name="connsiteX28" fmla="*/ 126778 w 201072"/>
                <a:gd name="connsiteY28" fmla="*/ 112681 h 132492"/>
                <a:gd name="connsiteX29" fmla="*/ 122492 w 201072"/>
                <a:gd name="connsiteY29" fmla="*/ 115634 h 132492"/>
                <a:gd name="connsiteX30" fmla="*/ 122111 w 201072"/>
                <a:gd name="connsiteY30" fmla="*/ 118682 h 132492"/>
                <a:gd name="connsiteX31" fmla="*/ 122587 w 201072"/>
                <a:gd name="connsiteY31" fmla="*/ 122111 h 132492"/>
                <a:gd name="connsiteX32" fmla="*/ 124873 w 201072"/>
                <a:gd name="connsiteY32" fmla="*/ 125730 h 132492"/>
                <a:gd name="connsiteX33" fmla="*/ 125635 w 201072"/>
                <a:gd name="connsiteY33" fmla="*/ 128968 h 132492"/>
                <a:gd name="connsiteX34" fmla="*/ 119444 w 201072"/>
                <a:gd name="connsiteY34" fmla="*/ 131254 h 132492"/>
                <a:gd name="connsiteX35" fmla="*/ 110966 w 201072"/>
                <a:gd name="connsiteY35" fmla="*/ 130397 h 132492"/>
                <a:gd name="connsiteX36" fmla="*/ 100965 w 201072"/>
                <a:gd name="connsiteY36" fmla="*/ 125920 h 132492"/>
                <a:gd name="connsiteX37" fmla="*/ 97536 w 201072"/>
                <a:gd name="connsiteY37" fmla="*/ 126587 h 132492"/>
                <a:gd name="connsiteX38" fmla="*/ 94107 w 201072"/>
                <a:gd name="connsiteY38" fmla="*/ 128873 h 132492"/>
                <a:gd name="connsiteX39" fmla="*/ 90678 w 201072"/>
                <a:gd name="connsiteY39" fmla="*/ 127921 h 132492"/>
                <a:gd name="connsiteX40" fmla="*/ 86868 w 201072"/>
                <a:gd name="connsiteY40" fmla="*/ 125159 h 132492"/>
                <a:gd name="connsiteX41" fmla="*/ 81439 w 201072"/>
                <a:gd name="connsiteY41" fmla="*/ 119443 h 132492"/>
                <a:gd name="connsiteX42" fmla="*/ 78867 w 201072"/>
                <a:gd name="connsiteY42" fmla="*/ 115919 h 132492"/>
                <a:gd name="connsiteX43" fmla="*/ 77724 w 201072"/>
                <a:gd name="connsiteY43" fmla="*/ 112109 h 132492"/>
                <a:gd name="connsiteX44" fmla="*/ 76295 w 201072"/>
                <a:gd name="connsiteY44" fmla="*/ 111538 h 132492"/>
                <a:gd name="connsiteX45" fmla="*/ 74009 w 201072"/>
                <a:gd name="connsiteY45" fmla="*/ 112681 h 132492"/>
                <a:gd name="connsiteX46" fmla="*/ 72200 w 201072"/>
                <a:gd name="connsiteY46" fmla="*/ 117253 h 132492"/>
                <a:gd name="connsiteX47" fmla="*/ 67246 w 201072"/>
                <a:gd name="connsiteY47" fmla="*/ 125444 h 132492"/>
                <a:gd name="connsiteX48" fmla="*/ 63532 w 201072"/>
                <a:gd name="connsiteY48" fmla="*/ 127635 h 132492"/>
                <a:gd name="connsiteX49" fmla="*/ 58007 w 201072"/>
                <a:gd name="connsiteY49" fmla="*/ 127159 h 132492"/>
                <a:gd name="connsiteX50" fmla="*/ 50197 w 201072"/>
                <a:gd name="connsiteY50" fmla="*/ 127254 h 132492"/>
                <a:gd name="connsiteX51" fmla="*/ 45339 w 201072"/>
                <a:gd name="connsiteY51" fmla="*/ 127921 h 132492"/>
                <a:gd name="connsiteX52" fmla="*/ 39338 w 201072"/>
                <a:gd name="connsiteY52" fmla="*/ 125063 h 132492"/>
                <a:gd name="connsiteX53" fmla="*/ 37910 w 201072"/>
                <a:gd name="connsiteY53" fmla="*/ 125635 h 132492"/>
                <a:gd name="connsiteX54" fmla="*/ 37910 w 201072"/>
                <a:gd name="connsiteY54" fmla="*/ 127540 h 132492"/>
                <a:gd name="connsiteX55" fmla="*/ 35719 w 201072"/>
                <a:gd name="connsiteY55" fmla="*/ 130493 h 132492"/>
                <a:gd name="connsiteX56" fmla="*/ 32099 w 201072"/>
                <a:gd name="connsiteY56" fmla="*/ 132493 h 132492"/>
                <a:gd name="connsiteX57" fmla="*/ 15145 w 201072"/>
                <a:gd name="connsiteY57" fmla="*/ 128016 h 132492"/>
                <a:gd name="connsiteX58" fmla="*/ 12763 w 201072"/>
                <a:gd name="connsiteY58" fmla="*/ 124396 h 132492"/>
                <a:gd name="connsiteX59" fmla="*/ 16574 w 201072"/>
                <a:gd name="connsiteY59" fmla="*/ 122682 h 132492"/>
                <a:gd name="connsiteX60" fmla="*/ 21908 w 201072"/>
                <a:gd name="connsiteY60" fmla="*/ 117920 h 132492"/>
                <a:gd name="connsiteX61" fmla="*/ 25432 w 201072"/>
                <a:gd name="connsiteY61" fmla="*/ 118491 h 132492"/>
                <a:gd name="connsiteX62" fmla="*/ 29909 w 201072"/>
                <a:gd name="connsiteY62" fmla="*/ 117443 h 132492"/>
                <a:gd name="connsiteX63" fmla="*/ 31813 w 201072"/>
                <a:gd name="connsiteY63" fmla="*/ 115443 h 132492"/>
                <a:gd name="connsiteX64" fmla="*/ 29051 w 201072"/>
                <a:gd name="connsiteY64" fmla="*/ 109442 h 132492"/>
                <a:gd name="connsiteX65" fmla="*/ 22003 w 201072"/>
                <a:gd name="connsiteY65" fmla="*/ 102013 h 132492"/>
                <a:gd name="connsiteX66" fmla="*/ 18288 w 201072"/>
                <a:gd name="connsiteY66" fmla="*/ 99250 h 132492"/>
                <a:gd name="connsiteX67" fmla="*/ 13145 w 201072"/>
                <a:gd name="connsiteY67" fmla="*/ 97345 h 132492"/>
                <a:gd name="connsiteX68" fmla="*/ 12287 w 201072"/>
                <a:gd name="connsiteY68" fmla="*/ 95345 h 132492"/>
                <a:gd name="connsiteX69" fmla="*/ 15050 w 201072"/>
                <a:gd name="connsiteY69" fmla="*/ 83629 h 132492"/>
                <a:gd name="connsiteX70" fmla="*/ 14192 w 201072"/>
                <a:gd name="connsiteY70" fmla="*/ 82010 h 132492"/>
                <a:gd name="connsiteX71" fmla="*/ 8382 w 201072"/>
                <a:gd name="connsiteY71" fmla="*/ 82486 h 132492"/>
                <a:gd name="connsiteX72" fmla="*/ 6953 w 201072"/>
                <a:gd name="connsiteY72" fmla="*/ 81248 h 132492"/>
                <a:gd name="connsiteX73" fmla="*/ 6477 w 201072"/>
                <a:gd name="connsiteY73" fmla="*/ 79248 h 132492"/>
                <a:gd name="connsiteX74" fmla="*/ 6953 w 201072"/>
                <a:gd name="connsiteY74" fmla="*/ 76485 h 132492"/>
                <a:gd name="connsiteX75" fmla="*/ 10859 w 201072"/>
                <a:gd name="connsiteY75" fmla="*/ 71914 h 132492"/>
                <a:gd name="connsiteX76" fmla="*/ 15240 w 201072"/>
                <a:gd name="connsiteY76" fmla="*/ 67818 h 132492"/>
                <a:gd name="connsiteX77" fmla="*/ 16478 w 201072"/>
                <a:gd name="connsiteY77" fmla="*/ 65532 h 132492"/>
                <a:gd name="connsiteX78" fmla="*/ 16288 w 201072"/>
                <a:gd name="connsiteY78" fmla="*/ 63818 h 132492"/>
                <a:gd name="connsiteX79" fmla="*/ 10668 w 201072"/>
                <a:gd name="connsiteY79" fmla="*/ 62008 h 132492"/>
                <a:gd name="connsiteX80" fmla="*/ 7239 w 201072"/>
                <a:gd name="connsiteY80" fmla="*/ 60103 h 132492"/>
                <a:gd name="connsiteX81" fmla="*/ 4572 w 201072"/>
                <a:gd name="connsiteY81" fmla="*/ 59531 h 132492"/>
                <a:gd name="connsiteX82" fmla="*/ 2762 w 201072"/>
                <a:gd name="connsiteY82" fmla="*/ 60484 h 132492"/>
                <a:gd name="connsiteX83" fmla="*/ 1334 w 201072"/>
                <a:gd name="connsiteY83" fmla="*/ 59341 h 132492"/>
                <a:gd name="connsiteX84" fmla="*/ 0 w 201072"/>
                <a:gd name="connsiteY84" fmla="*/ 56007 h 132492"/>
                <a:gd name="connsiteX85" fmla="*/ 1334 w 201072"/>
                <a:gd name="connsiteY85" fmla="*/ 50768 h 132492"/>
                <a:gd name="connsiteX86" fmla="*/ 6382 w 201072"/>
                <a:gd name="connsiteY86" fmla="*/ 46006 h 132492"/>
                <a:gd name="connsiteX87" fmla="*/ 11811 w 201072"/>
                <a:gd name="connsiteY87" fmla="*/ 41720 h 132492"/>
                <a:gd name="connsiteX88" fmla="*/ 16574 w 201072"/>
                <a:gd name="connsiteY88" fmla="*/ 38671 h 132492"/>
                <a:gd name="connsiteX89" fmla="*/ 19336 w 201072"/>
                <a:gd name="connsiteY89" fmla="*/ 37338 h 132492"/>
                <a:gd name="connsiteX90" fmla="*/ 20574 w 201072"/>
                <a:gd name="connsiteY90" fmla="*/ 32004 h 132492"/>
                <a:gd name="connsiteX91" fmla="*/ 23432 w 201072"/>
                <a:gd name="connsiteY91" fmla="*/ 32575 h 132492"/>
                <a:gd name="connsiteX92" fmla="*/ 29051 w 201072"/>
                <a:gd name="connsiteY92" fmla="*/ 32861 h 132492"/>
                <a:gd name="connsiteX93" fmla="*/ 35243 w 201072"/>
                <a:gd name="connsiteY93" fmla="*/ 34004 h 132492"/>
                <a:gd name="connsiteX94" fmla="*/ 41053 w 201072"/>
                <a:gd name="connsiteY94" fmla="*/ 35528 h 132492"/>
                <a:gd name="connsiteX95" fmla="*/ 46196 w 201072"/>
                <a:gd name="connsiteY95" fmla="*/ 37433 h 132492"/>
                <a:gd name="connsiteX96" fmla="*/ 56960 w 201072"/>
                <a:gd name="connsiteY96" fmla="*/ 39338 h 132492"/>
                <a:gd name="connsiteX97" fmla="*/ 66770 w 201072"/>
                <a:gd name="connsiteY97" fmla="*/ 40577 h 132492"/>
                <a:gd name="connsiteX98" fmla="*/ 69723 w 201072"/>
                <a:gd name="connsiteY98" fmla="*/ 41624 h 132492"/>
                <a:gd name="connsiteX99" fmla="*/ 72104 w 201072"/>
                <a:gd name="connsiteY99" fmla="*/ 41529 h 132492"/>
                <a:gd name="connsiteX100" fmla="*/ 75057 w 201072"/>
                <a:gd name="connsiteY100" fmla="*/ 43148 h 132492"/>
                <a:gd name="connsiteX101" fmla="*/ 76771 w 201072"/>
                <a:gd name="connsiteY101" fmla="*/ 41910 h 132492"/>
                <a:gd name="connsiteX102" fmla="*/ 78105 w 201072"/>
                <a:gd name="connsiteY102" fmla="*/ 39814 h 132492"/>
                <a:gd name="connsiteX103" fmla="*/ 83439 w 201072"/>
                <a:gd name="connsiteY103" fmla="*/ 37242 h 132492"/>
                <a:gd name="connsiteX104" fmla="*/ 88297 w 201072"/>
                <a:gd name="connsiteY104" fmla="*/ 33909 h 132492"/>
                <a:gd name="connsiteX105" fmla="*/ 91821 w 201072"/>
                <a:gd name="connsiteY105" fmla="*/ 29718 h 132492"/>
                <a:gd name="connsiteX106" fmla="*/ 93726 w 201072"/>
                <a:gd name="connsiteY106" fmla="*/ 26384 h 132492"/>
                <a:gd name="connsiteX107" fmla="*/ 97060 w 201072"/>
                <a:gd name="connsiteY107" fmla="*/ 24003 h 132492"/>
                <a:gd name="connsiteX108" fmla="*/ 100679 w 201072"/>
                <a:gd name="connsiteY108" fmla="*/ 23336 h 132492"/>
                <a:gd name="connsiteX109" fmla="*/ 103918 w 201072"/>
                <a:gd name="connsiteY109" fmla="*/ 22098 h 132492"/>
                <a:gd name="connsiteX110" fmla="*/ 117824 w 201072"/>
                <a:gd name="connsiteY110" fmla="*/ 20574 h 132492"/>
                <a:gd name="connsiteX111" fmla="*/ 132112 w 201072"/>
                <a:gd name="connsiteY111" fmla="*/ 21812 h 132492"/>
                <a:gd name="connsiteX112" fmla="*/ 138875 w 201072"/>
                <a:gd name="connsiteY112" fmla="*/ 19431 h 132492"/>
                <a:gd name="connsiteX113" fmla="*/ 144494 w 201072"/>
                <a:gd name="connsiteY113" fmla="*/ 15430 h 132492"/>
                <a:gd name="connsiteX114" fmla="*/ 152591 w 201072"/>
                <a:gd name="connsiteY114" fmla="*/ 14192 h 132492"/>
                <a:gd name="connsiteX115" fmla="*/ 153067 w 201072"/>
                <a:gd name="connsiteY115" fmla="*/ 14192 h 132492"/>
                <a:gd name="connsiteX116" fmla="*/ 165259 w 201072"/>
                <a:gd name="connsiteY116" fmla="*/ 17336 h 132492"/>
                <a:gd name="connsiteX117" fmla="*/ 166211 w 201072"/>
                <a:gd name="connsiteY117" fmla="*/ 15526 h 132492"/>
                <a:gd name="connsiteX118" fmla="*/ 166783 w 201072"/>
                <a:gd name="connsiteY118" fmla="*/ 14668 h 132492"/>
                <a:gd name="connsiteX119" fmla="*/ 166497 w 201072"/>
                <a:gd name="connsiteY119" fmla="*/ 5810 h 132492"/>
                <a:gd name="connsiteX120" fmla="*/ 170402 w 201072"/>
                <a:gd name="connsiteY120" fmla="*/ 1714 h 132492"/>
                <a:gd name="connsiteX121" fmla="*/ 173927 w 201072"/>
                <a:gd name="connsiteY121" fmla="*/ 0 h 132492"/>
                <a:gd name="connsiteX122" fmla="*/ 186214 w 201072"/>
                <a:gd name="connsiteY122" fmla="*/ 571 h 132492"/>
                <a:gd name="connsiteX123" fmla="*/ 187738 w 201072"/>
                <a:gd name="connsiteY123" fmla="*/ 3334 h 132492"/>
                <a:gd name="connsiteX124" fmla="*/ 188404 w 201072"/>
                <a:gd name="connsiteY124" fmla="*/ 7525 h 132492"/>
                <a:gd name="connsiteX125" fmla="*/ 189452 w 201072"/>
                <a:gd name="connsiteY125" fmla="*/ 13240 h 132492"/>
                <a:gd name="connsiteX126" fmla="*/ 191548 w 201072"/>
                <a:gd name="connsiteY126" fmla="*/ 14764 h 132492"/>
                <a:gd name="connsiteX127" fmla="*/ 192691 w 201072"/>
                <a:gd name="connsiteY127" fmla="*/ 17050 h 132492"/>
                <a:gd name="connsiteX128" fmla="*/ 192405 w 201072"/>
                <a:gd name="connsiteY128" fmla="*/ 20955 h 132492"/>
                <a:gd name="connsiteX129" fmla="*/ 194786 w 201072"/>
                <a:gd name="connsiteY129" fmla="*/ 23908 h 132492"/>
                <a:gd name="connsiteX130" fmla="*/ 200406 w 201072"/>
                <a:gd name="connsiteY130" fmla="*/ 31813 h 132492"/>
                <a:gd name="connsiteX131" fmla="*/ 201073 w 201072"/>
                <a:gd name="connsiteY131" fmla="*/ 33909 h 132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201072" h="132492">
                  <a:moveTo>
                    <a:pt x="201073" y="33909"/>
                  </a:moveTo>
                  <a:lnTo>
                    <a:pt x="195453" y="31623"/>
                  </a:lnTo>
                  <a:lnTo>
                    <a:pt x="188595" y="30670"/>
                  </a:lnTo>
                  <a:lnTo>
                    <a:pt x="187262" y="31909"/>
                  </a:lnTo>
                  <a:lnTo>
                    <a:pt x="184595" y="33147"/>
                  </a:lnTo>
                  <a:lnTo>
                    <a:pt x="183166" y="35338"/>
                  </a:lnTo>
                  <a:lnTo>
                    <a:pt x="184213" y="44196"/>
                  </a:lnTo>
                  <a:lnTo>
                    <a:pt x="182594" y="45625"/>
                  </a:lnTo>
                  <a:lnTo>
                    <a:pt x="174784" y="44768"/>
                  </a:lnTo>
                  <a:lnTo>
                    <a:pt x="172307" y="45815"/>
                  </a:lnTo>
                  <a:lnTo>
                    <a:pt x="168021" y="51911"/>
                  </a:lnTo>
                  <a:lnTo>
                    <a:pt x="163735" y="54483"/>
                  </a:lnTo>
                  <a:lnTo>
                    <a:pt x="158210" y="56292"/>
                  </a:lnTo>
                  <a:lnTo>
                    <a:pt x="154210" y="58484"/>
                  </a:lnTo>
                  <a:lnTo>
                    <a:pt x="149066" y="60388"/>
                  </a:lnTo>
                  <a:lnTo>
                    <a:pt x="144685" y="61626"/>
                  </a:lnTo>
                  <a:lnTo>
                    <a:pt x="142970" y="64294"/>
                  </a:lnTo>
                  <a:lnTo>
                    <a:pt x="141923" y="67246"/>
                  </a:lnTo>
                  <a:lnTo>
                    <a:pt x="142208" y="70009"/>
                  </a:lnTo>
                  <a:lnTo>
                    <a:pt x="146590" y="75629"/>
                  </a:lnTo>
                  <a:lnTo>
                    <a:pt x="147257" y="81629"/>
                  </a:lnTo>
                  <a:lnTo>
                    <a:pt x="146685" y="88868"/>
                  </a:lnTo>
                  <a:lnTo>
                    <a:pt x="145733" y="92773"/>
                  </a:lnTo>
                  <a:lnTo>
                    <a:pt x="143923" y="95345"/>
                  </a:lnTo>
                  <a:lnTo>
                    <a:pt x="132969" y="98679"/>
                  </a:lnTo>
                  <a:lnTo>
                    <a:pt x="121634" y="104680"/>
                  </a:lnTo>
                  <a:lnTo>
                    <a:pt x="121444" y="106013"/>
                  </a:lnTo>
                  <a:lnTo>
                    <a:pt x="126587" y="111347"/>
                  </a:lnTo>
                  <a:lnTo>
                    <a:pt x="126778" y="112681"/>
                  </a:lnTo>
                  <a:lnTo>
                    <a:pt x="122492" y="115634"/>
                  </a:lnTo>
                  <a:lnTo>
                    <a:pt x="122111" y="118682"/>
                  </a:lnTo>
                  <a:lnTo>
                    <a:pt x="122587" y="122111"/>
                  </a:lnTo>
                  <a:lnTo>
                    <a:pt x="124873" y="125730"/>
                  </a:lnTo>
                  <a:lnTo>
                    <a:pt x="125635" y="128968"/>
                  </a:lnTo>
                  <a:lnTo>
                    <a:pt x="119444" y="131254"/>
                  </a:lnTo>
                  <a:lnTo>
                    <a:pt x="110966" y="130397"/>
                  </a:lnTo>
                  <a:lnTo>
                    <a:pt x="100965" y="125920"/>
                  </a:lnTo>
                  <a:lnTo>
                    <a:pt x="97536" y="126587"/>
                  </a:lnTo>
                  <a:lnTo>
                    <a:pt x="94107" y="128873"/>
                  </a:lnTo>
                  <a:lnTo>
                    <a:pt x="90678" y="127921"/>
                  </a:lnTo>
                  <a:lnTo>
                    <a:pt x="86868" y="125159"/>
                  </a:lnTo>
                  <a:lnTo>
                    <a:pt x="81439" y="119443"/>
                  </a:lnTo>
                  <a:lnTo>
                    <a:pt x="78867" y="115919"/>
                  </a:lnTo>
                  <a:lnTo>
                    <a:pt x="77724" y="112109"/>
                  </a:lnTo>
                  <a:lnTo>
                    <a:pt x="76295" y="111538"/>
                  </a:lnTo>
                  <a:lnTo>
                    <a:pt x="74009" y="112681"/>
                  </a:lnTo>
                  <a:lnTo>
                    <a:pt x="72200" y="117253"/>
                  </a:lnTo>
                  <a:lnTo>
                    <a:pt x="67246" y="125444"/>
                  </a:lnTo>
                  <a:lnTo>
                    <a:pt x="63532" y="127635"/>
                  </a:lnTo>
                  <a:lnTo>
                    <a:pt x="58007" y="127159"/>
                  </a:lnTo>
                  <a:lnTo>
                    <a:pt x="50197" y="127254"/>
                  </a:lnTo>
                  <a:lnTo>
                    <a:pt x="45339" y="127921"/>
                  </a:lnTo>
                  <a:lnTo>
                    <a:pt x="39338" y="125063"/>
                  </a:lnTo>
                  <a:lnTo>
                    <a:pt x="37910" y="125635"/>
                  </a:lnTo>
                  <a:lnTo>
                    <a:pt x="37910" y="127540"/>
                  </a:lnTo>
                  <a:lnTo>
                    <a:pt x="35719" y="130493"/>
                  </a:lnTo>
                  <a:lnTo>
                    <a:pt x="32099" y="132493"/>
                  </a:lnTo>
                  <a:lnTo>
                    <a:pt x="15145" y="128016"/>
                  </a:lnTo>
                  <a:lnTo>
                    <a:pt x="12763" y="124396"/>
                  </a:lnTo>
                  <a:lnTo>
                    <a:pt x="16574" y="122682"/>
                  </a:lnTo>
                  <a:lnTo>
                    <a:pt x="21908" y="117920"/>
                  </a:lnTo>
                  <a:lnTo>
                    <a:pt x="25432" y="118491"/>
                  </a:lnTo>
                  <a:lnTo>
                    <a:pt x="29909" y="117443"/>
                  </a:lnTo>
                  <a:lnTo>
                    <a:pt x="31813" y="115443"/>
                  </a:lnTo>
                  <a:lnTo>
                    <a:pt x="29051" y="109442"/>
                  </a:lnTo>
                  <a:lnTo>
                    <a:pt x="22003" y="102013"/>
                  </a:lnTo>
                  <a:lnTo>
                    <a:pt x="18288" y="99250"/>
                  </a:lnTo>
                  <a:lnTo>
                    <a:pt x="13145" y="97345"/>
                  </a:lnTo>
                  <a:lnTo>
                    <a:pt x="12287" y="95345"/>
                  </a:lnTo>
                  <a:lnTo>
                    <a:pt x="15050" y="83629"/>
                  </a:lnTo>
                  <a:lnTo>
                    <a:pt x="14192" y="82010"/>
                  </a:lnTo>
                  <a:lnTo>
                    <a:pt x="8382" y="82486"/>
                  </a:lnTo>
                  <a:lnTo>
                    <a:pt x="6953" y="81248"/>
                  </a:lnTo>
                  <a:lnTo>
                    <a:pt x="6477" y="79248"/>
                  </a:lnTo>
                  <a:lnTo>
                    <a:pt x="6953" y="76485"/>
                  </a:lnTo>
                  <a:lnTo>
                    <a:pt x="10859" y="71914"/>
                  </a:lnTo>
                  <a:lnTo>
                    <a:pt x="15240" y="67818"/>
                  </a:lnTo>
                  <a:lnTo>
                    <a:pt x="16478" y="65532"/>
                  </a:lnTo>
                  <a:lnTo>
                    <a:pt x="16288" y="63818"/>
                  </a:lnTo>
                  <a:lnTo>
                    <a:pt x="10668" y="62008"/>
                  </a:lnTo>
                  <a:lnTo>
                    <a:pt x="7239" y="60103"/>
                  </a:lnTo>
                  <a:lnTo>
                    <a:pt x="4572" y="59531"/>
                  </a:lnTo>
                  <a:lnTo>
                    <a:pt x="2762" y="60484"/>
                  </a:lnTo>
                  <a:lnTo>
                    <a:pt x="1334" y="59341"/>
                  </a:lnTo>
                  <a:lnTo>
                    <a:pt x="0" y="56007"/>
                  </a:lnTo>
                  <a:lnTo>
                    <a:pt x="1334" y="50768"/>
                  </a:lnTo>
                  <a:lnTo>
                    <a:pt x="6382" y="46006"/>
                  </a:lnTo>
                  <a:lnTo>
                    <a:pt x="11811" y="41720"/>
                  </a:lnTo>
                  <a:lnTo>
                    <a:pt x="16574" y="38671"/>
                  </a:lnTo>
                  <a:lnTo>
                    <a:pt x="19336" y="37338"/>
                  </a:lnTo>
                  <a:lnTo>
                    <a:pt x="20574" y="32004"/>
                  </a:lnTo>
                  <a:lnTo>
                    <a:pt x="23432" y="32575"/>
                  </a:lnTo>
                  <a:lnTo>
                    <a:pt x="29051" y="32861"/>
                  </a:lnTo>
                  <a:lnTo>
                    <a:pt x="35243" y="34004"/>
                  </a:lnTo>
                  <a:lnTo>
                    <a:pt x="41053" y="35528"/>
                  </a:lnTo>
                  <a:lnTo>
                    <a:pt x="46196" y="37433"/>
                  </a:lnTo>
                  <a:lnTo>
                    <a:pt x="56960" y="39338"/>
                  </a:lnTo>
                  <a:lnTo>
                    <a:pt x="66770" y="40577"/>
                  </a:lnTo>
                  <a:lnTo>
                    <a:pt x="69723" y="41624"/>
                  </a:lnTo>
                  <a:lnTo>
                    <a:pt x="72104" y="41529"/>
                  </a:lnTo>
                  <a:lnTo>
                    <a:pt x="75057" y="43148"/>
                  </a:lnTo>
                  <a:lnTo>
                    <a:pt x="76771" y="41910"/>
                  </a:lnTo>
                  <a:lnTo>
                    <a:pt x="78105" y="39814"/>
                  </a:lnTo>
                  <a:lnTo>
                    <a:pt x="83439" y="37242"/>
                  </a:lnTo>
                  <a:lnTo>
                    <a:pt x="88297" y="33909"/>
                  </a:lnTo>
                  <a:lnTo>
                    <a:pt x="91821" y="29718"/>
                  </a:lnTo>
                  <a:lnTo>
                    <a:pt x="93726" y="26384"/>
                  </a:lnTo>
                  <a:lnTo>
                    <a:pt x="97060" y="24003"/>
                  </a:lnTo>
                  <a:lnTo>
                    <a:pt x="100679" y="23336"/>
                  </a:lnTo>
                  <a:lnTo>
                    <a:pt x="103918" y="22098"/>
                  </a:lnTo>
                  <a:lnTo>
                    <a:pt x="117824" y="20574"/>
                  </a:lnTo>
                  <a:lnTo>
                    <a:pt x="132112" y="21812"/>
                  </a:lnTo>
                  <a:lnTo>
                    <a:pt x="138875" y="19431"/>
                  </a:lnTo>
                  <a:lnTo>
                    <a:pt x="144494" y="15430"/>
                  </a:lnTo>
                  <a:lnTo>
                    <a:pt x="152591" y="14192"/>
                  </a:lnTo>
                  <a:lnTo>
                    <a:pt x="153067" y="14192"/>
                  </a:lnTo>
                  <a:lnTo>
                    <a:pt x="165259" y="17336"/>
                  </a:lnTo>
                  <a:lnTo>
                    <a:pt x="166211" y="15526"/>
                  </a:lnTo>
                  <a:lnTo>
                    <a:pt x="166783" y="14668"/>
                  </a:lnTo>
                  <a:lnTo>
                    <a:pt x="166497" y="5810"/>
                  </a:lnTo>
                  <a:lnTo>
                    <a:pt x="170402" y="1714"/>
                  </a:lnTo>
                  <a:lnTo>
                    <a:pt x="173927" y="0"/>
                  </a:lnTo>
                  <a:lnTo>
                    <a:pt x="186214" y="571"/>
                  </a:lnTo>
                  <a:lnTo>
                    <a:pt x="187738" y="3334"/>
                  </a:lnTo>
                  <a:lnTo>
                    <a:pt x="188404" y="7525"/>
                  </a:lnTo>
                  <a:lnTo>
                    <a:pt x="189452" y="13240"/>
                  </a:lnTo>
                  <a:lnTo>
                    <a:pt x="191548" y="14764"/>
                  </a:lnTo>
                  <a:lnTo>
                    <a:pt x="192691" y="17050"/>
                  </a:lnTo>
                  <a:lnTo>
                    <a:pt x="192405" y="20955"/>
                  </a:lnTo>
                  <a:lnTo>
                    <a:pt x="194786" y="23908"/>
                  </a:lnTo>
                  <a:lnTo>
                    <a:pt x="200406" y="31813"/>
                  </a:lnTo>
                  <a:lnTo>
                    <a:pt x="201073" y="3390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3C5EEEA-E2E6-E1D4-A5A4-98F0548DA1CB}"/>
                </a:ext>
              </a:extLst>
            </p:cNvPr>
            <p:cNvSpPr/>
            <p:nvPr/>
          </p:nvSpPr>
          <p:spPr>
            <a:xfrm>
              <a:off x="6809708" y="6513194"/>
              <a:ext cx="363759" cy="177736"/>
            </a:xfrm>
            <a:custGeom>
              <a:avLst/>
              <a:gdLst>
                <a:gd name="connsiteX0" fmla="*/ 363760 w 363759"/>
                <a:gd name="connsiteY0" fmla="*/ 51531 h 177736"/>
                <a:gd name="connsiteX1" fmla="*/ 362807 w 363759"/>
                <a:gd name="connsiteY1" fmla="*/ 55626 h 177736"/>
                <a:gd name="connsiteX2" fmla="*/ 360236 w 363759"/>
                <a:gd name="connsiteY2" fmla="*/ 60293 h 177736"/>
                <a:gd name="connsiteX3" fmla="*/ 356902 w 363759"/>
                <a:gd name="connsiteY3" fmla="*/ 65151 h 177736"/>
                <a:gd name="connsiteX4" fmla="*/ 354235 w 363759"/>
                <a:gd name="connsiteY4" fmla="*/ 70961 h 177736"/>
                <a:gd name="connsiteX5" fmla="*/ 350520 w 363759"/>
                <a:gd name="connsiteY5" fmla="*/ 83439 h 177736"/>
                <a:gd name="connsiteX6" fmla="*/ 348139 w 363759"/>
                <a:gd name="connsiteY6" fmla="*/ 89154 h 177736"/>
                <a:gd name="connsiteX7" fmla="*/ 338423 w 363759"/>
                <a:gd name="connsiteY7" fmla="*/ 100584 h 177736"/>
                <a:gd name="connsiteX8" fmla="*/ 337661 w 363759"/>
                <a:gd name="connsiteY8" fmla="*/ 116300 h 177736"/>
                <a:gd name="connsiteX9" fmla="*/ 336423 w 363759"/>
                <a:gd name="connsiteY9" fmla="*/ 117443 h 177736"/>
                <a:gd name="connsiteX10" fmla="*/ 314325 w 363759"/>
                <a:gd name="connsiteY10" fmla="*/ 122777 h 177736"/>
                <a:gd name="connsiteX11" fmla="*/ 311372 w 363759"/>
                <a:gd name="connsiteY11" fmla="*/ 121920 h 177736"/>
                <a:gd name="connsiteX12" fmla="*/ 308420 w 363759"/>
                <a:gd name="connsiteY12" fmla="*/ 118872 h 177736"/>
                <a:gd name="connsiteX13" fmla="*/ 306705 w 363759"/>
                <a:gd name="connsiteY13" fmla="*/ 116681 h 177736"/>
                <a:gd name="connsiteX14" fmla="*/ 305657 w 363759"/>
                <a:gd name="connsiteY14" fmla="*/ 115062 h 177736"/>
                <a:gd name="connsiteX15" fmla="*/ 303752 w 363759"/>
                <a:gd name="connsiteY15" fmla="*/ 110680 h 177736"/>
                <a:gd name="connsiteX16" fmla="*/ 301276 w 363759"/>
                <a:gd name="connsiteY16" fmla="*/ 107538 h 177736"/>
                <a:gd name="connsiteX17" fmla="*/ 297466 w 363759"/>
                <a:gd name="connsiteY17" fmla="*/ 105061 h 177736"/>
                <a:gd name="connsiteX18" fmla="*/ 294132 w 363759"/>
                <a:gd name="connsiteY18" fmla="*/ 102108 h 177736"/>
                <a:gd name="connsiteX19" fmla="*/ 289655 w 363759"/>
                <a:gd name="connsiteY19" fmla="*/ 102013 h 177736"/>
                <a:gd name="connsiteX20" fmla="*/ 277749 w 363759"/>
                <a:gd name="connsiteY20" fmla="*/ 106109 h 177736"/>
                <a:gd name="connsiteX21" fmla="*/ 269462 w 363759"/>
                <a:gd name="connsiteY21" fmla="*/ 106585 h 177736"/>
                <a:gd name="connsiteX22" fmla="*/ 263938 w 363759"/>
                <a:gd name="connsiteY22" fmla="*/ 105251 h 177736"/>
                <a:gd name="connsiteX23" fmla="*/ 256604 w 363759"/>
                <a:gd name="connsiteY23" fmla="*/ 102775 h 177736"/>
                <a:gd name="connsiteX24" fmla="*/ 242316 w 363759"/>
                <a:gd name="connsiteY24" fmla="*/ 102394 h 177736"/>
                <a:gd name="connsiteX25" fmla="*/ 232505 w 363759"/>
                <a:gd name="connsiteY25" fmla="*/ 104585 h 177736"/>
                <a:gd name="connsiteX26" fmla="*/ 231553 w 363759"/>
                <a:gd name="connsiteY26" fmla="*/ 107632 h 177736"/>
                <a:gd name="connsiteX27" fmla="*/ 222504 w 363759"/>
                <a:gd name="connsiteY27" fmla="*/ 126873 h 177736"/>
                <a:gd name="connsiteX28" fmla="*/ 209360 w 363759"/>
                <a:gd name="connsiteY28" fmla="*/ 133921 h 177736"/>
                <a:gd name="connsiteX29" fmla="*/ 197929 w 363759"/>
                <a:gd name="connsiteY29" fmla="*/ 141161 h 177736"/>
                <a:gd name="connsiteX30" fmla="*/ 194596 w 363759"/>
                <a:gd name="connsiteY30" fmla="*/ 142590 h 177736"/>
                <a:gd name="connsiteX31" fmla="*/ 188881 w 363759"/>
                <a:gd name="connsiteY31" fmla="*/ 140398 h 177736"/>
                <a:gd name="connsiteX32" fmla="*/ 182404 w 363759"/>
                <a:gd name="connsiteY32" fmla="*/ 136113 h 177736"/>
                <a:gd name="connsiteX33" fmla="*/ 177070 w 363759"/>
                <a:gd name="connsiteY33" fmla="*/ 133826 h 177736"/>
                <a:gd name="connsiteX34" fmla="*/ 173164 w 363759"/>
                <a:gd name="connsiteY34" fmla="*/ 134779 h 177736"/>
                <a:gd name="connsiteX35" fmla="*/ 168878 w 363759"/>
                <a:gd name="connsiteY35" fmla="*/ 139637 h 177736"/>
                <a:gd name="connsiteX36" fmla="*/ 166878 w 363759"/>
                <a:gd name="connsiteY36" fmla="*/ 144589 h 177736"/>
                <a:gd name="connsiteX37" fmla="*/ 154019 w 363759"/>
                <a:gd name="connsiteY37" fmla="*/ 148209 h 177736"/>
                <a:gd name="connsiteX38" fmla="*/ 131445 w 363759"/>
                <a:gd name="connsiteY38" fmla="*/ 150305 h 177736"/>
                <a:gd name="connsiteX39" fmla="*/ 123635 w 363759"/>
                <a:gd name="connsiteY39" fmla="*/ 155163 h 177736"/>
                <a:gd name="connsiteX40" fmla="*/ 120968 w 363759"/>
                <a:gd name="connsiteY40" fmla="*/ 160973 h 177736"/>
                <a:gd name="connsiteX41" fmla="*/ 120872 w 363759"/>
                <a:gd name="connsiteY41" fmla="*/ 165449 h 177736"/>
                <a:gd name="connsiteX42" fmla="*/ 122777 w 363759"/>
                <a:gd name="connsiteY42" fmla="*/ 169259 h 177736"/>
                <a:gd name="connsiteX43" fmla="*/ 120396 w 363759"/>
                <a:gd name="connsiteY43" fmla="*/ 173641 h 177736"/>
                <a:gd name="connsiteX44" fmla="*/ 119348 w 363759"/>
                <a:gd name="connsiteY44" fmla="*/ 175546 h 177736"/>
                <a:gd name="connsiteX45" fmla="*/ 103442 w 363759"/>
                <a:gd name="connsiteY45" fmla="*/ 176499 h 177736"/>
                <a:gd name="connsiteX46" fmla="*/ 82201 w 363759"/>
                <a:gd name="connsiteY46" fmla="*/ 177737 h 177736"/>
                <a:gd name="connsiteX47" fmla="*/ 69533 w 363759"/>
                <a:gd name="connsiteY47" fmla="*/ 177451 h 177736"/>
                <a:gd name="connsiteX48" fmla="*/ 57626 w 363759"/>
                <a:gd name="connsiteY48" fmla="*/ 177165 h 177736"/>
                <a:gd name="connsiteX49" fmla="*/ 49530 w 363759"/>
                <a:gd name="connsiteY49" fmla="*/ 173355 h 177736"/>
                <a:gd name="connsiteX50" fmla="*/ 39624 w 363759"/>
                <a:gd name="connsiteY50" fmla="*/ 165925 h 177736"/>
                <a:gd name="connsiteX51" fmla="*/ 29146 w 363759"/>
                <a:gd name="connsiteY51" fmla="*/ 156115 h 177736"/>
                <a:gd name="connsiteX52" fmla="*/ 28099 w 363759"/>
                <a:gd name="connsiteY52" fmla="*/ 155829 h 177736"/>
                <a:gd name="connsiteX53" fmla="*/ 26575 w 363759"/>
                <a:gd name="connsiteY53" fmla="*/ 154781 h 177736"/>
                <a:gd name="connsiteX54" fmla="*/ 20003 w 363759"/>
                <a:gd name="connsiteY54" fmla="*/ 154019 h 177736"/>
                <a:gd name="connsiteX55" fmla="*/ 18288 w 363759"/>
                <a:gd name="connsiteY55" fmla="*/ 154591 h 177736"/>
                <a:gd name="connsiteX56" fmla="*/ 14288 w 363759"/>
                <a:gd name="connsiteY56" fmla="*/ 151448 h 177736"/>
                <a:gd name="connsiteX57" fmla="*/ 13145 w 363759"/>
                <a:gd name="connsiteY57" fmla="*/ 147257 h 177736"/>
                <a:gd name="connsiteX58" fmla="*/ 7049 w 363759"/>
                <a:gd name="connsiteY58" fmla="*/ 136207 h 177736"/>
                <a:gd name="connsiteX59" fmla="*/ 191 w 363759"/>
                <a:gd name="connsiteY59" fmla="*/ 118110 h 177736"/>
                <a:gd name="connsiteX60" fmla="*/ 0 w 363759"/>
                <a:gd name="connsiteY60" fmla="*/ 112776 h 177736"/>
                <a:gd name="connsiteX61" fmla="*/ 2667 w 363759"/>
                <a:gd name="connsiteY61" fmla="*/ 106871 h 177736"/>
                <a:gd name="connsiteX62" fmla="*/ 5239 w 363759"/>
                <a:gd name="connsiteY62" fmla="*/ 102204 h 177736"/>
                <a:gd name="connsiteX63" fmla="*/ 5525 w 363759"/>
                <a:gd name="connsiteY63" fmla="*/ 98584 h 177736"/>
                <a:gd name="connsiteX64" fmla="*/ 5810 w 363759"/>
                <a:gd name="connsiteY64" fmla="*/ 97631 h 177736"/>
                <a:gd name="connsiteX65" fmla="*/ 7906 w 363759"/>
                <a:gd name="connsiteY65" fmla="*/ 90107 h 177736"/>
                <a:gd name="connsiteX66" fmla="*/ 12859 w 363759"/>
                <a:gd name="connsiteY66" fmla="*/ 80010 h 177736"/>
                <a:gd name="connsiteX67" fmla="*/ 17526 w 363759"/>
                <a:gd name="connsiteY67" fmla="*/ 74105 h 177736"/>
                <a:gd name="connsiteX68" fmla="*/ 20860 w 363759"/>
                <a:gd name="connsiteY68" fmla="*/ 72200 h 177736"/>
                <a:gd name="connsiteX69" fmla="*/ 27813 w 363759"/>
                <a:gd name="connsiteY69" fmla="*/ 73914 h 177736"/>
                <a:gd name="connsiteX70" fmla="*/ 39719 w 363759"/>
                <a:gd name="connsiteY70" fmla="*/ 75438 h 177736"/>
                <a:gd name="connsiteX71" fmla="*/ 48863 w 363759"/>
                <a:gd name="connsiteY71" fmla="*/ 74009 h 177736"/>
                <a:gd name="connsiteX72" fmla="*/ 57436 w 363759"/>
                <a:gd name="connsiteY72" fmla="*/ 69532 h 177736"/>
                <a:gd name="connsiteX73" fmla="*/ 62103 w 363759"/>
                <a:gd name="connsiteY73" fmla="*/ 65627 h 177736"/>
                <a:gd name="connsiteX74" fmla="*/ 66008 w 363759"/>
                <a:gd name="connsiteY74" fmla="*/ 61436 h 177736"/>
                <a:gd name="connsiteX75" fmla="*/ 67342 w 363759"/>
                <a:gd name="connsiteY75" fmla="*/ 58769 h 177736"/>
                <a:gd name="connsiteX76" fmla="*/ 69152 w 363759"/>
                <a:gd name="connsiteY76" fmla="*/ 57531 h 177736"/>
                <a:gd name="connsiteX77" fmla="*/ 76200 w 363759"/>
                <a:gd name="connsiteY77" fmla="*/ 55055 h 177736"/>
                <a:gd name="connsiteX78" fmla="*/ 78391 w 363759"/>
                <a:gd name="connsiteY78" fmla="*/ 52292 h 177736"/>
                <a:gd name="connsiteX79" fmla="*/ 79343 w 363759"/>
                <a:gd name="connsiteY79" fmla="*/ 46958 h 177736"/>
                <a:gd name="connsiteX80" fmla="*/ 79915 w 363759"/>
                <a:gd name="connsiteY80" fmla="*/ 41053 h 177736"/>
                <a:gd name="connsiteX81" fmla="*/ 81439 w 363759"/>
                <a:gd name="connsiteY81" fmla="*/ 36672 h 177736"/>
                <a:gd name="connsiteX82" fmla="*/ 83249 w 363759"/>
                <a:gd name="connsiteY82" fmla="*/ 33528 h 177736"/>
                <a:gd name="connsiteX83" fmla="*/ 96298 w 363759"/>
                <a:gd name="connsiteY83" fmla="*/ 25718 h 177736"/>
                <a:gd name="connsiteX84" fmla="*/ 97441 w 363759"/>
                <a:gd name="connsiteY84" fmla="*/ 23050 h 177736"/>
                <a:gd name="connsiteX85" fmla="*/ 99536 w 363759"/>
                <a:gd name="connsiteY85" fmla="*/ 20384 h 177736"/>
                <a:gd name="connsiteX86" fmla="*/ 103442 w 363759"/>
                <a:gd name="connsiteY86" fmla="*/ 17431 h 177736"/>
                <a:gd name="connsiteX87" fmla="*/ 107156 w 363759"/>
                <a:gd name="connsiteY87" fmla="*/ 13145 h 177736"/>
                <a:gd name="connsiteX88" fmla="*/ 111157 w 363759"/>
                <a:gd name="connsiteY88" fmla="*/ 10478 h 177736"/>
                <a:gd name="connsiteX89" fmla="*/ 116205 w 363759"/>
                <a:gd name="connsiteY89" fmla="*/ 10763 h 177736"/>
                <a:gd name="connsiteX90" fmla="*/ 120968 w 363759"/>
                <a:gd name="connsiteY90" fmla="*/ 10192 h 177736"/>
                <a:gd name="connsiteX91" fmla="*/ 124587 w 363759"/>
                <a:gd name="connsiteY91" fmla="*/ 8763 h 177736"/>
                <a:gd name="connsiteX92" fmla="*/ 126206 w 363759"/>
                <a:gd name="connsiteY92" fmla="*/ 8573 h 177736"/>
                <a:gd name="connsiteX93" fmla="*/ 133064 w 363759"/>
                <a:gd name="connsiteY93" fmla="*/ 9811 h 177736"/>
                <a:gd name="connsiteX94" fmla="*/ 134207 w 363759"/>
                <a:gd name="connsiteY94" fmla="*/ 14764 h 177736"/>
                <a:gd name="connsiteX95" fmla="*/ 134969 w 363759"/>
                <a:gd name="connsiteY95" fmla="*/ 19908 h 177736"/>
                <a:gd name="connsiteX96" fmla="*/ 146590 w 363759"/>
                <a:gd name="connsiteY96" fmla="*/ 19526 h 177736"/>
                <a:gd name="connsiteX97" fmla="*/ 153067 w 363759"/>
                <a:gd name="connsiteY97" fmla="*/ 8477 h 177736"/>
                <a:gd name="connsiteX98" fmla="*/ 156401 w 363759"/>
                <a:gd name="connsiteY98" fmla="*/ 7239 h 177736"/>
                <a:gd name="connsiteX99" fmla="*/ 161735 w 363759"/>
                <a:gd name="connsiteY99" fmla="*/ 3334 h 177736"/>
                <a:gd name="connsiteX100" fmla="*/ 165259 w 363759"/>
                <a:gd name="connsiteY100" fmla="*/ 0 h 177736"/>
                <a:gd name="connsiteX101" fmla="*/ 167735 w 363759"/>
                <a:gd name="connsiteY101" fmla="*/ 2096 h 177736"/>
                <a:gd name="connsiteX102" fmla="*/ 171260 w 363759"/>
                <a:gd name="connsiteY102" fmla="*/ 9144 h 177736"/>
                <a:gd name="connsiteX103" fmla="*/ 174974 w 363759"/>
                <a:gd name="connsiteY103" fmla="*/ 14859 h 177736"/>
                <a:gd name="connsiteX104" fmla="*/ 177165 w 363759"/>
                <a:gd name="connsiteY104" fmla="*/ 17050 h 177736"/>
                <a:gd name="connsiteX105" fmla="*/ 177355 w 363759"/>
                <a:gd name="connsiteY105" fmla="*/ 18860 h 177736"/>
                <a:gd name="connsiteX106" fmla="*/ 179546 w 363759"/>
                <a:gd name="connsiteY106" fmla="*/ 19908 h 177736"/>
                <a:gd name="connsiteX107" fmla="*/ 183737 w 363759"/>
                <a:gd name="connsiteY107" fmla="*/ 20479 h 177736"/>
                <a:gd name="connsiteX108" fmla="*/ 186595 w 363759"/>
                <a:gd name="connsiteY108" fmla="*/ 22193 h 177736"/>
                <a:gd name="connsiteX109" fmla="*/ 187452 w 363759"/>
                <a:gd name="connsiteY109" fmla="*/ 27527 h 177736"/>
                <a:gd name="connsiteX110" fmla="*/ 187452 w 363759"/>
                <a:gd name="connsiteY110" fmla="*/ 32290 h 177736"/>
                <a:gd name="connsiteX111" fmla="*/ 186214 w 363759"/>
                <a:gd name="connsiteY111" fmla="*/ 35623 h 177736"/>
                <a:gd name="connsiteX112" fmla="*/ 185452 w 363759"/>
                <a:gd name="connsiteY112" fmla="*/ 38671 h 177736"/>
                <a:gd name="connsiteX113" fmla="*/ 188404 w 363759"/>
                <a:gd name="connsiteY113" fmla="*/ 39814 h 177736"/>
                <a:gd name="connsiteX114" fmla="*/ 192691 w 363759"/>
                <a:gd name="connsiteY114" fmla="*/ 38767 h 177736"/>
                <a:gd name="connsiteX115" fmla="*/ 195739 w 363759"/>
                <a:gd name="connsiteY115" fmla="*/ 37052 h 177736"/>
                <a:gd name="connsiteX116" fmla="*/ 204788 w 363759"/>
                <a:gd name="connsiteY116" fmla="*/ 40957 h 177736"/>
                <a:gd name="connsiteX117" fmla="*/ 207931 w 363759"/>
                <a:gd name="connsiteY117" fmla="*/ 32195 h 177736"/>
                <a:gd name="connsiteX118" fmla="*/ 211550 w 363759"/>
                <a:gd name="connsiteY118" fmla="*/ 27718 h 177736"/>
                <a:gd name="connsiteX119" fmla="*/ 216218 w 363759"/>
                <a:gd name="connsiteY119" fmla="*/ 25622 h 177736"/>
                <a:gd name="connsiteX120" fmla="*/ 220504 w 363759"/>
                <a:gd name="connsiteY120" fmla="*/ 22860 h 177736"/>
                <a:gd name="connsiteX121" fmla="*/ 224314 w 363759"/>
                <a:gd name="connsiteY121" fmla="*/ 20955 h 177736"/>
                <a:gd name="connsiteX122" fmla="*/ 226981 w 363759"/>
                <a:gd name="connsiteY122" fmla="*/ 21050 h 177736"/>
                <a:gd name="connsiteX123" fmla="*/ 228124 w 363759"/>
                <a:gd name="connsiteY123" fmla="*/ 20288 h 177736"/>
                <a:gd name="connsiteX124" fmla="*/ 231458 w 363759"/>
                <a:gd name="connsiteY124" fmla="*/ 20479 h 177736"/>
                <a:gd name="connsiteX125" fmla="*/ 235363 w 363759"/>
                <a:gd name="connsiteY125" fmla="*/ 21336 h 177736"/>
                <a:gd name="connsiteX126" fmla="*/ 240602 w 363759"/>
                <a:gd name="connsiteY126" fmla="*/ 20288 h 177736"/>
                <a:gd name="connsiteX127" fmla="*/ 247841 w 363759"/>
                <a:gd name="connsiteY127" fmla="*/ 22479 h 177736"/>
                <a:gd name="connsiteX128" fmla="*/ 252317 w 363759"/>
                <a:gd name="connsiteY128" fmla="*/ 26480 h 177736"/>
                <a:gd name="connsiteX129" fmla="*/ 256699 w 363759"/>
                <a:gd name="connsiteY129" fmla="*/ 27908 h 177736"/>
                <a:gd name="connsiteX130" fmla="*/ 261747 w 363759"/>
                <a:gd name="connsiteY130" fmla="*/ 27623 h 177736"/>
                <a:gd name="connsiteX131" fmla="*/ 265271 w 363759"/>
                <a:gd name="connsiteY131" fmla="*/ 25432 h 177736"/>
                <a:gd name="connsiteX132" fmla="*/ 270224 w 363759"/>
                <a:gd name="connsiteY132" fmla="*/ 17716 h 177736"/>
                <a:gd name="connsiteX133" fmla="*/ 273844 w 363759"/>
                <a:gd name="connsiteY133" fmla="*/ 17812 h 177736"/>
                <a:gd name="connsiteX134" fmla="*/ 279559 w 363759"/>
                <a:gd name="connsiteY134" fmla="*/ 16573 h 177736"/>
                <a:gd name="connsiteX135" fmla="*/ 287655 w 363759"/>
                <a:gd name="connsiteY135" fmla="*/ 16669 h 177736"/>
                <a:gd name="connsiteX136" fmla="*/ 306134 w 363759"/>
                <a:gd name="connsiteY136" fmla="*/ 18288 h 177736"/>
                <a:gd name="connsiteX137" fmla="*/ 310801 w 363759"/>
                <a:gd name="connsiteY137" fmla="*/ 21241 h 177736"/>
                <a:gd name="connsiteX138" fmla="*/ 322231 w 363759"/>
                <a:gd name="connsiteY138" fmla="*/ 25051 h 177736"/>
                <a:gd name="connsiteX139" fmla="*/ 327184 w 363759"/>
                <a:gd name="connsiteY139" fmla="*/ 29433 h 177736"/>
                <a:gd name="connsiteX140" fmla="*/ 329375 w 363759"/>
                <a:gd name="connsiteY140" fmla="*/ 34576 h 177736"/>
                <a:gd name="connsiteX141" fmla="*/ 330518 w 363759"/>
                <a:gd name="connsiteY141" fmla="*/ 38195 h 177736"/>
                <a:gd name="connsiteX142" fmla="*/ 342233 w 363759"/>
                <a:gd name="connsiteY142" fmla="*/ 43720 h 177736"/>
                <a:gd name="connsiteX143" fmla="*/ 359569 w 363759"/>
                <a:gd name="connsiteY143" fmla="*/ 50768 h 177736"/>
                <a:gd name="connsiteX144" fmla="*/ 363760 w 363759"/>
                <a:gd name="connsiteY144" fmla="*/ 51531 h 17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363759" h="177736">
                  <a:moveTo>
                    <a:pt x="363760" y="51531"/>
                  </a:moveTo>
                  <a:lnTo>
                    <a:pt x="362807" y="55626"/>
                  </a:lnTo>
                  <a:lnTo>
                    <a:pt x="360236" y="60293"/>
                  </a:lnTo>
                  <a:lnTo>
                    <a:pt x="356902" y="65151"/>
                  </a:lnTo>
                  <a:lnTo>
                    <a:pt x="354235" y="70961"/>
                  </a:lnTo>
                  <a:lnTo>
                    <a:pt x="350520" y="83439"/>
                  </a:lnTo>
                  <a:lnTo>
                    <a:pt x="348139" y="89154"/>
                  </a:lnTo>
                  <a:lnTo>
                    <a:pt x="338423" y="100584"/>
                  </a:lnTo>
                  <a:lnTo>
                    <a:pt x="337661" y="116300"/>
                  </a:lnTo>
                  <a:lnTo>
                    <a:pt x="336423" y="117443"/>
                  </a:lnTo>
                  <a:lnTo>
                    <a:pt x="314325" y="122777"/>
                  </a:lnTo>
                  <a:lnTo>
                    <a:pt x="311372" y="121920"/>
                  </a:lnTo>
                  <a:lnTo>
                    <a:pt x="308420" y="118872"/>
                  </a:lnTo>
                  <a:lnTo>
                    <a:pt x="306705" y="116681"/>
                  </a:lnTo>
                  <a:lnTo>
                    <a:pt x="305657" y="115062"/>
                  </a:lnTo>
                  <a:lnTo>
                    <a:pt x="303752" y="110680"/>
                  </a:lnTo>
                  <a:lnTo>
                    <a:pt x="301276" y="107538"/>
                  </a:lnTo>
                  <a:lnTo>
                    <a:pt x="297466" y="105061"/>
                  </a:lnTo>
                  <a:lnTo>
                    <a:pt x="294132" y="102108"/>
                  </a:lnTo>
                  <a:lnTo>
                    <a:pt x="289655" y="102013"/>
                  </a:lnTo>
                  <a:lnTo>
                    <a:pt x="277749" y="106109"/>
                  </a:lnTo>
                  <a:lnTo>
                    <a:pt x="269462" y="106585"/>
                  </a:lnTo>
                  <a:lnTo>
                    <a:pt x="263938" y="105251"/>
                  </a:lnTo>
                  <a:lnTo>
                    <a:pt x="256604" y="102775"/>
                  </a:lnTo>
                  <a:lnTo>
                    <a:pt x="242316" y="102394"/>
                  </a:lnTo>
                  <a:lnTo>
                    <a:pt x="232505" y="104585"/>
                  </a:lnTo>
                  <a:lnTo>
                    <a:pt x="231553" y="107632"/>
                  </a:lnTo>
                  <a:lnTo>
                    <a:pt x="222504" y="126873"/>
                  </a:lnTo>
                  <a:lnTo>
                    <a:pt x="209360" y="133921"/>
                  </a:lnTo>
                  <a:lnTo>
                    <a:pt x="197929" y="141161"/>
                  </a:lnTo>
                  <a:lnTo>
                    <a:pt x="194596" y="142590"/>
                  </a:lnTo>
                  <a:lnTo>
                    <a:pt x="188881" y="140398"/>
                  </a:lnTo>
                  <a:lnTo>
                    <a:pt x="182404" y="136113"/>
                  </a:lnTo>
                  <a:lnTo>
                    <a:pt x="177070" y="133826"/>
                  </a:lnTo>
                  <a:lnTo>
                    <a:pt x="173164" y="134779"/>
                  </a:lnTo>
                  <a:lnTo>
                    <a:pt x="168878" y="139637"/>
                  </a:lnTo>
                  <a:lnTo>
                    <a:pt x="166878" y="144589"/>
                  </a:lnTo>
                  <a:lnTo>
                    <a:pt x="154019" y="148209"/>
                  </a:lnTo>
                  <a:lnTo>
                    <a:pt x="131445" y="150305"/>
                  </a:lnTo>
                  <a:lnTo>
                    <a:pt x="123635" y="155163"/>
                  </a:lnTo>
                  <a:lnTo>
                    <a:pt x="120968" y="160973"/>
                  </a:lnTo>
                  <a:lnTo>
                    <a:pt x="120872" y="165449"/>
                  </a:lnTo>
                  <a:lnTo>
                    <a:pt x="122777" y="169259"/>
                  </a:lnTo>
                  <a:lnTo>
                    <a:pt x="120396" y="173641"/>
                  </a:lnTo>
                  <a:lnTo>
                    <a:pt x="119348" y="175546"/>
                  </a:lnTo>
                  <a:lnTo>
                    <a:pt x="103442" y="176499"/>
                  </a:lnTo>
                  <a:lnTo>
                    <a:pt x="82201" y="177737"/>
                  </a:lnTo>
                  <a:lnTo>
                    <a:pt x="69533" y="177451"/>
                  </a:lnTo>
                  <a:lnTo>
                    <a:pt x="57626" y="177165"/>
                  </a:lnTo>
                  <a:lnTo>
                    <a:pt x="49530" y="173355"/>
                  </a:lnTo>
                  <a:lnTo>
                    <a:pt x="39624" y="165925"/>
                  </a:lnTo>
                  <a:lnTo>
                    <a:pt x="29146" y="156115"/>
                  </a:lnTo>
                  <a:lnTo>
                    <a:pt x="28099" y="155829"/>
                  </a:lnTo>
                  <a:lnTo>
                    <a:pt x="26575" y="154781"/>
                  </a:lnTo>
                  <a:lnTo>
                    <a:pt x="20003" y="154019"/>
                  </a:lnTo>
                  <a:lnTo>
                    <a:pt x="18288" y="154591"/>
                  </a:lnTo>
                  <a:lnTo>
                    <a:pt x="14288" y="151448"/>
                  </a:lnTo>
                  <a:lnTo>
                    <a:pt x="13145" y="147257"/>
                  </a:lnTo>
                  <a:lnTo>
                    <a:pt x="7049" y="136207"/>
                  </a:lnTo>
                  <a:lnTo>
                    <a:pt x="191" y="118110"/>
                  </a:lnTo>
                  <a:lnTo>
                    <a:pt x="0" y="112776"/>
                  </a:lnTo>
                  <a:lnTo>
                    <a:pt x="2667" y="106871"/>
                  </a:lnTo>
                  <a:lnTo>
                    <a:pt x="5239" y="102204"/>
                  </a:lnTo>
                  <a:lnTo>
                    <a:pt x="5525" y="98584"/>
                  </a:lnTo>
                  <a:lnTo>
                    <a:pt x="5810" y="97631"/>
                  </a:lnTo>
                  <a:lnTo>
                    <a:pt x="7906" y="90107"/>
                  </a:lnTo>
                  <a:lnTo>
                    <a:pt x="12859" y="80010"/>
                  </a:lnTo>
                  <a:lnTo>
                    <a:pt x="17526" y="74105"/>
                  </a:lnTo>
                  <a:lnTo>
                    <a:pt x="20860" y="72200"/>
                  </a:lnTo>
                  <a:lnTo>
                    <a:pt x="27813" y="73914"/>
                  </a:lnTo>
                  <a:lnTo>
                    <a:pt x="39719" y="75438"/>
                  </a:lnTo>
                  <a:lnTo>
                    <a:pt x="48863" y="74009"/>
                  </a:lnTo>
                  <a:lnTo>
                    <a:pt x="57436" y="69532"/>
                  </a:lnTo>
                  <a:lnTo>
                    <a:pt x="62103" y="65627"/>
                  </a:lnTo>
                  <a:lnTo>
                    <a:pt x="66008" y="61436"/>
                  </a:lnTo>
                  <a:lnTo>
                    <a:pt x="67342" y="58769"/>
                  </a:lnTo>
                  <a:lnTo>
                    <a:pt x="69152" y="57531"/>
                  </a:lnTo>
                  <a:lnTo>
                    <a:pt x="76200" y="55055"/>
                  </a:lnTo>
                  <a:lnTo>
                    <a:pt x="78391" y="52292"/>
                  </a:lnTo>
                  <a:lnTo>
                    <a:pt x="79343" y="46958"/>
                  </a:lnTo>
                  <a:lnTo>
                    <a:pt x="79915" y="41053"/>
                  </a:lnTo>
                  <a:lnTo>
                    <a:pt x="81439" y="36672"/>
                  </a:lnTo>
                  <a:lnTo>
                    <a:pt x="83249" y="33528"/>
                  </a:lnTo>
                  <a:lnTo>
                    <a:pt x="96298" y="25718"/>
                  </a:lnTo>
                  <a:lnTo>
                    <a:pt x="97441" y="23050"/>
                  </a:lnTo>
                  <a:lnTo>
                    <a:pt x="99536" y="20384"/>
                  </a:lnTo>
                  <a:lnTo>
                    <a:pt x="103442" y="17431"/>
                  </a:lnTo>
                  <a:lnTo>
                    <a:pt x="107156" y="13145"/>
                  </a:lnTo>
                  <a:lnTo>
                    <a:pt x="111157" y="10478"/>
                  </a:lnTo>
                  <a:lnTo>
                    <a:pt x="116205" y="10763"/>
                  </a:lnTo>
                  <a:lnTo>
                    <a:pt x="120968" y="10192"/>
                  </a:lnTo>
                  <a:lnTo>
                    <a:pt x="124587" y="8763"/>
                  </a:lnTo>
                  <a:lnTo>
                    <a:pt x="126206" y="8573"/>
                  </a:lnTo>
                  <a:lnTo>
                    <a:pt x="133064" y="9811"/>
                  </a:lnTo>
                  <a:lnTo>
                    <a:pt x="134207" y="14764"/>
                  </a:lnTo>
                  <a:lnTo>
                    <a:pt x="134969" y="19908"/>
                  </a:lnTo>
                  <a:lnTo>
                    <a:pt x="146590" y="19526"/>
                  </a:lnTo>
                  <a:lnTo>
                    <a:pt x="153067" y="8477"/>
                  </a:lnTo>
                  <a:lnTo>
                    <a:pt x="156401" y="7239"/>
                  </a:lnTo>
                  <a:lnTo>
                    <a:pt x="161735" y="3334"/>
                  </a:lnTo>
                  <a:lnTo>
                    <a:pt x="165259" y="0"/>
                  </a:lnTo>
                  <a:lnTo>
                    <a:pt x="167735" y="2096"/>
                  </a:lnTo>
                  <a:lnTo>
                    <a:pt x="171260" y="9144"/>
                  </a:lnTo>
                  <a:lnTo>
                    <a:pt x="174974" y="14859"/>
                  </a:lnTo>
                  <a:lnTo>
                    <a:pt x="177165" y="17050"/>
                  </a:lnTo>
                  <a:lnTo>
                    <a:pt x="177355" y="18860"/>
                  </a:lnTo>
                  <a:lnTo>
                    <a:pt x="179546" y="19908"/>
                  </a:lnTo>
                  <a:lnTo>
                    <a:pt x="183737" y="20479"/>
                  </a:lnTo>
                  <a:lnTo>
                    <a:pt x="186595" y="22193"/>
                  </a:lnTo>
                  <a:lnTo>
                    <a:pt x="187452" y="27527"/>
                  </a:lnTo>
                  <a:lnTo>
                    <a:pt x="187452" y="32290"/>
                  </a:lnTo>
                  <a:lnTo>
                    <a:pt x="186214" y="35623"/>
                  </a:lnTo>
                  <a:lnTo>
                    <a:pt x="185452" y="38671"/>
                  </a:lnTo>
                  <a:lnTo>
                    <a:pt x="188404" y="39814"/>
                  </a:lnTo>
                  <a:lnTo>
                    <a:pt x="192691" y="38767"/>
                  </a:lnTo>
                  <a:lnTo>
                    <a:pt x="195739" y="37052"/>
                  </a:lnTo>
                  <a:lnTo>
                    <a:pt x="204788" y="40957"/>
                  </a:lnTo>
                  <a:lnTo>
                    <a:pt x="207931" y="32195"/>
                  </a:lnTo>
                  <a:lnTo>
                    <a:pt x="211550" y="27718"/>
                  </a:lnTo>
                  <a:lnTo>
                    <a:pt x="216218" y="25622"/>
                  </a:lnTo>
                  <a:lnTo>
                    <a:pt x="220504" y="22860"/>
                  </a:lnTo>
                  <a:lnTo>
                    <a:pt x="224314" y="20955"/>
                  </a:lnTo>
                  <a:lnTo>
                    <a:pt x="226981" y="21050"/>
                  </a:lnTo>
                  <a:lnTo>
                    <a:pt x="228124" y="20288"/>
                  </a:lnTo>
                  <a:lnTo>
                    <a:pt x="231458" y="20479"/>
                  </a:lnTo>
                  <a:lnTo>
                    <a:pt x="235363" y="21336"/>
                  </a:lnTo>
                  <a:lnTo>
                    <a:pt x="240602" y="20288"/>
                  </a:lnTo>
                  <a:lnTo>
                    <a:pt x="247841" y="22479"/>
                  </a:lnTo>
                  <a:lnTo>
                    <a:pt x="252317" y="26480"/>
                  </a:lnTo>
                  <a:lnTo>
                    <a:pt x="256699" y="27908"/>
                  </a:lnTo>
                  <a:lnTo>
                    <a:pt x="261747" y="27623"/>
                  </a:lnTo>
                  <a:lnTo>
                    <a:pt x="265271" y="25432"/>
                  </a:lnTo>
                  <a:lnTo>
                    <a:pt x="270224" y="17716"/>
                  </a:lnTo>
                  <a:lnTo>
                    <a:pt x="273844" y="17812"/>
                  </a:lnTo>
                  <a:lnTo>
                    <a:pt x="279559" y="16573"/>
                  </a:lnTo>
                  <a:lnTo>
                    <a:pt x="287655" y="16669"/>
                  </a:lnTo>
                  <a:lnTo>
                    <a:pt x="306134" y="18288"/>
                  </a:lnTo>
                  <a:lnTo>
                    <a:pt x="310801" y="21241"/>
                  </a:lnTo>
                  <a:lnTo>
                    <a:pt x="322231" y="25051"/>
                  </a:lnTo>
                  <a:lnTo>
                    <a:pt x="327184" y="29433"/>
                  </a:lnTo>
                  <a:lnTo>
                    <a:pt x="329375" y="34576"/>
                  </a:lnTo>
                  <a:lnTo>
                    <a:pt x="330518" y="38195"/>
                  </a:lnTo>
                  <a:lnTo>
                    <a:pt x="342233" y="43720"/>
                  </a:lnTo>
                  <a:lnTo>
                    <a:pt x="359569" y="50768"/>
                  </a:lnTo>
                  <a:lnTo>
                    <a:pt x="363760" y="51531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E0E62CA-7FDA-AA14-2E75-8DD9BA3733C5}"/>
                </a:ext>
              </a:extLst>
            </p:cNvPr>
            <p:cNvSpPr/>
            <p:nvPr/>
          </p:nvSpPr>
          <p:spPr>
            <a:xfrm>
              <a:off x="6936390" y="6840378"/>
              <a:ext cx="265175" cy="350519"/>
            </a:xfrm>
            <a:custGeom>
              <a:avLst/>
              <a:gdLst>
                <a:gd name="connsiteX0" fmla="*/ 89916 w 265175"/>
                <a:gd name="connsiteY0" fmla="*/ 5619 h 350519"/>
                <a:gd name="connsiteX1" fmla="*/ 93726 w 265175"/>
                <a:gd name="connsiteY1" fmla="*/ 10953 h 350519"/>
                <a:gd name="connsiteX2" fmla="*/ 97346 w 265175"/>
                <a:gd name="connsiteY2" fmla="*/ 17907 h 350519"/>
                <a:gd name="connsiteX3" fmla="*/ 102489 w 265175"/>
                <a:gd name="connsiteY3" fmla="*/ 21050 h 350519"/>
                <a:gd name="connsiteX4" fmla="*/ 108490 w 265175"/>
                <a:gd name="connsiteY4" fmla="*/ 24860 h 350519"/>
                <a:gd name="connsiteX5" fmla="*/ 111633 w 265175"/>
                <a:gd name="connsiteY5" fmla="*/ 27622 h 350519"/>
                <a:gd name="connsiteX6" fmla="*/ 116205 w 265175"/>
                <a:gd name="connsiteY6" fmla="*/ 35909 h 350519"/>
                <a:gd name="connsiteX7" fmla="*/ 119824 w 265175"/>
                <a:gd name="connsiteY7" fmla="*/ 39910 h 350519"/>
                <a:gd name="connsiteX8" fmla="*/ 121063 w 265175"/>
                <a:gd name="connsiteY8" fmla="*/ 39719 h 350519"/>
                <a:gd name="connsiteX9" fmla="*/ 122301 w 265175"/>
                <a:gd name="connsiteY9" fmla="*/ 38671 h 350519"/>
                <a:gd name="connsiteX10" fmla="*/ 123063 w 265175"/>
                <a:gd name="connsiteY10" fmla="*/ 37814 h 350519"/>
                <a:gd name="connsiteX11" fmla="*/ 124015 w 265175"/>
                <a:gd name="connsiteY11" fmla="*/ 38576 h 350519"/>
                <a:gd name="connsiteX12" fmla="*/ 124111 w 265175"/>
                <a:gd name="connsiteY12" fmla="*/ 41147 h 350519"/>
                <a:gd name="connsiteX13" fmla="*/ 124301 w 265175"/>
                <a:gd name="connsiteY13" fmla="*/ 46672 h 350519"/>
                <a:gd name="connsiteX14" fmla="*/ 123444 w 265175"/>
                <a:gd name="connsiteY14" fmla="*/ 52578 h 350519"/>
                <a:gd name="connsiteX15" fmla="*/ 124777 w 265175"/>
                <a:gd name="connsiteY15" fmla="*/ 58102 h 350519"/>
                <a:gd name="connsiteX16" fmla="*/ 124777 w 265175"/>
                <a:gd name="connsiteY16" fmla="*/ 59817 h 350519"/>
                <a:gd name="connsiteX17" fmla="*/ 123920 w 265175"/>
                <a:gd name="connsiteY17" fmla="*/ 61436 h 350519"/>
                <a:gd name="connsiteX18" fmla="*/ 124015 w 265175"/>
                <a:gd name="connsiteY18" fmla="*/ 62865 h 350519"/>
                <a:gd name="connsiteX19" fmla="*/ 125254 w 265175"/>
                <a:gd name="connsiteY19" fmla="*/ 64389 h 350519"/>
                <a:gd name="connsiteX20" fmla="*/ 130207 w 265175"/>
                <a:gd name="connsiteY20" fmla="*/ 68008 h 350519"/>
                <a:gd name="connsiteX21" fmla="*/ 134779 w 265175"/>
                <a:gd name="connsiteY21" fmla="*/ 73723 h 350519"/>
                <a:gd name="connsiteX22" fmla="*/ 140017 w 265175"/>
                <a:gd name="connsiteY22" fmla="*/ 77724 h 350519"/>
                <a:gd name="connsiteX23" fmla="*/ 144875 w 265175"/>
                <a:gd name="connsiteY23" fmla="*/ 80200 h 350519"/>
                <a:gd name="connsiteX24" fmla="*/ 147923 w 265175"/>
                <a:gd name="connsiteY24" fmla="*/ 80391 h 350519"/>
                <a:gd name="connsiteX25" fmla="*/ 152971 w 265175"/>
                <a:gd name="connsiteY25" fmla="*/ 84963 h 350519"/>
                <a:gd name="connsiteX26" fmla="*/ 162973 w 265175"/>
                <a:gd name="connsiteY26" fmla="*/ 88296 h 350519"/>
                <a:gd name="connsiteX27" fmla="*/ 166116 w 265175"/>
                <a:gd name="connsiteY27" fmla="*/ 89439 h 350519"/>
                <a:gd name="connsiteX28" fmla="*/ 168307 w 265175"/>
                <a:gd name="connsiteY28" fmla="*/ 91249 h 350519"/>
                <a:gd name="connsiteX29" fmla="*/ 169926 w 265175"/>
                <a:gd name="connsiteY29" fmla="*/ 93440 h 350519"/>
                <a:gd name="connsiteX30" fmla="*/ 170021 w 265175"/>
                <a:gd name="connsiteY30" fmla="*/ 95821 h 350519"/>
                <a:gd name="connsiteX31" fmla="*/ 168497 w 265175"/>
                <a:gd name="connsiteY31" fmla="*/ 96964 h 350519"/>
                <a:gd name="connsiteX32" fmla="*/ 166306 w 265175"/>
                <a:gd name="connsiteY32" fmla="*/ 100107 h 350519"/>
                <a:gd name="connsiteX33" fmla="*/ 165449 w 265175"/>
                <a:gd name="connsiteY33" fmla="*/ 103917 h 350519"/>
                <a:gd name="connsiteX34" fmla="*/ 163830 w 265175"/>
                <a:gd name="connsiteY34" fmla="*/ 104870 h 350519"/>
                <a:gd name="connsiteX35" fmla="*/ 162306 w 265175"/>
                <a:gd name="connsiteY35" fmla="*/ 104965 h 350519"/>
                <a:gd name="connsiteX36" fmla="*/ 161068 w 265175"/>
                <a:gd name="connsiteY36" fmla="*/ 106013 h 350519"/>
                <a:gd name="connsiteX37" fmla="*/ 161354 w 265175"/>
                <a:gd name="connsiteY37" fmla="*/ 107728 h 350519"/>
                <a:gd name="connsiteX38" fmla="*/ 162687 w 265175"/>
                <a:gd name="connsiteY38" fmla="*/ 109251 h 350519"/>
                <a:gd name="connsiteX39" fmla="*/ 164782 w 265175"/>
                <a:gd name="connsiteY39" fmla="*/ 110680 h 350519"/>
                <a:gd name="connsiteX40" fmla="*/ 168688 w 265175"/>
                <a:gd name="connsiteY40" fmla="*/ 112109 h 350519"/>
                <a:gd name="connsiteX41" fmla="*/ 172688 w 265175"/>
                <a:gd name="connsiteY41" fmla="*/ 114205 h 350519"/>
                <a:gd name="connsiteX42" fmla="*/ 172593 w 265175"/>
                <a:gd name="connsiteY42" fmla="*/ 115824 h 350519"/>
                <a:gd name="connsiteX43" fmla="*/ 171831 w 265175"/>
                <a:gd name="connsiteY43" fmla="*/ 117634 h 350519"/>
                <a:gd name="connsiteX44" fmla="*/ 166783 w 265175"/>
                <a:gd name="connsiteY44" fmla="*/ 118300 h 350519"/>
                <a:gd name="connsiteX45" fmla="*/ 163068 w 265175"/>
                <a:gd name="connsiteY45" fmla="*/ 118586 h 350519"/>
                <a:gd name="connsiteX46" fmla="*/ 161449 w 265175"/>
                <a:gd name="connsiteY46" fmla="*/ 119348 h 350519"/>
                <a:gd name="connsiteX47" fmla="*/ 161544 w 265175"/>
                <a:gd name="connsiteY47" fmla="*/ 122491 h 350519"/>
                <a:gd name="connsiteX48" fmla="*/ 172021 w 265175"/>
                <a:gd name="connsiteY48" fmla="*/ 125825 h 350519"/>
                <a:gd name="connsiteX49" fmla="*/ 176784 w 265175"/>
                <a:gd name="connsiteY49" fmla="*/ 128968 h 350519"/>
                <a:gd name="connsiteX50" fmla="*/ 179260 w 265175"/>
                <a:gd name="connsiteY50" fmla="*/ 132969 h 350519"/>
                <a:gd name="connsiteX51" fmla="*/ 185928 w 265175"/>
                <a:gd name="connsiteY51" fmla="*/ 135636 h 350519"/>
                <a:gd name="connsiteX52" fmla="*/ 196787 w 265175"/>
                <a:gd name="connsiteY52" fmla="*/ 136970 h 350519"/>
                <a:gd name="connsiteX53" fmla="*/ 204311 w 265175"/>
                <a:gd name="connsiteY53" fmla="*/ 141160 h 350519"/>
                <a:gd name="connsiteX54" fmla="*/ 208502 w 265175"/>
                <a:gd name="connsiteY54" fmla="*/ 148114 h 350519"/>
                <a:gd name="connsiteX55" fmla="*/ 215455 w 265175"/>
                <a:gd name="connsiteY55" fmla="*/ 146399 h 350519"/>
                <a:gd name="connsiteX56" fmla="*/ 225076 w 265175"/>
                <a:gd name="connsiteY56" fmla="*/ 136112 h 350519"/>
                <a:gd name="connsiteX57" fmla="*/ 234505 w 265175"/>
                <a:gd name="connsiteY57" fmla="*/ 133350 h 350519"/>
                <a:gd name="connsiteX58" fmla="*/ 243745 w 265175"/>
                <a:gd name="connsiteY58" fmla="*/ 138303 h 350519"/>
                <a:gd name="connsiteX59" fmla="*/ 248793 w 265175"/>
                <a:gd name="connsiteY59" fmla="*/ 142398 h 350519"/>
                <a:gd name="connsiteX60" fmla="*/ 249650 w 265175"/>
                <a:gd name="connsiteY60" fmla="*/ 145637 h 350519"/>
                <a:gd name="connsiteX61" fmla="*/ 247459 w 265175"/>
                <a:gd name="connsiteY61" fmla="*/ 146875 h 350519"/>
                <a:gd name="connsiteX62" fmla="*/ 242316 w 265175"/>
                <a:gd name="connsiteY62" fmla="*/ 146304 h 350519"/>
                <a:gd name="connsiteX63" fmla="*/ 238030 w 265175"/>
                <a:gd name="connsiteY63" fmla="*/ 148304 h 350519"/>
                <a:gd name="connsiteX64" fmla="*/ 234791 w 265175"/>
                <a:gd name="connsiteY64" fmla="*/ 152781 h 350519"/>
                <a:gd name="connsiteX65" fmla="*/ 234220 w 265175"/>
                <a:gd name="connsiteY65" fmla="*/ 157639 h 350519"/>
                <a:gd name="connsiteX66" fmla="*/ 236601 w 265175"/>
                <a:gd name="connsiteY66" fmla="*/ 162782 h 350519"/>
                <a:gd name="connsiteX67" fmla="*/ 239839 w 265175"/>
                <a:gd name="connsiteY67" fmla="*/ 166401 h 350519"/>
                <a:gd name="connsiteX68" fmla="*/ 244126 w 265175"/>
                <a:gd name="connsiteY68" fmla="*/ 168307 h 350519"/>
                <a:gd name="connsiteX69" fmla="*/ 246316 w 265175"/>
                <a:gd name="connsiteY69" fmla="*/ 170973 h 350519"/>
                <a:gd name="connsiteX70" fmla="*/ 246602 w 265175"/>
                <a:gd name="connsiteY70" fmla="*/ 174403 h 350519"/>
                <a:gd name="connsiteX71" fmla="*/ 247745 w 265175"/>
                <a:gd name="connsiteY71" fmla="*/ 175355 h 350519"/>
                <a:gd name="connsiteX72" fmla="*/ 245364 w 265175"/>
                <a:gd name="connsiteY72" fmla="*/ 176879 h 350519"/>
                <a:gd name="connsiteX73" fmla="*/ 242697 w 265175"/>
                <a:gd name="connsiteY73" fmla="*/ 179260 h 350519"/>
                <a:gd name="connsiteX74" fmla="*/ 241268 w 265175"/>
                <a:gd name="connsiteY74" fmla="*/ 183261 h 350519"/>
                <a:gd name="connsiteX75" fmla="*/ 240887 w 265175"/>
                <a:gd name="connsiteY75" fmla="*/ 189833 h 350519"/>
                <a:gd name="connsiteX76" fmla="*/ 232600 w 265175"/>
                <a:gd name="connsiteY76" fmla="*/ 194881 h 350519"/>
                <a:gd name="connsiteX77" fmla="*/ 229552 w 265175"/>
                <a:gd name="connsiteY77" fmla="*/ 195834 h 350519"/>
                <a:gd name="connsiteX78" fmla="*/ 228124 w 265175"/>
                <a:gd name="connsiteY78" fmla="*/ 199263 h 350519"/>
                <a:gd name="connsiteX79" fmla="*/ 226028 w 265175"/>
                <a:gd name="connsiteY79" fmla="*/ 208788 h 350519"/>
                <a:gd name="connsiteX80" fmla="*/ 226219 w 265175"/>
                <a:gd name="connsiteY80" fmla="*/ 215932 h 350519"/>
                <a:gd name="connsiteX81" fmla="*/ 227362 w 265175"/>
                <a:gd name="connsiteY81" fmla="*/ 219551 h 350519"/>
                <a:gd name="connsiteX82" fmla="*/ 227838 w 265175"/>
                <a:gd name="connsiteY82" fmla="*/ 222504 h 350519"/>
                <a:gd name="connsiteX83" fmla="*/ 230505 w 265175"/>
                <a:gd name="connsiteY83" fmla="*/ 226123 h 350519"/>
                <a:gd name="connsiteX84" fmla="*/ 232981 w 265175"/>
                <a:gd name="connsiteY84" fmla="*/ 231743 h 350519"/>
                <a:gd name="connsiteX85" fmla="*/ 234601 w 265175"/>
                <a:gd name="connsiteY85" fmla="*/ 239077 h 350519"/>
                <a:gd name="connsiteX86" fmla="*/ 238125 w 265175"/>
                <a:gd name="connsiteY86" fmla="*/ 244792 h 350519"/>
                <a:gd name="connsiteX87" fmla="*/ 247269 w 265175"/>
                <a:gd name="connsiteY87" fmla="*/ 250317 h 350519"/>
                <a:gd name="connsiteX88" fmla="*/ 251746 w 265175"/>
                <a:gd name="connsiteY88" fmla="*/ 253651 h 350519"/>
                <a:gd name="connsiteX89" fmla="*/ 255079 w 265175"/>
                <a:gd name="connsiteY89" fmla="*/ 258318 h 350519"/>
                <a:gd name="connsiteX90" fmla="*/ 257651 w 265175"/>
                <a:gd name="connsiteY90" fmla="*/ 262509 h 350519"/>
                <a:gd name="connsiteX91" fmla="*/ 265176 w 265175"/>
                <a:gd name="connsiteY91" fmla="*/ 268224 h 350519"/>
                <a:gd name="connsiteX92" fmla="*/ 264605 w 265175"/>
                <a:gd name="connsiteY92" fmla="*/ 272224 h 350519"/>
                <a:gd name="connsiteX93" fmla="*/ 262985 w 265175"/>
                <a:gd name="connsiteY93" fmla="*/ 276130 h 350519"/>
                <a:gd name="connsiteX94" fmla="*/ 261175 w 265175"/>
                <a:gd name="connsiteY94" fmla="*/ 278035 h 350519"/>
                <a:gd name="connsiteX95" fmla="*/ 257461 w 265175"/>
                <a:gd name="connsiteY95" fmla="*/ 283083 h 350519"/>
                <a:gd name="connsiteX96" fmla="*/ 253841 w 265175"/>
                <a:gd name="connsiteY96" fmla="*/ 285940 h 350519"/>
                <a:gd name="connsiteX97" fmla="*/ 247840 w 265175"/>
                <a:gd name="connsiteY97" fmla="*/ 294798 h 350519"/>
                <a:gd name="connsiteX98" fmla="*/ 238315 w 265175"/>
                <a:gd name="connsiteY98" fmla="*/ 295275 h 350519"/>
                <a:gd name="connsiteX99" fmla="*/ 236029 w 265175"/>
                <a:gd name="connsiteY99" fmla="*/ 295941 h 350519"/>
                <a:gd name="connsiteX100" fmla="*/ 232505 w 265175"/>
                <a:gd name="connsiteY100" fmla="*/ 298418 h 350519"/>
                <a:gd name="connsiteX101" fmla="*/ 230696 w 265175"/>
                <a:gd name="connsiteY101" fmla="*/ 302800 h 350519"/>
                <a:gd name="connsiteX102" fmla="*/ 232410 w 265175"/>
                <a:gd name="connsiteY102" fmla="*/ 306419 h 350519"/>
                <a:gd name="connsiteX103" fmla="*/ 232219 w 265175"/>
                <a:gd name="connsiteY103" fmla="*/ 310039 h 350519"/>
                <a:gd name="connsiteX104" fmla="*/ 230505 w 265175"/>
                <a:gd name="connsiteY104" fmla="*/ 316992 h 350519"/>
                <a:gd name="connsiteX105" fmla="*/ 232791 w 265175"/>
                <a:gd name="connsiteY105" fmla="*/ 324421 h 350519"/>
                <a:gd name="connsiteX106" fmla="*/ 236125 w 265175"/>
                <a:gd name="connsiteY106" fmla="*/ 327850 h 350519"/>
                <a:gd name="connsiteX107" fmla="*/ 236696 w 265175"/>
                <a:gd name="connsiteY107" fmla="*/ 329851 h 350519"/>
                <a:gd name="connsiteX108" fmla="*/ 236125 w 265175"/>
                <a:gd name="connsiteY108" fmla="*/ 333280 h 350519"/>
                <a:gd name="connsiteX109" fmla="*/ 231172 w 265175"/>
                <a:gd name="connsiteY109" fmla="*/ 340423 h 350519"/>
                <a:gd name="connsiteX110" fmla="*/ 229648 w 265175"/>
                <a:gd name="connsiteY110" fmla="*/ 342995 h 350519"/>
                <a:gd name="connsiteX111" fmla="*/ 224599 w 265175"/>
                <a:gd name="connsiteY111" fmla="*/ 344328 h 350519"/>
                <a:gd name="connsiteX112" fmla="*/ 222885 w 265175"/>
                <a:gd name="connsiteY112" fmla="*/ 343662 h 350519"/>
                <a:gd name="connsiteX113" fmla="*/ 220313 w 265175"/>
                <a:gd name="connsiteY113" fmla="*/ 341185 h 350519"/>
                <a:gd name="connsiteX114" fmla="*/ 217932 w 265175"/>
                <a:gd name="connsiteY114" fmla="*/ 340519 h 350519"/>
                <a:gd name="connsiteX115" fmla="*/ 211931 w 265175"/>
                <a:gd name="connsiteY115" fmla="*/ 343376 h 350519"/>
                <a:gd name="connsiteX116" fmla="*/ 205930 w 265175"/>
                <a:gd name="connsiteY116" fmla="*/ 345091 h 350519"/>
                <a:gd name="connsiteX117" fmla="*/ 201168 w 265175"/>
                <a:gd name="connsiteY117" fmla="*/ 343757 h 350519"/>
                <a:gd name="connsiteX118" fmla="*/ 196405 w 265175"/>
                <a:gd name="connsiteY118" fmla="*/ 343566 h 350519"/>
                <a:gd name="connsiteX119" fmla="*/ 193167 w 265175"/>
                <a:gd name="connsiteY119" fmla="*/ 344805 h 350519"/>
                <a:gd name="connsiteX120" fmla="*/ 190690 w 265175"/>
                <a:gd name="connsiteY120" fmla="*/ 345186 h 350519"/>
                <a:gd name="connsiteX121" fmla="*/ 185833 w 265175"/>
                <a:gd name="connsiteY121" fmla="*/ 348329 h 350519"/>
                <a:gd name="connsiteX122" fmla="*/ 178117 w 265175"/>
                <a:gd name="connsiteY122" fmla="*/ 350520 h 350519"/>
                <a:gd name="connsiteX123" fmla="*/ 174498 w 265175"/>
                <a:gd name="connsiteY123" fmla="*/ 350044 h 350519"/>
                <a:gd name="connsiteX124" fmla="*/ 173164 w 265175"/>
                <a:gd name="connsiteY124" fmla="*/ 347186 h 350519"/>
                <a:gd name="connsiteX125" fmla="*/ 171736 w 265175"/>
                <a:gd name="connsiteY125" fmla="*/ 342995 h 350519"/>
                <a:gd name="connsiteX126" fmla="*/ 172402 w 265175"/>
                <a:gd name="connsiteY126" fmla="*/ 341185 h 350519"/>
                <a:gd name="connsiteX127" fmla="*/ 177546 w 265175"/>
                <a:gd name="connsiteY127" fmla="*/ 337947 h 350519"/>
                <a:gd name="connsiteX128" fmla="*/ 178117 w 265175"/>
                <a:gd name="connsiteY128" fmla="*/ 334803 h 350519"/>
                <a:gd name="connsiteX129" fmla="*/ 185261 w 265175"/>
                <a:gd name="connsiteY129" fmla="*/ 319944 h 350519"/>
                <a:gd name="connsiteX130" fmla="*/ 186690 w 265175"/>
                <a:gd name="connsiteY130" fmla="*/ 314991 h 350519"/>
                <a:gd name="connsiteX131" fmla="*/ 186690 w 265175"/>
                <a:gd name="connsiteY131" fmla="*/ 313468 h 350519"/>
                <a:gd name="connsiteX132" fmla="*/ 184880 w 265175"/>
                <a:gd name="connsiteY132" fmla="*/ 312420 h 350519"/>
                <a:gd name="connsiteX133" fmla="*/ 180975 w 265175"/>
                <a:gd name="connsiteY133" fmla="*/ 312420 h 350519"/>
                <a:gd name="connsiteX134" fmla="*/ 163544 w 265175"/>
                <a:gd name="connsiteY134" fmla="*/ 306324 h 350519"/>
                <a:gd name="connsiteX135" fmla="*/ 164306 w 265175"/>
                <a:gd name="connsiteY135" fmla="*/ 299371 h 350519"/>
                <a:gd name="connsiteX136" fmla="*/ 159163 w 265175"/>
                <a:gd name="connsiteY136" fmla="*/ 295560 h 350519"/>
                <a:gd name="connsiteX137" fmla="*/ 153638 w 265175"/>
                <a:gd name="connsiteY137" fmla="*/ 292227 h 350519"/>
                <a:gd name="connsiteX138" fmla="*/ 152781 w 265175"/>
                <a:gd name="connsiteY138" fmla="*/ 288512 h 350519"/>
                <a:gd name="connsiteX139" fmla="*/ 146590 w 265175"/>
                <a:gd name="connsiteY139" fmla="*/ 280892 h 350519"/>
                <a:gd name="connsiteX140" fmla="*/ 142113 w 265175"/>
                <a:gd name="connsiteY140" fmla="*/ 276606 h 350519"/>
                <a:gd name="connsiteX141" fmla="*/ 136398 w 265175"/>
                <a:gd name="connsiteY141" fmla="*/ 274510 h 350519"/>
                <a:gd name="connsiteX142" fmla="*/ 131445 w 265175"/>
                <a:gd name="connsiteY142" fmla="*/ 271367 h 350519"/>
                <a:gd name="connsiteX143" fmla="*/ 128492 w 265175"/>
                <a:gd name="connsiteY143" fmla="*/ 269462 h 350519"/>
                <a:gd name="connsiteX144" fmla="*/ 127159 w 265175"/>
                <a:gd name="connsiteY144" fmla="*/ 265938 h 350519"/>
                <a:gd name="connsiteX145" fmla="*/ 127159 w 265175"/>
                <a:gd name="connsiteY145" fmla="*/ 263842 h 350519"/>
                <a:gd name="connsiteX146" fmla="*/ 125730 w 265175"/>
                <a:gd name="connsiteY146" fmla="*/ 261747 h 350519"/>
                <a:gd name="connsiteX147" fmla="*/ 123349 w 265175"/>
                <a:gd name="connsiteY147" fmla="*/ 262032 h 350519"/>
                <a:gd name="connsiteX148" fmla="*/ 119253 w 265175"/>
                <a:gd name="connsiteY148" fmla="*/ 264795 h 350519"/>
                <a:gd name="connsiteX149" fmla="*/ 114300 w 265175"/>
                <a:gd name="connsiteY149" fmla="*/ 267271 h 350519"/>
                <a:gd name="connsiteX150" fmla="*/ 113443 w 265175"/>
                <a:gd name="connsiteY150" fmla="*/ 269081 h 350519"/>
                <a:gd name="connsiteX151" fmla="*/ 115252 w 265175"/>
                <a:gd name="connsiteY151" fmla="*/ 273272 h 350519"/>
                <a:gd name="connsiteX152" fmla="*/ 116491 w 265175"/>
                <a:gd name="connsiteY152" fmla="*/ 275939 h 350519"/>
                <a:gd name="connsiteX153" fmla="*/ 115919 w 265175"/>
                <a:gd name="connsiteY153" fmla="*/ 278416 h 350519"/>
                <a:gd name="connsiteX154" fmla="*/ 114395 w 265175"/>
                <a:gd name="connsiteY154" fmla="*/ 281654 h 350519"/>
                <a:gd name="connsiteX155" fmla="*/ 104870 w 265175"/>
                <a:gd name="connsiteY155" fmla="*/ 288798 h 350519"/>
                <a:gd name="connsiteX156" fmla="*/ 103727 w 265175"/>
                <a:gd name="connsiteY156" fmla="*/ 291274 h 350519"/>
                <a:gd name="connsiteX157" fmla="*/ 105632 w 265175"/>
                <a:gd name="connsiteY157" fmla="*/ 295180 h 350519"/>
                <a:gd name="connsiteX158" fmla="*/ 104489 w 265175"/>
                <a:gd name="connsiteY158" fmla="*/ 297085 h 350519"/>
                <a:gd name="connsiteX159" fmla="*/ 96488 w 265175"/>
                <a:gd name="connsiteY159" fmla="*/ 299656 h 350519"/>
                <a:gd name="connsiteX160" fmla="*/ 96679 w 265175"/>
                <a:gd name="connsiteY160" fmla="*/ 297466 h 350519"/>
                <a:gd name="connsiteX161" fmla="*/ 96202 w 265175"/>
                <a:gd name="connsiteY161" fmla="*/ 294037 h 350519"/>
                <a:gd name="connsiteX162" fmla="*/ 91630 w 265175"/>
                <a:gd name="connsiteY162" fmla="*/ 290322 h 350519"/>
                <a:gd name="connsiteX163" fmla="*/ 85154 w 265175"/>
                <a:gd name="connsiteY163" fmla="*/ 287369 h 350519"/>
                <a:gd name="connsiteX164" fmla="*/ 70771 w 265175"/>
                <a:gd name="connsiteY164" fmla="*/ 277558 h 350519"/>
                <a:gd name="connsiteX165" fmla="*/ 65341 w 265175"/>
                <a:gd name="connsiteY165" fmla="*/ 276225 h 350519"/>
                <a:gd name="connsiteX166" fmla="*/ 60388 w 265175"/>
                <a:gd name="connsiteY166" fmla="*/ 275082 h 350519"/>
                <a:gd name="connsiteX167" fmla="*/ 53340 w 265175"/>
                <a:gd name="connsiteY167" fmla="*/ 270320 h 350519"/>
                <a:gd name="connsiteX168" fmla="*/ 49721 w 265175"/>
                <a:gd name="connsiteY168" fmla="*/ 269462 h 350519"/>
                <a:gd name="connsiteX169" fmla="*/ 45625 w 265175"/>
                <a:gd name="connsiteY169" fmla="*/ 266033 h 350519"/>
                <a:gd name="connsiteX170" fmla="*/ 36862 w 265175"/>
                <a:gd name="connsiteY170" fmla="*/ 254603 h 350519"/>
                <a:gd name="connsiteX171" fmla="*/ 29432 w 265175"/>
                <a:gd name="connsiteY171" fmla="*/ 248316 h 350519"/>
                <a:gd name="connsiteX172" fmla="*/ 24289 w 265175"/>
                <a:gd name="connsiteY172" fmla="*/ 245173 h 350519"/>
                <a:gd name="connsiteX173" fmla="*/ 22860 w 265175"/>
                <a:gd name="connsiteY173" fmla="*/ 242125 h 350519"/>
                <a:gd name="connsiteX174" fmla="*/ 22574 w 265175"/>
                <a:gd name="connsiteY174" fmla="*/ 238887 h 350519"/>
                <a:gd name="connsiteX175" fmla="*/ 22765 w 265175"/>
                <a:gd name="connsiteY175" fmla="*/ 237839 h 350519"/>
                <a:gd name="connsiteX176" fmla="*/ 26575 w 265175"/>
                <a:gd name="connsiteY176" fmla="*/ 233363 h 350519"/>
                <a:gd name="connsiteX177" fmla="*/ 29623 w 265175"/>
                <a:gd name="connsiteY177" fmla="*/ 232696 h 350519"/>
                <a:gd name="connsiteX178" fmla="*/ 33433 w 265175"/>
                <a:gd name="connsiteY178" fmla="*/ 232505 h 350519"/>
                <a:gd name="connsiteX179" fmla="*/ 35909 w 265175"/>
                <a:gd name="connsiteY179" fmla="*/ 234791 h 350519"/>
                <a:gd name="connsiteX180" fmla="*/ 39243 w 265175"/>
                <a:gd name="connsiteY180" fmla="*/ 235267 h 350519"/>
                <a:gd name="connsiteX181" fmla="*/ 41053 w 265175"/>
                <a:gd name="connsiteY181" fmla="*/ 232410 h 350519"/>
                <a:gd name="connsiteX182" fmla="*/ 42005 w 265175"/>
                <a:gd name="connsiteY182" fmla="*/ 228123 h 350519"/>
                <a:gd name="connsiteX183" fmla="*/ 41624 w 265175"/>
                <a:gd name="connsiteY183" fmla="*/ 222789 h 350519"/>
                <a:gd name="connsiteX184" fmla="*/ 33623 w 265175"/>
                <a:gd name="connsiteY184" fmla="*/ 210312 h 350519"/>
                <a:gd name="connsiteX185" fmla="*/ 26765 w 265175"/>
                <a:gd name="connsiteY185" fmla="*/ 201549 h 350519"/>
                <a:gd name="connsiteX186" fmla="*/ 26003 w 265175"/>
                <a:gd name="connsiteY186" fmla="*/ 199644 h 350519"/>
                <a:gd name="connsiteX187" fmla="*/ 27527 w 265175"/>
                <a:gd name="connsiteY187" fmla="*/ 198025 h 350519"/>
                <a:gd name="connsiteX188" fmla="*/ 29908 w 265175"/>
                <a:gd name="connsiteY188" fmla="*/ 197072 h 350519"/>
                <a:gd name="connsiteX189" fmla="*/ 32385 w 265175"/>
                <a:gd name="connsiteY189" fmla="*/ 197834 h 350519"/>
                <a:gd name="connsiteX190" fmla="*/ 39148 w 265175"/>
                <a:gd name="connsiteY190" fmla="*/ 198501 h 350519"/>
                <a:gd name="connsiteX191" fmla="*/ 45529 w 265175"/>
                <a:gd name="connsiteY191" fmla="*/ 197644 h 350519"/>
                <a:gd name="connsiteX192" fmla="*/ 47720 w 265175"/>
                <a:gd name="connsiteY192" fmla="*/ 195548 h 350519"/>
                <a:gd name="connsiteX193" fmla="*/ 47720 w 265175"/>
                <a:gd name="connsiteY193" fmla="*/ 192691 h 350519"/>
                <a:gd name="connsiteX194" fmla="*/ 45339 w 265175"/>
                <a:gd name="connsiteY194" fmla="*/ 190023 h 350519"/>
                <a:gd name="connsiteX195" fmla="*/ 37909 w 265175"/>
                <a:gd name="connsiteY195" fmla="*/ 182785 h 350519"/>
                <a:gd name="connsiteX196" fmla="*/ 32004 w 265175"/>
                <a:gd name="connsiteY196" fmla="*/ 176403 h 350519"/>
                <a:gd name="connsiteX197" fmla="*/ 25146 w 265175"/>
                <a:gd name="connsiteY197" fmla="*/ 171545 h 350519"/>
                <a:gd name="connsiteX198" fmla="*/ 20002 w 265175"/>
                <a:gd name="connsiteY198" fmla="*/ 169545 h 350519"/>
                <a:gd name="connsiteX199" fmla="*/ 18574 w 265175"/>
                <a:gd name="connsiteY199" fmla="*/ 167068 h 350519"/>
                <a:gd name="connsiteX200" fmla="*/ 17907 w 265175"/>
                <a:gd name="connsiteY200" fmla="*/ 164401 h 350519"/>
                <a:gd name="connsiteX201" fmla="*/ 18479 w 265175"/>
                <a:gd name="connsiteY201" fmla="*/ 159544 h 350519"/>
                <a:gd name="connsiteX202" fmla="*/ 18764 w 265175"/>
                <a:gd name="connsiteY202" fmla="*/ 153352 h 350519"/>
                <a:gd name="connsiteX203" fmla="*/ 20002 w 265175"/>
                <a:gd name="connsiteY203" fmla="*/ 149447 h 350519"/>
                <a:gd name="connsiteX204" fmla="*/ 24574 w 265175"/>
                <a:gd name="connsiteY204" fmla="*/ 142018 h 350519"/>
                <a:gd name="connsiteX205" fmla="*/ 29051 w 265175"/>
                <a:gd name="connsiteY205" fmla="*/ 134207 h 350519"/>
                <a:gd name="connsiteX206" fmla="*/ 31718 w 265175"/>
                <a:gd name="connsiteY206" fmla="*/ 126682 h 350519"/>
                <a:gd name="connsiteX207" fmla="*/ 33147 w 265175"/>
                <a:gd name="connsiteY207" fmla="*/ 119634 h 350519"/>
                <a:gd name="connsiteX208" fmla="*/ 32671 w 265175"/>
                <a:gd name="connsiteY208" fmla="*/ 117634 h 350519"/>
                <a:gd name="connsiteX209" fmla="*/ 30385 w 265175"/>
                <a:gd name="connsiteY209" fmla="*/ 116110 h 350519"/>
                <a:gd name="connsiteX210" fmla="*/ 25527 w 265175"/>
                <a:gd name="connsiteY210" fmla="*/ 114585 h 350519"/>
                <a:gd name="connsiteX211" fmla="*/ 18764 w 265175"/>
                <a:gd name="connsiteY211" fmla="*/ 115919 h 350519"/>
                <a:gd name="connsiteX212" fmla="*/ 13049 w 265175"/>
                <a:gd name="connsiteY212" fmla="*/ 118491 h 350519"/>
                <a:gd name="connsiteX213" fmla="*/ 10763 w 265175"/>
                <a:gd name="connsiteY213" fmla="*/ 118681 h 350519"/>
                <a:gd name="connsiteX214" fmla="*/ 10001 w 265175"/>
                <a:gd name="connsiteY214" fmla="*/ 115538 h 350519"/>
                <a:gd name="connsiteX215" fmla="*/ 10954 w 265175"/>
                <a:gd name="connsiteY215" fmla="*/ 114109 h 350519"/>
                <a:gd name="connsiteX216" fmla="*/ 12763 w 265175"/>
                <a:gd name="connsiteY216" fmla="*/ 114300 h 350519"/>
                <a:gd name="connsiteX217" fmla="*/ 14192 w 265175"/>
                <a:gd name="connsiteY217" fmla="*/ 114871 h 350519"/>
                <a:gd name="connsiteX218" fmla="*/ 15812 w 265175"/>
                <a:gd name="connsiteY218" fmla="*/ 113442 h 350519"/>
                <a:gd name="connsiteX219" fmla="*/ 16764 w 265175"/>
                <a:gd name="connsiteY219" fmla="*/ 109251 h 350519"/>
                <a:gd name="connsiteX220" fmla="*/ 14383 w 265175"/>
                <a:gd name="connsiteY220" fmla="*/ 94392 h 350519"/>
                <a:gd name="connsiteX221" fmla="*/ 18669 w 265175"/>
                <a:gd name="connsiteY221" fmla="*/ 93154 h 350519"/>
                <a:gd name="connsiteX222" fmla="*/ 18669 w 265175"/>
                <a:gd name="connsiteY222" fmla="*/ 90964 h 350519"/>
                <a:gd name="connsiteX223" fmla="*/ 19050 w 265175"/>
                <a:gd name="connsiteY223" fmla="*/ 89059 h 350519"/>
                <a:gd name="connsiteX224" fmla="*/ 23527 w 265175"/>
                <a:gd name="connsiteY224" fmla="*/ 91630 h 350519"/>
                <a:gd name="connsiteX225" fmla="*/ 29718 w 265175"/>
                <a:gd name="connsiteY225" fmla="*/ 91726 h 350519"/>
                <a:gd name="connsiteX226" fmla="*/ 35147 w 265175"/>
                <a:gd name="connsiteY226" fmla="*/ 91154 h 350519"/>
                <a:gd name="connsiteX227" fmla="*/ 36004 w 265175"/>
                <a:gd name="connsiteY227" fmla="*/ 89725 h 350519"/>
                <a:gd name="connsiteX228" fmla="*/ 35909 w 265175"/>
                <a:gd name="connsiteY228" fmla="*/ 87630 h 350519"/>
                <a:gd name="connsiteX229" fmla="*/ 34766 w 265175"/>
                <a:gd name="connsiteY229" fmla="*/ 85915 h 350519"/>
                <a:gd name="connsiteX230" fmla="*/ 32861 w 265175"/>
                <a:gd name="connsiteY230" fmla="*/ 84582 h 350519"/>
                <a:gd name="connsiteX231" fmla="*/ 31432 w 265175"/>
                <a:gd name="connsiteY231" fmla="*/ 82582 h 350519"/>
                <a:gd name="connsiteX232" fmla="*/ 27813 w 265175"/>
                <a:gd name="connsiteY232" fmla="*/ 81629 h 350519"/>
                <a:gd name="connsiteX233" fmla="*/ 16288 w 265175"/>
                <a:gd name="connsiteY233" fmla="*/ 76295 h 350519"/>
                <a:gd name="connsiteX234" fmla="*/ 10573 w 265175"/>
                <a:gd name="connsiteY234" fmla="*/ 70580 h 350519"/>
                <a:gd name="connsiteX235" fmla="*/ 10763 w 265175"/>
                <a:gd name="connsiteY235" fmla="*/ 64579 h 350519"/>
                <a:gd name="connsiteX236" fmla="*/ 12478 w 265175"/>
                <a:gd name="connsiteY236" fmla="*/ 61246 h 350519"/>
                <a:gd name="connsiteX237" fmla="*/ 14383 w 265175"/>
                <a:gd name="connsiteY237" fmla="*/ 60103 h 350519"/>
                <a:gd name="connsiteX238" fmla="*/ 13811 w 265175"/>
                <a:gd name="connsiteY238" fmla="*/ 58960 h 350519"/>
                <a:gd name="connsiteX239" fmla="*/ 7334 w 265175"/>
                <a:gd name="connsiteY239" fmla="*/ 56102 h 350519"/>
                <a:gd name="connsiteX240" fmla="*/ 5048 w 265175"/>
                <a:gd name="connsiteY240" fmla="*/ 52197 h 350519"/>
                <a:gd name="connsiteX241" fmla="*/ 6953 w 265175"/>
                <a:gd name="connsiteY241" fmla="*/ 47244 h 350519"/>
                <a:gd name="connsiteX242" fmla="*/ 3524 w 265175"/>
                <a:gd name="connsiteY242" fmla="*/ 37052 h 350519"/>
                <a:gd name="connsiteX243" fmla="*/ 0 w 265175"/>
                <a:gd name="connsiteY243" fmla="*/ 30766 h 350519"/>
                <a:gd name="connsiteX244" fmla="*/ 3524 w 265175"/>
                <a:gd name="connsiteY244" fmla="*/ 28004 h 350519"/>
                <a:gd name="connsiteX245" fmla="*/ 4000 w 265175"/>
                <a:gd name="connsiteY245" fmla="*/ 24098 h 350519"/>
                <a:gd name="connsiteX246" fmla="*/ 4286 w 265175"/>
                <a:gd name="connsiteY246" fmla="*/ 21907 h 350519"/>
                <a:gd name="connsiteX247" fmla="*/ 5715 w 265175"/>
                <a:gd name="connsiteY247" fmla="*/ 21907 h 350519"/>
                <a:gd name="connsiteX248" fmla="*/ 11335 w 265175"/>
                <a:gd name="connsiteY248" fmla="*/ 19335 h 350519"/>
                <a:gd name="connsiteX249" fmla="*/ 13335 w 265175"/>
                <a:gd name="connsiteY249" fmla="*/ 17240 h 350519"/>
                <a:gd name="connsiteX250" fmla="*/ 14573 w 265175"/>
                <a:gd name="connsiteY250" fmla="*/ 14764 h 350519"/>
                <a:gd name="connsiteX251" fmla="*/ 15907 w 265175"/>
                <a:gd name="connsiteY251" fmla="*/ 14097 h 350519"/>
                <a:gd name="connsiteX252" fmla="*/ 19717 w 265175"/>
                <a:gd name="connsiteY252" fmla="*/ 16859 h 350519"/>
                <a:gd name="connsiteX253" fmla="*/ 23622 w 265175"/>
                <a:gd name="connsiteY253" fmla="*/ 17050 h 350519"/>
                <a:gd name="connsiteX254" fmla="*/ 28099 w 265175"/>
                <a:gd name="connsiteY254" fmla="*/ 15335 h 350519"/>
                <a:gd name="connsiteX255" fmla="*/ 31432 w 265175"/>
                <a:gd name="connsiteY255" fmla="*/ 12954 h 350519"/>
                <a:gd name="connsiteX256" fmla="*/ 35528 w 265175"/>
                <a:gd name="connsiteY256" fmla="*/ 11049 h 350519"/>
                <a:gd name="connsiteX257" fmla="*/ 37338 w 265175"/>
                <a:gd name="connsiteY257" fmla="*/ 9715 h 350519"/>
                <a:gd name="connsiteX258" fmla="*/ 39624 w 265175"/>
                <a:gd name="connsiteY258" fmla="*/ 7525 h 350519"/>
                <a:gd name="connsiteX259" fmla="*/ 44291 w 265175"/>
                <a:gd name="connsiteY259" fmla="*/ 1333 h 350519"/>
                <a:gd name="connsiteX260" fmla="*/ 49625 w 265175"/>
                <a:gd name="connsiteY260" fmla="*/ 0 h 350519"/>
                <a:gd name="connsiteX261" fmla="*/ 56769 w 265175"/>
                <a:gd name="connsiteY261" fmla="*/ 1619 h 350519"/>
                <a:gd name="connsiteX262" fmla="*/ 64389 w 265175"/>
                <a:gd name="connsiteY262" fmla="*/ 2191 h 350519"/>
                <a:gd name="connsiteX263" fmla="*/ 70199 w 265175"/>
                <a:gd name="connsiteY263" fmla="*/ 762 h 350519"/>
                <a:gd name="connsiteX264" fmla="*/ 84772 w 265175"/>
                <a:gd name="connsiteY264" fmla="*/ 2571 h 350519"/>
                <a:gd name="connsiteX265" fmla="*/ 87821 w 265175"/>
                <a:gd name="connsiteY265" fmla="*/ 4000 h 350519"/>
                <a:gd name="connsiteX266" fmla="*/ 89916 w 265175"/>
                <a:gd name="connsiteY266" fmla="*/ 5619 h 350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265175" h="350519">
                  <a:moveTo>
                    <a:pt x="89916" y="5619"/>
                  </a:moveTo>
                  <a:lnTo>
                    <a:pt x="93726" y="10953"/>
                  </a:lnTo>
                  <a:lnTo>
                    <a:pt x="97346" y="17907"/>
                  </a:lnTo>
                  <a:lnTo>
                    <a:pt x="102489" y="21050"/>
                  </a:lnTo>
                  <a:lnTo>
                    <a:pt x="108490" y="24860"/>
                  </a:lnTo>
                  <a:lnTo>
                    <a:pt x="111633" y="27622"/>
                  </a:lnTo>
                  <a:lnTo>
                    <a:pt x="116205" y="35909"/>
                  </a:lnTo>
                  <a:lnTo>
                    <a:pt x="119824" y="39910"/>
                  </a:lnTo>
                  <a:lnTo>
                    <a:pt x="121063" y="39719"/>
                  </a:lnTo>
                  <a:lnTo>
                    <a:pt x="122301" y="38671"/>
                  </a:lnTo>
                  <a:lnTo>
                    <a:pt x="123063" y="37814"/>
                  </a:lnTo>
                  <a:lnTo>
                    <a:pt x="124015" y="38576"/>
                  </a:lnTo>
                  <a:lnTo>
                    <a:pt x="124111" y="41147"/>
                  </a:lnTo>
                  <a:lnTo>
                    <a:pt x="124301" y="46672"/>
                  </a:lnTo>
                  <a:lnTo>
                    <a:pt x="123444" y="52578"/>
                  </a:lnTo>
                  <a:lnTo>
                    <a:pt x="124777" y="58102"/>
                  </a:lnTo>
                  <a:lnTo>
                    <a:pt x="124777" y="59817"/>
                  </a:lnTo>
                  <a:lnTo>
                    <a:pt x="123920" y="61436"/>
                  </a:lnTo>
                  <a:lnTo>
                    <a:pt x="124015" y="62865"/>
                  </a:lnTo>
                  <a:lnTo>
                    <a:pt x="125254" y="64389"/>
                  </a:lnTo>
                  <a:lnTo>
                    <a:pt x="130207" y="68008"/>
                  </a:lnTo>
                  <a:lnTo>
                    <a:pt x="134779" y="73723"/>
                  </a:lnTo>
                  <a:lnTo>
                    <a:pt x="140017" y="77724"/>
                  </a:lnTo>
                  <a:lnTo>
                    <a:pt x="144875" y="80200"/>
                  </a:lnTo>
                  <a:lnTo>
                    <a:pt x="147923" y="80391"/>
                  </a:lnTo>
                  <a:lnTo>
                    <a:pt x="152971" y="84963"/>
                  </a:lnTo>
                  <a:lnTo>
                    <a:pt x="162973" y="88296"/>
                  </a:lnTo>
                  <a:lnTo>
                    <a:pt x="166116" y="89439"/>
                  </a:lnTo>
                  <a:lnTo>
                    <a:pt x="168307" y="91249"/>
                  </a:lnTo>
                  <a:lnTo>
                    <a:pt x="169926" y="93440"/>
                  </a:lnTo>
                  <a:lnTo>
                    <a:pt x="170021" y="95821"/>
                  </a:lnTo>
                  <a:lnTo>
                    <a:pt x="168497" y="96964"/>
                  </a:lnTo>
                  <a:lnTo>
                    <a:pt x="166306" y="100107"/>
                  </a:lnTo>
                  <a:lnTo>
                    <a:pt x="165449" y="103917"/>
                  </a:lnTo>
                  <a:lnTo>
                    <a:pt x="163830" y="104870"/>
                  </a:lnTo>
                  <a:lnTo>
                    <a:pt x="162306" y="104965"/>
                  </a:lnTo>
                  <a:lnTo>
                    <a:pt x="161068" y="106013"/>
                  </a:lnTo>
                  <a:lnTo>
                    <a:pt x="161354" y="107728"/>
                  </a:lnTo>
                  <a:lnTo>
                    <a:pt x="162687" y="109251"/>
                  </a:lnTo>
                  <a:lnTo>
                    <a:pt x="164782" y="110680"/>
                  </a:lnTo>
                  <a:lnTo>
                    <a:pt x="168688" y="112109"/>
                  </a:lnTo>
                  <a:lnTo>
                    <a:pt x="172688" y="114205"/>
                  </a:lnTo>
                  <a:lnTo>
                    <a:pt x="172593" y="115824"/>
                  </a:lnTo>
                  <a:lnTo>
                    <a:pt x="171831" y="117634"/>
                  </a:lnTo>
                  <a:lnTo>
                    <a:pt x="166783" y="118300"/>
                  </a:lnTo>
                  <a:lnTo>
                    <a:pt x="163068" y="118586"/>
                  </a:lnTo>
                  <a:lnTo>
                    <a:pt x="161449" y="119348"/>
                  </a:lnTo>
                  <a:lnTo>
                    <a:pt x="161544" y="122491"/>
                  </a:lnTo>
                  <a:lnTo>
                    <a:pt x="172021" y="125825"/>
                  </a:lnTo>
                  <a:lnTo>
                    <a:pt x="176784" y="128968"/>
                  </a:lnTo>
                  <a:lnTo>
                    <a:pt x="179260" y="132969"/>
                  </a:lnTo>
                  <a:lnTo>
                    <a:pt x="185928" y="135636"/>
                  </a:lnTo>
                  <a:lnTo>
                    <a:pt x="196787" y="136970"/>
                  </a:lnTo>
                  <a:lnTo>
                    <a:pt x="204311" y="141160"/>
                  </a:lnTo>
                  <a:lnTo>
                    <a:pt x="208502" y="148114"/>
                  </a:lnTo>
                  <a:lnTo>
                    <a:pt x="215455" y="146399"/>
                  </a:lnTo>
                  <a:lnTo>
                    <a:pt x="225076" y="136112"/>
                  </a:lnTo>
                  <a:lnTo>
                    <a:pt x="234505" y="133350"/>
                  </a:lnTo>
                  <a:lnTo>
                    <a:pt x="243745" y="138303"/>
                  </a:lnTo>
                  <a:lnTo>
                    <a:pt x="248793" y="142398"/>
                  </a:lnTo>
                  <a:lnTo>
                    <a:pt x="249650" y="145637"/>
                  </a:lnTo>
                  <a:lnTo>
                    <a:pt x="247459" y="146875"/>
                  </a:lnTo>
                  <a:lnTo>
                    <a:pt x="242316" y="146304"/>
                  </a:lnTo>
                  <a:lnTo>
                    <a:pt x="238030" y="148304"/>
                  </a:lnTo>
                  <a:lnTo>
                    <a:pt x="234791" y="152781"/>
                  </a:lnTo>
                  <a:lnTo>
                    <a:pt x="234220" y="157639"/>
                  </a:lnTo>
                  <a:lnTo>
                    <a:pt x="236601" y="162782"/>
                  </a:lnTo>
                  <a:lnTo>
                    <a:pt x="239839" y="166401"/>
                  </a:lnTo>
                  <a:lnTo>
                    <a:pt x="244126" y="168307"/>
                  </a:lnTo>
                  <a:lnTo>
                    <a:pt x="246316" y="170973"/>
                  </a:lnTo>
                  <a:lnTo>
                    <a:pt x="246602" y="174403"/>
                  </a:lnTo>
                  <a:lnTo>
                    <a:pt x="247745" y="175355"/>
                  </a:lnTo>
                  <a:lnTo>
                    <a:pt x="245364" y="176879"/>
                  </a:lnTo>
                  <a:lnTo>
                    <a:pt x="242697" y="179260"/>
                  </a:lnTo>
                  <a:lnTo>
                    <a:pt x="241268" y="183261"/>
                  </a:lnTo>
                  <a:lnTo>
                    <a:pt x="240887" y="189833"/>
                  </a:lnTo>
                  <a:lnTo>
                    <a:pt x="232600" y="194881"/>
                  </a:lnTo>
                  <a:lnTo>
                    <a:pt x="229552" y="195834"/>
                  </a:lnTo>
                  <a:lnTo>
                    <a:pt x="228124" y="199263"/>
                  </a:lnTo>
                  <a:lnTo>
                    <a:pt x="226028" y="208788"/>
                  </a:lnTo>
                  <a:lnTo>
                    <a:pt x="226219" y="215932"/>
                  </a:lnTo>
                  <a:lnTo>
                    <a:pt x="227362" y="219551"/>
                  </a:lnTo>
                  <a:lnTo>
                    <a:pt x="227838" y="222504"/>
                  </a:lnTo>
                  <a:lnTo>
                    <a:pt x="230505" y="226123"/>
                  </a:lnTo>
                  <a:lnTo>
                    <a:pt x="232981" y="231743"/>
                  </a:lnTo>
                  <a:lnTo>
                    <a:pt x="234601" y="239077"/>
                  </a:lnTo>
                  <a:lnTo>
                    <a:pt x="238125" y="244792"/>
                  </a:lnTo>
                  <a:lnTo>
                    <a:pt x="247269" y="250317"/>
                  </a:lnTo>
                  <a:lnTo>
                    <a:pt x="251746" y="253651"/>
                  </a:lnTo>
                  <a:lnTo>
                    <a:pt x="255079" y="258318"/>
                  </a:lnTo>
                  <a:lnTo>
                    <a:pt x="257651" y="262509"/>
                  </a:lnTo>
                  <a:lnTo>
                    <a:pt x="265176" y="268224"/>
                  </a:lnTo>
                  <a:lnTo>
                    <a:pt x="264605" y="272224"/>
                  </a:lnTo>
                  <a:lnTo>
                    <a:pt x="262985" y="276130"/>
                  </a:lnTo>
                  <a:lnTo>
                    <a:pt x="261175" y="278035"/>
                  </a:lnTo>
                  <a:lnTo>
                    <a:pt x="257461" y="283083"/>
                  </a:lnTo>
                  <a:lnTo>
                    <a:pt x="253841" y="285940"/>
                  </a:lnTo>
                  <a:lnTo>
                    <a:pt x="247840" y="294798"/>
                  </a:lnTo>
                  <a:lnTo>
                    <a:pt x="238315" y="295275"/>
                  </a:lnTo>
                  <a:lnTo>
                    <a:pt x="236029" y="295941"/>
                  </a:lnTo>
                  <a:lnTo>
                    <a:pt x="232505" y="298418"/>
                  </a:lnTo>
                  <a:lnTo>
                    <a:pt x="230696" y="302800"/>
                  </a:lnTo>
                  <a:lnTo>
                    <a:pt x="232410" y="306419"/>
                  </a:lnTo>
                  <a:lnTo>
                    <a:pt x="232219" y="310039"/>
                  </a:lnTo>
                  <a:lnTo>
                    <a:pt x="230505" y="316992"/>
                  </a:lnTo>
                  <a:lnTo>
                    <a:pt x="232791" y="324421"/>
                  </a:lnTo>
                  <a:lnTo>
                    <a:pt x="236125" y="327850"/>
                  </a:lnTo>
                  <a:lnTo>
                    <a:pt x="236696" y="329851"/>
                  </a:lnTo>
                  <a:lnTo>
                    <a:pt x="236125" y="333280"/>
                  </a:lnTo>
                  <a:lnTo>
                    <a:pt x="231172" y="340423"/>
                  </a:lnTo>
                  <a:lnTo>
                    <a:pt x="229648" y="342995"/>
                  </a:lnTo>
                  <a:lnTo>
                    <a:pt x="224599" y="344328"/>
                  </a:lnTo>
                  <a:lnTo>
                    <a:pt x="222885" y="343662"/>
                  </a:lnTo>
                  <a:lnTo>
                    <a:pt x="220313" y="341185"/>
                  </a:lnTo>
                  <a:lnTo>
                    <a:pt x="217932" y="340519"/>
                  </a:lnTo>
                  <a:lnTo>
                    <a:pt x="211931" y="343376"/>
                  </a:lnTo>
                  <a:lnTo>
                    <a:pt x="205930" y="345091"/>
                  </a:lnTo>
                  <a:lnTo>
                    <a:pt x="201168" y="343757"/>
                  </a:lnTo>
                  <a:lnTo>
                    <a:pt x="196405" y="343566"/>
                  </a:lnTo>
                  <a:lnTo>
                    <a:pt x="193167" y="344805"/>
                  </a:lnTo>
                  <a:lnTo>
                    <a:pt x="190690" y="345186"/>
                  </a:lnTo>
                  <a:lnTo>
                    <a:pt x="185833" y="348329"/>
                  </a:lnTo>
                  <a:lnTo>
                    <a:pt x="178117" y="350520"/>
                  </a:lnTo>
                  <a:lnTo>
                    <a:pt x="174498" y="350044"/>
                  </a:lnTo>
                  <a:lnTo>
                    <a:pt x="173164" y="347186"/>
                  </a:lnTo>
                  <a:lnTo>
                    <a:pt x="171736" y="342995"/>
                  </a:lnTo>
                  <a:lnTo>
                    <a:pt x="172402" y="341185"/>
                  </a:lnTo>
                  <a:lnTo>
                    <a:pt x="177546" y="337947"/>
                  </a:lnTo>
                  <a:lnTo>
                    <a:pt x="178117" y="334803"/>
                  </a:lnTo>
                  <a:lnTo>
                    <a:pt x="185261" y="319944"/>
                  </a:lnTo>
                  <a:lnTo>
                    <a:pt x="186690" y="314991"/>
                  </a:lnTo>
                  <a:lnTo>
                    <a:pt x="186690" y="313468"/>
                  </a:lnTo>
                  <a:lnTo>
                    <a:pt x="184880" y="312420"/>
                  </a:lnTo>
                  <a:lnTo>
                    <a:pt x="180975" y="312420"/>
                  </a:lnTo>
                  <a:lnTo>
                    <a:pt x="163544" y="306324"/>
                  </a:lnTo>
                  <a:lnTo>
                    <a:pt x="164306" y="299371"/>
                  </a:lnTo>
                  <a:lnTo>
                    <a:pt x="159163" y="295560"/>
                  </a:lnTo>
                  <a:lnTo>
                    <a:pt x="153638" y="292227"/>
                  </a:lnTo>
                  <a:lnTo>
                    <a:pt x="152781" y="288512"/>
                  </a:lnTo>
                  <a:lnTo>
                    <a:pt x="146590" y="280892"/>
                  </a:lnTo>
                  <a:lnTo>
                    <a:pt x="142113" y="276606"/>
                  </a:lnTo>
                  <a:lnTo>
                    <a:pt x="136398" y="274510"/>
                  </a:lnTo>
                  <a:lnTo>
                    <a:pt x="131445" y="271367"/>
                  </a:lnTo>
                  <a:lnTo>
                    <a:pt x="128492" y="269462"/>
                  </a:lnTo>
                  <a:lnTo>
                    <a:pt x="127159" y="265938"/>
                  </a:lnTo>
                  <a:lnTo>
                    <a:pt x="127159" y="263842"/>
                  </a:lnTo>
                  <a:lnTo>
                    <a:pt x="125730" y="261747"/>
                  </a:lnTo>
                  <a:lnTo>
                    <a:pt x="123349" y="262032"/>
                  </a:lnTo>
                  <a:lnTo>
                    <a:pt x="119253" y="264795"/>
                  </a:lnTo>
                  <a:lnTo>
                    <a:pt x="114300" y="267271"/>
                  </a:lnTo>
                  <a:lnTo>
                    <a:pt x="113443" y="269081"/>
                  </a:lnTo>
                  <a:lnTo>
                    <a:pt x="115252" y="273272"/>
                  </a:lnTo>
                  <a:lnTo>
                    <a:pt x="116491" y="275939"/>
                  </a:lnTo>
                  <a:lnTo>
                    <a:pt x="115919" y="278416"/>
                  </a:lnTo>
                  <a:lnTo>
                    <a:pt x="114395" y="281654"/>
                  </a:lnTo>
                  <a:lnTo>
                    <a:pt x="104870" y="288798"/>
                  </a:lnTo>
                  <a:lnTo>
                    <a:pt x="103727" y="291274"/>
                  </a:lnTo>
                  <a:lnTo>
                    <a:pt x="105632" y="295180"/>
                  </a:lnTo>
                  <a:lnTo>
                    <a:pt x="104489" y="297085"/>
                  </a:lnTo>
                  <a:lnTo>
                    <a:pt x="96488" y="299656"/>
                  </a:lnTo>
                  <a:lnTo>
                    <a:pt x="96679" y="297466"/>
                  </a:lnTo>
                  <a:lnTo>
                    <a:pt x="96202" y="294037"/>
                  </a:lnTo>
                  <a:lnTo>
                    <a:pt x="91630" y="290322"/>
                  </a:lnTo>
                  <a:lnTo>
                    <a:pt x="85154" y="287369"/>
                  </a:lnTo>
                  <a:lnTo>
                    <a:pt x="70771" y="277558"/>
                  </a:lnTo>
                  <a:lnTo>
                    <a:pt x="65341" y="276225"/>
                  </a:lnTo>
                  <a:lnTo>
                    <a:pt x="60388" y="275082"/>
                  </a:lnTo>
                  <a:lnTo>
                    <a:pt x="53340" y="270320"/>
                  </a:lnTo>
                  <a:lnTo>
                    <a:pt x="49721" y="269462"/>
                  </a:lnTo>
                  <a:lnTo>
                    <a:pt x="45625" y="266033"/>
                  </a:lnTo>
                  <a:lnTo>
                    <a:pt x="36862" y="254603"/>
                  </a:lnTo>
                  <a:lnTo>
                    <a:pt x="29432" y="248316"/>
                  </a:lnTo>
                  <a:lnTo>
                    <a:pt x="24289" y="245173"/>
                  </a:lnTo>
                  <a:lnTo>
                    <a:pt x="22860" y="242125"/>
                  </a:lnTo>
                  <a:lnTo>
                    <a:pt x="22574" y="238887"/>
                  </a:lnTo>
                  <a:lnTo>
                    <a:pt x="22765" y="237839"/>
                  </a:lnTo>
                  <a:lnTo>
                    <a:pt x="26575" y="233363"/>
                  </a:lnTo>
                  <a:lnTo>
                    <a:pt x="29623" y="232696"/>
                  </a:lnTo>
                  <a:lnTo>
                    <a:pt x="33433" y="232505"/>
                  </a:lnTo>
                  <a:lnTo>
                    <a:pt x="35909" y="234791"/>
                  </a:lnTo>
                  <a:lnTo>
                    <a:pt x="39243" y="235267"/>
                  </a:lnTo>
                  <a:lnTo>
                    <a:pt x="41053" y="232410"/>
                  </a:lnTo>
                  <a:lnTo>
                    <a:pt x="42005" y="228123"/>
                  </a:lnTo>
                  <a:lnTo>
                    <a:pt x="41624" y="222789"/>
                  </a:lnTo>
                  <a:lnTo>
                    <a:pt x="33623" y="210312"/>
                  </a:lnTo>
                  <a:lnTo>
                    <a:pt x="26765" y="201549"/>
                  </a:lnTo>
                  <a:lnTo>
                    <a:pt x="26003" y="199644"/>
                  </a:lnTo>
                  <a:lnTo>
                    <a:pt x="27527" y="198025"/>
                  </a:lnTo>
                  <a:lnTo>
                    <a:pt x="29908" y="197072"/>
                  </a:lnTo>
                  <a:lnTo>
                    <a:pt x="32385" y="197834"/>
                  </a:lnTo>
                  <a:lnTo>
                    <a:pt x="39148" y="198501"/>
                  </a:lnTo>
                  <a:lnTo>
                    <a:pt x="45529" y="197644"/>
                  </a:lnTo>
                  <a:lnTo>
                    <a:pt x="47720" y="195548"/>
                  </a:lnTo>
                  <a:lnTo>
                    <a:pt x="47720" y="192691"/>
                  </a:lnTo>
                  <a:lnTo>
                    <a:pt x="45339" y="190023"/>
                  </a:lnTo>
                  <a:lnTo>
                    <a:pt x="37909" y="182785"/>
                  </a:lnTo>
                  <a:lnTo>
                    <a:pt x="32004" y="176403"/>
                  </a:lnTo>
                  <a:lnTo>
                    <a:pt x="25146" y="171545"/>
                  </a:lnTo>
                  <a:lnTo>
                    <a:pt x="20002" y="169545"/>
                  </a:lnTo>
                  <a:lnTo>
                    <a:pt x="18574" y="167068"/>
                  </a:lnTo>
                  <a:lnTo>
                    <a:pt x="17907" y="164401"/>
                  </a:lnTo>
                  <a:lnTo>
                    <a:pt x="18479" y="159544"/>
                  </a:lnTo>
                  <a:lnTo>
                    <a:pt x="18764" y="153352"/>
                  </a:lnTo>
                  <a:lnTo>
                    <a:pt x="20002" y="149447"/>
                  </a:lnTo>
                  <a:lnTo>
                    <a:pt x="24574" y="142018"/>
                  </a:lnTo>
                  <a:lnTo>
                    <a:pt x="29051" y="134207"/>
                  </a:lnTo>
                  <a:lnTo>
                    <a:pt x="31718" y="126682"/>
                  </a:lnTo>
                  <a:lnTo>
                    <a:pt x="33147" y="119634"/>
                  </a:lnTo>
                  <a:lnTo>
                    <a:pt x="32671" y="117634"/>
                  </a:lnTo>
                  <a:lnTo>
                    <a:pt x="30385" y="116110"/>
                  </a:lnTo>
                  <a:lnTo>
                    <a:pt x="25527" y="114585"/>
                  </a:lnTo>
                  <a:lnTo>
                    <a:pt x="18764" y="115919"/>
                  </a:lnTo>
                  <a:lnTo>
                    <a:pt x="13049" y="118491"/>
                  </a:lnTo>
                  <a:lnTo>
                    <a:pt x="10763" y="118681"/>
                  </a:lnTo>
                  <a:lnTo>
                    <a:pt x="10001" y="115538"/>
                  </a:lnTo>
                  <a:lnTo>
                    <a:pt x="10954" y="114109"/>
                  </a:lnTo>
                  <a:lnTo>
                    <a:pt x="12763" y="114300"/>
                  </a:lnTo>
                  <a:lnTo>
                    <a:pt x="14192" y="114871"/>
                  </a:lnTo>
                  <a:lnTo>
                    <a:pt x="15812" y="113442"/>
                  </a:lnTo>
                  <a:lnTo>
                    <a:pt x="16764" y="109251"/>
                  </a:lnTo>
                  <a:lnTo>
                    <a:pt x="14383" y="94392"/>
                  </a:lnTo>
                  <a:lnTo>
                    <a:pt x="18669" y="93154"/>
                  </a:lnTo>
                  <a:lnTo>
                    <a:pt x="18669" y="90964"/>
                  </a:lnTo>
                  <a:lnTo>
                    <a:pt x="19050" y="89059"/>
                  </a:lnTo>
                  <a:lnTo>
                    <a:pt x="23527" y="91630"/>
                  </a:lnTo>
                  <a:lnTo>
                    <a:pt x="29718" y="91726"/>
                  </a:lnTo>
                  <a:lnTo>
                    <a:pt x="35147" y="91154"/>
                  </a:lnTo>
                  <a:lnTo>
                    <a:pt x="36004" y="89725"/>
                  </a:lnTo>
                  <a:lnTo>
                    <a:pt x="35909" y="87630"/>
                  </a:lnTo>
                  <a:lnTo>
                    <a:pt x="34766" y="85915"/>
                  </a:lnTo>
                  <a:lnTo>
                    <a:pt x="32861" y="84582"/>
                  </a:lnTo>
                  <a:lnTo>
                    <a:pt x="31432" y="82582"/>
                  </a:lnTo>
                  <a:lnTo>
                    <a:pt x="27813" y="81629"/>
                  </a:lnTo>
                  <a:lnTo>
                    <a:pt x="16288" y="76295"/>
                  </a:lnTo>
                  <a:lnTo>
                    <a:pt x="10573" y="70580"/>
                  </a:lnTo>
                  <a:lnTo>
                    <a:pt x="10763" y="64579"/>
                  </a:lnTo>
                  <a:lnTo>
                    <a:pt x="12478" y="61246"/>
                  </a:lnTo>
                  <a:lnTo>
                    <a:pt x="14383" y="60103"/>
                  </a:lnTo>
                  <a:lnTo>
                    <a:pt x="13811" y="58960"/>
                  </a:lnTo>
                  <a:lnTo>
                    <a:pt x="7334" y="56102"/>
                  </a:lnTo>
                  <a:lnTo>
                    <a:pt x="5048" y="52197"/>
                  </a:lnTo>
                  <a:lnTo>
                    <a:pt x="6953" y="47244"/>
                  </a:lnTo>
                  <a:lnTo>
                    <a:pt x="3524" y="37052"/>
                  </a:lnTo>
                  <a:lnTo>
                    <a:pt x="0" y="30766"/>
                  </a:lnTo>
                  <a:lnTo>
                    <a:pt x="3524" y="28004"/>
                  </a:lnTo>
                  <a:lnTo>
                    <a:pt x="4000" y="24098"/>
                  </a:lnTo>
                  <a:lnTo>
                    <a:pt x="4286" y="21907"/>
                  </a:lnTo>
                  <a:lnTo>
                    <a:pt x="5715" y="21907"/>
                  </a:lnTo>
                  <a:lnTo>
                    <a:pt x="11335" y="19335"/>
                  </a:lnTo>
                  <a:lnTo>
                    <a:pt x="13335" y="17240"/>
                  </a:lnTo>
                  <a:lnTo>
                    <a:pt x="14573" y="14764"/>
                  </a:lnTo>
                  <a:lnTo>
                    <a:pt x="15907" y="14097"/>
                  </a:lnTo>
                  <a:lnTo>
                    <a:pt x="19717" y="16859"/>
                  </a:lnTo>
                  <a:lnTo>
                    <a:pt x="23622" y="17050"/>
                  </a:lnTo>
                  <a:lnTo>
                    <a:pt x="28099" y="15335"/>
                  </a:lnTo>
                  <a:lnTo>
                    <a:pt x="31432" y="12954"/>
                  </a:lnTo>
                  <a:lnTo>
                    <a:pt x="35528" y="11049"/>
                  </a:lnTo>
                  <a:lnTo>
                    <a:pt x="37338" y="9715"/>
                  </a:lnTo>
                  <a:lnTo>
                    <a:pt x="39624" y="7525"/>
                  </a:lnTo>
                  <a:lnTo>
                    <a:pt x="44291" y="1333"/>
                  </a:lnTo>
                  <a:lnTo>
                    <a:pt x="49625" y="0"/>
                  </a:lnTo>
                  <a:lnTo>
                    <a:pt x="56769" y="1619"/>
                  </a:lnTo>
                  <a:lnTo>
                    <a:pt x="64389" y="2191"/>
                  </a:lnTo>
                  <a:lnTo>
                    <a:pt x="70199" y="762"/>
                  </a:lnTo>
                  <a:lnTo>
                    <a:pt x="84772" y="2571"/>
                  </a:lnTo>
                  <a:lnTo>
                    <a:pt x="87821" y="4000"/>
                  </a:lnTo>
                  <a:lnTo>
                    <a:pt x="89916" y="561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B9CEB497-8E1B-A7AF-1DF6-F185E7BB827E}"/>
                </a:ext>
              </a:extLst>
            </p:cNvPr>
            <p:cNvSpPr/>
            <p:nvPr/>
          </p:nvSpPr>
          <p:spPr>
            <a:xfrm>
              <a:off x="6523577" y="7037832"/>
              <a:ext cx="7524" cy="8477"/>
            </a:xfrm>
            <a:custGeom>
              <a:avLst/>
              <a:gdLst>
                <a:gd name="connsiteX0" fmla="*/ 0 w 7524"/>
                <a:gd name="connsiteY0" fmla="*/ 4858 h 8477"/>
                <a:gd name="connsiteX1" fmla="*/ 2762 w 7524"/>
                <a:gd name="connsiteY1" fmla="*/ 667 h 8477"/>
                <a:gd name="connsiteX2" fmla="*/ 6763 w 7524"/>
                <a:gd name="connsiteY2" fmla="*/ 0 h 8477"/>
                <a:gd name="connsiteX3" fmla="*/ 7525 w 7524"/>
                <a:gd name="connsiteY3" fmla="*/ 3238 h 8477"/>
                <a:gd name="connsiteX4" fmla="*/ 5620 w 7524"/>
                <a:gd name="connsiteY4" fmla="*/ 7811 h 8477"/>
                <a:gd name="connsiteX5" fmla="*/ 1809 w 7524"/>
                <a:gd name="connsiteY5" fmla="*/ 8477 h 8477"/>
                <a:gd name="connsiteX6" fmla="*/ 0 w 7524"/>
                <a:gd name="connsiteY6" fmla="*/ 4858 h 8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24" h="8477">
                  <a:moveTo>
                    <a:pt x="0" y="4858"/>
                  </a:moveTo>
                  <a:lnTo>
                    <a:pt x="2762" y="667"/>
                  </a:lnTo>
                  <a:lnTo>
                    <a:pt x="6763" y="0"/>
                  </a:lnTo>
                  <a:lnTo>
                    <a:pt x="7525" y="3238"/>
                  </a:lnTo>
                  <a:lnTo>
                    <a:pt x="5620" y="7811"/>
                  </a:lnTo>
                  <a:lnTo>
                    <a:pt x="1809" y="8477"/>
                  </a:lnTo>
                  <a:lnTo>
                    <a:pt x="0" y="4858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CB3176-591B-4404-8B9A-8CD015A9D307}"/>
                </a:ext>
              </a:extLst>
            </p:cNvPr>
            <p:cNvSpPr/>
            <p:nvPr/>
          </p:nvSpPr>
          <p:spPr>
            <a:xfrm>
              <a:off x="7026306" y="6643116"/>
              <a:ext cx="606456" cy="422910"/>
            </a:xfrm>
            <a:custGeom>
              <a:avLst/>
              <a:gdLst>
                <a:gd name="connsiteX0" fmla="*/ 510826 w 606456"/>
                <a:gd name="connsiteY0" fmla="*/ 263271 h 422910"/>
                <a:gd name="connsiteX1" fmla="*/ 517493 w 606456"/>
                <a:gd name="connsiteY1" fmla="*/ 272605 h 422910"/>
                <a:gd name="connsiteX2" fmla="*/ 526066 w 606456"/>
                <a:gd name="connsiteY2" fmla="*/ 277654 h 422910"/>
                <a:gd name="connsiteX3" fmla="*/ 545878 w 606456"/>
                <a:gd name="connsiteY3" fmla="*/ 282893 h 422910"/>
                <a:gd name="connsiteX4" fmla="*/ 547688 w 606456"/>
                <a:gd name="connsiteY4" fmla="*/ 282321 h 422910"/>
                <a:gd name="connsiteX5" fmla="*/ 547878 w 606456"/>
                <a:gd name="connsiteY5" fmla="*/ 281273 h 422910"/>
                <a:gd name="connsiteX6" fmla="*/ 546544 w 606456"/>
                <a:gd name="connsiteY6" fmla="*/ 279940 h 422910"/>
                <a:gd name="connsiteX7" fmla="*/ 546259 w 606456"/>
                <a:gd name="connsiteY7" fmla="*/ 278130 h 422910"/>
                <a:gd name="connsiteX8" fmla="*/ 547306 w 606456"/>
                <a:gd name="connsiteY8" fmla="*/ 276034 h 422910"/>
                <a:gd name="connsiteX9" fmla="*/ 549973 w 606456"/>
                <a:gd name="connsiteY9" fmla="*/ 275939 h 422910"/>
                <a:gd name="connsiteX10" fmla="*/ 554450 w 606456"/>
                <a:gd name="connsiteY10" fmla="*/ 277844 h 422910"/>
                <a:gd name="connsiteX11" fmla="*/ 563023 w 606456"/>
                <a:gd name="connsiteY11" fmla="*/ 275082 h 422910"/>
                <a:gd name="connsiteX12" fmla="*/ 575596 w 606456"/>
                <a:gd name="connsiteY12" fmla="*/ 267558 h 422910"/>
                <a:gd name="connsiteX13" fmla="*/ 587121 w 606456"/>
                <a:gd name="connsiteY13" fmla="*/ 266033 h 422910"/>
                <a:gd name="connsiteX14" fmla="*/ 597598 w 606456"/>
                <a:gd name="connsiteY14" fmla="*/ 270510 h 422910"/>
                <a:gd name="connsiteX15" fmla="*/ 603028 w 606456"/>
                <a:gd name="connsiteY15" fmla="*/ 275654 h 422910"/>
                <a:gd name="connsiteX16" fmla="*/ 606457 w 606456"/>
                <a:gd name="connsiteY16" fmla="*/ 280607 h 422910"/>
                <a:gd name="connsiteX17" fmla="*/ 605409 w 606456"/>
                <a:gd name="connsiteY17" fmla="*/ 286608 h 422910"/>
                <a:gd name="connsiteX18" fmla="*/ 604742 w 606456"/>
                <a:gd name="connsiteY18" fmla="*/ 290417 h 422910"/>
                <a:gd name="connsiteX19" fmla="*/ 601980 w 606456"/>
                <a:gd name="connsiteY19" fmla="*/ 305943 h 422910"/>
                <a:gd name="connsiteX20" fmla="*/ 600075 w 606456"/>
                <a:gd name="connsiteY20" fmla="*/ 311753 h 422910"/>
                <a:gd name="connsiteX21" fmla="*/ 597027 w 606456"/>
                <a:gd name="connsiteY21" fmla="*/ 318230 h 422910"/>
                <a:gd name="connsiteX22" fmla="*/ 564356 w 606456"/>
                <a:gd name="connsiteY22" fmla="*/ 326041 h 422910"/>
                <a:gd name="connsiteX23" fmla="*/ 566452 w 606456"/>
                <a:gd name="connsiteY23" fmla="*/ 322326 h 422910"/>
                <a:gd name="connsiteX24" fmla="*/ 565690 w 606456"/>
                <a:gd name="connsiteY24" fmla="*/ 315754 h 422910"/>
                <a:gd name="connsiteX25" fmla="*/ 564356 w 606456"/>
                <a:gd name="connsiteY25" fmla="*/ 310801 h 422910"/>
                <a:gd name="connsiteX26" fmla="*/ 567404 w 606456"/>
                <a:gd name="connsiteY26" fmla="*/ 306419 h 422910"/>
                <a:gd name="connsiteX27" fmla="*/ 559975 w 606456"/>
                <a:gd name="connsiteY27" fmla="*/ 304800 h 422910"/>
                <a:gd name="connsiteX28" fmla="*/ 556831 w 606456"/>
                <a:gd name="connsiteY28" fmla="*/ 307181 h 422910"/>
                <a:gd name="connsiteX29" fmla="*/ 554260 w 606456"/>
                <a:gd name="connsiteY29" fmla="*/ 311468 h 422910"/>
                <a:gd name="connsiteX30" fmla="*/ 556546 w 606456"/>
                <a:gd name="connsiteY30" fmla="*/ 321278 h 422910"/>
                <a:gd name="connsiteX31" fmla="*/ 552926 w 606456"/>
                <a:gd name="connsiteY31" fmla="*/ 326707 h 422910"/>
                <a:gd name="connsiteX32" fmla="*/ 551593 w 606456"/>
                <a:gd name="connsiteY32" fmla="*/ 329755 h 422910"/>
                <a:gd name="connsiteX33" fmla="*/ 551402 w 606456"/>
                <a:gd name="connsiteY33" fmla="*/ 336899 h 422910"/>
                <a:gd name="connsiteX34" fmla="*/ 549307 w 606456"/>
                <a:gd name="connsiteY34" fmla="*/ 339947 h 422910"/>
                <a:gd name="connsiteX35" fmla="*/ 548926 w 606456"/>
                <a:gd name="connsiteY35" fmla="*/ 343281 h 422910"/>
                <a:gd name="connsiteX36" fmla="*/ 554069 w 606456"/>
                <a:gd name="connsiteY36" fmla="*/ 342424 h 422910"/>
                <a:gd name="connsiteX37" fmla="*/ 551783 w 606456"/>
                <a:gd name="connsiteY37" fmla="*/ 348615 h 422910"/>
                <a:gd name="connsiteX38" fmla="*/ 541972 w 606456"/>
                <a:gd name="connsiteY38" fmla="*/ 360426 h 422910"/>
                <a:gd name="connsiteX39" fmla="*/ 538543 w 606456"/>
                <a:gd name="connsiteY39" fmla="*/ 367475 h 422910"/>
                <a:gd name="connsiteX40" fmla="*/ 539401 w 606456"/>
                <a:gd name="connsiteY40" fmla="*/ 395192 h 422910"/>
                <a:gd name="connsiteX41" fmla="*/ 535019 w 606456"/>
                <a:gd name="connsiteY41" fmla="*/ 411766 h 422910"/>
                <a:gd name="connsiteX42" fmla="*/ 534638 w 606456"/>
                <a:gd name="connsiteY42" fmla="*/ 416623 h 422910"/>
                <a:gd name="connsiteX43" fmla="*/ 524351 w 606456"/>
                <a:gd name="connsiteY43" fmla="*/ 416814 h 422910"/>
                <a:gd name="connsiteX44" fmla="*/ 521208 w 606456"/>
                <a:gd name="connsiteY44" fmla="*/ 416433 h 422910"/>
                <a:gd name="connsiteX45" fmla="*/ 511397 w 606456"/>
                <a:gd name="connsiteY45" fmla="*/ 413957 h 422910"/>
                <a:gd name="connsiteX46" fmla="*/ 500348 w 606456"/>
                <a:gd name="connsiteY46" fmla="*/ 409575 h 422910"/>
                <a:gd name="connsiteX47" fmla="*/ 493871 w 606456"/>
                <a:gd name="connsiteY47" fmla="*/ 401002 h 422910"/>
                <a:gd name="connsiteX48" fmla="*/ 489775 w 606456"/>
                <a:gd name="connsiteY48" fmla="*/ 394907 h 422910"/>
                <a:gd name="connsiteX49" fmla="*/ 480441 w 606456"/>
                <a:gd name="connsiteY49" fmla="*/ 397669 h 422910"/>
                <a:gd name="connsiteX50" fmla="*/ 478631 w 606456"/>
                <a:gd name="connsiteY50" fmla="*/ 396907 h 422910"/>
                <a:gd name="connsiteX51" fmla="*/ 476059 w 606456"/>
                <a:gd name="connsiteY51" fmla="*/ 393954 h 422910"/>
                <a:gd name="connsiteX52" fmla="*/ 469011 w 606456"/>
                <a:gd name="connsiteY52" fmla="*/ 391954 h 422910"/>
                <a:gd name="connsiteX53" fmla="*/ 460343 w 606456"/>
                <a:gd name="connsiteY53" fmla="*/ 391954 h 422910"/>
                <a:gd name="connsiteX54" fmla="*/ 440817 w 606456"/>
                <a:gd name="connsiteY54" fmla="*/ 380809 h 422910"/>
                <a:gd name="connsiteX55" fmla="*/ 438626 w 606456"/>
                <a:gd name="connsiteY55" fmla="*/ 378904 h 422910"/>
                <a:gd name="connsiteX56" fmla="*/ 423291 w 606456"/>
                <a:gd name="connsiteY56" fmla="*/ 380809 h 422910"/>
                <a:gd name="connsiteX57" fmla="*/ 400336 w 606456"/>
                <a:gd name="connsiteY57" fmla="*/ 386334 h 422910"/>
                <a:gd name="connsiteX58" fmla="*/ 382809 w 606456"/>
                <a:gd name="connsiteY58" fmla="*/ 393097 h 422910"/>
                <a:gd name="connsiteX59" fmla="*/ 364712 w 606456"/>
                <a:gd name="connsiteY59" fmla="*/ 405289 h 422910"/>
                <a:gd name="connsiteX60" fmla="*/ 357378 w 606456"/>
                <a:gd name="connsiteY60" fmla="*/ 414433 h 422910"/>
                <a:gd name="connsiteX61" fmla="*/ 348901 w 606456"/>
                <a:gd name="connsiteY61" fmla="*/ 419291 h 422910"/>
                <a:gd name="connsiteX62" fmla="*/ 336804 w 606456"/>
                <a:gd name="connsiteY62" fmla="*/ 422910 h 422910"/>
                <a:gd name="connsiteX63" fmla="*/ 315182 w 606456"/>
                <a:gd name="connsiteY63" fmla="*/ 421577 h 422910"/>
                <a:gd name="connsiteX64" fmla="*/ 292608 w 606456"/>
                <a:gd name="connsiteY64" fmla="*/ 417004 h 422910"/>
                <a:gd name="connsiteX65" fmla="*/ 268414 w 606456"/>
                <a:gd name="connsiteY65" fmla="*/ 412052 h 422910"/>
                <a:gd name="connsiteX66" fmla="*/ 255365 w 606456"/>
                <a:gd name="connsiteY66" fmla="*/ 414718 h 422910"/>
                <a:gd name="connsiteX67" fmla="*/ 237649 w 606456"/>
                <a:gd name="connsiteY67" fmla="*/ 412718 h 422910"/>
                <a:gd name="connsiteX68" fmla="*/ 210979 w 606456"/>
                <a:gd name="connsiteY68" fmla="*/ 406813 h 422910"/>
                <a:gd name="connsiteX69" fmla="*/ 191167 w 606456"/>
                <a:gd name="connsiteY69" fmla="*/ 405003 h 422910"/>
                <a:gd name="connsiteX70" fmla="*/ 171545 w 606456"/>
                <a:gd name="connsiteY70" fmla="*/ 408432 h 422910"/>
                <a:gd name="connsiteX71" fmla="*/ 168211 w 606456"/>
                <a:gd name="connsiteY71" fmla="*/ 405765 h 422910"/>
                <a:gd name="connsiteX72" fmla="*/ 167545 w 606456"/>
                <a:gd name="connsiteY72" fmla="*/ 402717 h 422910"/>
                <a:gd name="connsiteX73" fmla="*/ 168307 w 606456"/>
                <a:gd name="connsiteY73" fmla="*/ 398431 h 422910"/>
                <a:gd name="connsiteX74" fmla="*/ 171069 w 606456"/>
                <a:gd name="connsiteY74" fmla="*/ 394907 h 422910"/>
                <a:gd name="connsiteX75" fmla="*/ 175831 w 606456"/>
                <a:gd name="connsiteY75" fmla="*/ 392239 h 422910"/>
                <a:gd name="connsiteX76" fmla="*/ 178308 w 606456"/>
                <a:gd name="connsiteY76" fmla="*/ 389573 h 422910"/>
                <a:gd name="connsiteX77" fmla="*/ 178594 w 606456"/>
                <a:gd name="connsiteY77" fmla="*/ 386810 h 422910"/>
                <a:gd name="connsiteX78" fmla="*/ 173259 w 606456"/>
                <a:gd name="connsiteY78" fmla="*/ 382429 h 422910"/>
                <a:gd name="connsiteX79" fmla="*/ 162306 w 606456"/>
                <a:gd name="connsiteY79" fmla="*/ 376428 h 422910"/>
                <a:gd name="connsiteX80" fmla="*/ 157829 w 606456"/>
                <a:gd name="connsiteY80" fmla="*/ 372618 h 422910"/>
                <a:gd name="connsiteX81" fmla="*/ 156686 w 606456"/>
                <a:gd name="connsiteY81" fmla="*/ 371666 h 422910"/>
                <a:gd name="connsiteX82" fmla="*/ 156400 w 606456"/>
                <a:gd name="connsiteY82" fmla="*/ 368236 h 422910"/>
                <a:gd name="connsiteX83" fmla="*/ 154209 w 606456"/>
                <a:gd name="connsiteY83" fmla="*/ 365570 h 422910"/>
                <a:gd name="connsiteX84" fmla="*/ 149923 w 606456"/>
                <a:gd name="connsiteY84" fmla="*/ 363664 h 422910"/>
                <a:gd name="connsiteX85" fmla="*/ 146685 w 606456"/>
                <a:gd name="connsiteY85" fmla="*/ 360045 h 422910"/>
                <a:gd name="connsiteX86" fmla="*/ 144304 w 606456"/>
                <a:gd name="connsiteY86" fmla="*/ 354902 h 422910"/>
                <a:gd name="connsiteX87" fmla="*/ 144875 w 606456"/>
                <a:gd name="connsiteY87" fmla="*/ 350044 h 422910"/>
                <a:gd name="connsiteX88" fmla="*/ 148114 w 606456"/>
                <a:gd name="connsiteY88" fmla="*/ 345567 h 422910"/>
                <a:gd name="connsiteX89" fmla="*/ 152400 w 606456"/>
                <a:gd name="connsiteY89" fmla="*/ 343567 h 422910"/>
                <a:gd name="connsiteX90" fmla="*/ 157543 w 606456"/>
                <a:gd name="connsiteY90" fmla="*/ 344138 h 422910"/>
                <a:gd name="connsiteX91" fmla="*/ 159734 w 606456"/>
                <a:gd name="connsiteY91" fmla="*/ 342900 h 422910"/>
                <a:gd name="connsiteX92" fmla="*/ 158877 w 606456"/>
                <a:gd name="connsiteY92" fmla="*/ 339661 h 422910"/>
                <a:gd name="connsiteX93" fmla="*/ 153829 w 606456"/>
                <a:gd name="connsiteY93" fmla="*/ 335566 h 422910"/>
                <a:gd name="connsiteX94" fmla="*/ 144589 w 606456"/>
                <a:gd name="connsiteY94" fmla="*/ 330613 h 422910"/>
                <a:gd name="connsiteX95" fmla="*/ 135159 w 606456"/>
                <a:gd name="connsiteY95" fmla="*/ 333375 h 422910"/>
                <a:gd name="connsiteX96" fmla="*/ 125539 w 606456"/>
                <a:gd name="connsiteY96" fmla="*/ 343662 h 422910"/>
                <a:gd name="connsiteX97" fmla="*/ 118586 w 606456"/>
                <a:gd name="connsiteY97" fmla="*/ 345377 h 422910"/>
                <a:gd name="connsiteX98" fmla="*/ 114395 w 606456"/>
                <a:gd name="connsiteY98" fmla="*/ 338423 h 422910"/>
                <a:gd name="connsiteX99" fmla="*/ 106871 w 606456"/>
                <a:gd name="connsiteY99" fmla="*/ 334233 h 422910"/>
                <a:gd name="connsiteX100" fmla="*/ 96012 w 606456"/>
                <a:gd name="connsiteY100" fmla="*/ 332899 h 422910"/>
                <a:gd name="connsiteX101" fmla="*/ 89344 w 606456"/>
                <a:gd name="connsiteY101" fmla="*/ 330232 h 422910"/>
                <a:gd name="connsiteX102" fmla="*/ 86868 w 606456"/>
                <a:gd name="connsiteY102" fmla="*/ 326231 h 422910"/>
                <a:gd name="connsiteX103" fmla="*/ 82105 w 606456"/>
                <a:gd name="connsiteY103" fmla="*/ 323088 h 422910"/>
                <a:gd name="connsiteX104" fmla="*/ 71628 w 606456"/>
                <a:gd name="connsiteY104" fmla="*/ 319754 h 422910"/>
                <a:gd name="connsiteX105" fmla="*/ 71533 w 606456"/>
                <a:gd name="connsiteY105" fmla="*/ 316611 h 422910"/>
                <a:gd name="connsiteX106" fmla="*/ 73152 w 606456"/>
                <a:gd name="connsiteY106" fmla="*/ 315849 h 422910"/>
                <a:gd name="connsiteX107" fmla="*/ 76867 w 606456"/>
                <a:gd name="connsiteY107" fmla="*/ 315563 h 422910"/>
                <a:gd name="connsiteX108" fmla="*/ 81915 w 606456"/>
                <a:gd name="connsiteY108" fmla="*/ 314896 h 422910"/>
                <a:gd name="connsiteX109" fmla="*/ 82677 w 606456"/>
                <a:gd name="connsiteY109" fmla="*/ 313087 h 422910"/>
                <a:gd name="connsiteX110" fmla="*/ 82772 w 606456"/>
                <a:gd name="connsiteY110" fmla="*/ 311468 h 422910"/>
                <a:gd name="connsiteX111" fmla="*/ 78772 w 606456"/>
                <a:gd name="connsiteY111" fmla="*/ 309372 h 422910"/>
                <a:gd name="connsiteX112" fmla="*/ 74866 w 606456"/>
                <a:gd name="connsiteY112" fmla="*/ 307943 h 422910"/>
                <a:gd name="connsiteX113" fmla="*/ 72771 w 606456"/>
                <a:gd name="connsiteY113" fmla="*/ 306514 h 422910"/>
                <a:gd name="connsiteX114" fmla="*/ 71438 w 606456"/>
                <a:gd name="connsiteY114" fmla="*/ 304991 h 422910"/>
                <a:gd name="connsiteX115" fmla="*/ 71152 w 606456"/>
                <a:gd name="connsiteY115" fmla="*/ 303276 h 422910"/>
                <a:gd name="connsiteX116" fmla="*/ 72390 w 606456"/>
                <a:gd name="connsiteY116" fmla="*/ 302228 h 422910"/>
                <a:gd name="connsiteX117" fmla="*/ 73914 w 606456"/>
                <a:gd name="connsiteY117" fmla="*/ 302133 h 422910"/>
                <a:gd name="connsiteX118" fmla="*/ 75533 w 606456"/>
                <a:gd name="connsiteY118" fmla="*/ 301180 h 422910"/>
                <a:gd name="connsiteX119" fmla="*/ 76390 w 606456"/>
                <a:gd name="connsiteY119" fmla="*/ 297370 h 422910"/>
                <a:gd name="connsiteX120" fmla="*/ 78581 w 606456"/>
                <a:gd name="connsiteY120" fmla="*/ 294227 h 422910"/>
                <a:gd name="connsiteX121" fmla="*/ 80105 w 606456"/>
                <a:gd name="connsiteY121" fmla="*/ 293084 h 422910"/>
                <a:gd name="connsiteX122" fmla="*/ 80010 w 606456"/>
                <a:gd name="connsiteY122" fmla="*/ 290703 h 422910"/>
                <a:gd name="connsiteX123" fmla="*/ 78391 w 606456"/>
                <a:gd name="connsiteY123" fmla="*/ 288512 h 422910"/>
                <a:gd name="connsiteX124" fmla="*/ 76200 w 606456"/>
                <a:gd name="connsiteY124" fmla="*/ 286702 h 422910"/>
                <a:gd name="connsiteX125" fmla="*/ 73057 w 606456"/>
                <a:gd name="connsiteY125" fmla="*/ 285559 h 422910"/>
                <a:gd name="connsiteX126" fmla="*/ 63055 w 606456"/>
                <a:gd name="connsiteY126" fmla="*/ 282226 h 422910"/>
                <a:gd name="connsiteX127" fmla="*/ 58007 w 606456"/>
                <a:gd name="connsiteY127" fmla="*/ 277654 h 422910"/>
                <a:gd name="connsiteX128" fmla="*/ 54959 w 606456"/>
                <a:gd name="connsiteY128" fmla="*/ 277463 h 422910"/>
                <a:gd name="connsiteX129" fmla="*/ 50101 w 606456"/>
                <a:gd name="connsiteY129" fmla="*/ 274987 h 422910"/>
                <a:gd name="connsiteX130" fmla="*/ 44863 w 606456"/>
                <a:gd name="connsiteY130" fmla="*/ 270986 h 422910"/>
                <a:gd name="connsiteX131" fmla="*/ 40291 w 606456"/>
                <a:gd name="connsiteY131" fmla="*/ 265271 h 422910"/>
                <a:gd name="connsiteX132" fmla="*/ 35338 w 606456"/>
                <a:gd name="connsiteY132" fmla="*/ 261651 h 422910"/>
                <a:gd name="connsiteX133" fmla="*/ 34099 w 606456"/>
                <a:gd name="connsiteY133" fmla="*/ 260128 h 422910"/>
                <a:gd name="connsiteX134" fmla="*/ 34004 w 606456"/>
                <a:gd name="connsiteY134" fmla="*/ 258699 h 422910"/>
                <a:gd name="connsiteX135" fmla="*/ 34861 w 606456"/>
                <a:gd name="connsiteY135" fmla="*/ 257080 h 422910"/>
                <a:gd name="connsiteX136" fmla="*/ 34861 w 606456"/>
                <a:gd name="connsiteY136" fmla="*/ 255365 h 422910"/>
                <a:gd name="connsiteX137" fmla="*/ 33528 w 606456"/>
                <a:gd name="connsiteY137" fmla="*/ 249841 h 422910"/>
                <a:gd name="connsiteX138" fmla="*/ 34385 w 606456"/>
                <a:gd name="connsiteY138" fmla="*/ 243935 h 422910"/>
                <a:gd name="connsiteX139" fmla="*/ 34195 w 606456"/>
                <a:gd name="connsiteY139" fmla="*/ 238410 h 422910"/>
                <a:gd name="connsiteX140" fmla="*/ 34099 w 606456"/>
                <a:gd name="connsiteY140" fmla="*/ 235839 h 422910"/>
                <a:gd name="connsiteX141" fmla="*/ 33147 w 606456"/>
                <a:gd name="connsiteY141" fmla="*/ 235077 h 422910"/>
                <a:gd name="connsiteX142" fmla="*/ 32385 w 606456"/>
                <a:gd name="connsiteY142" fmla="*/ 235934 h 422910"/>
                <a:gd name="connsiteX143" fmla="*/ 31147 w 606456"/>
                <a:gd name="connsiteY143" fmla="*/ 236982 h 422910"/>
                <a:gd name="connsiteX144" fmla="*/ 29908 w 606456"/>
                <a:gd name="connsiteY144" fmla="*/ 237173 h 422910"/>
                <a:gd name="connsiteX145" fmla="*/ 26289 w 606456"/>
                <a:gd name="connsiteY145" fmla="*/ 233172 h 422910"/>
                <a:gd name="connsiteX146" fmla="*/ 21717 w 606456"/>
                <a:gd name="connsiteY146" fmla="*/ 224885 h 422910"/>
                <a:gd name="connsiteX147" fmla="*/ 18574 w 606456"/>
                <a:gd name="connsiteY147" fmla="*/ 222123 h 422910"/>
                <a:gd name="connsiteX148" fmla="*/ 12573 w 606456"/>
                <a:gd name="connsiteY148" fmla="*/ 218313 h 422910"/>
                <a:gd name="connsiteX149" fmla="*/ 7429 w 606456"/>
                <a:gd name="connsiteY149" fmla="*/ 215170 h 422910"/>
                <a:gd name="connsiteX150" fmla="*/ 3810 w 606456"/>
                <a:gd name="connsiteY150" fmla="*/ 208216 h 422910"/>
                <a:gd name="connsiteX151" fmla="*/ 0 w 606456"/>
                <a:gd name="connsiteY151" fmla="*/ 202882 h 422910"/>
                <a:gd name="connsiteX152" fmla="*/ 2476 w 606456"/>
                <a:gd name="connsiteY152" fmla="*/ 200596 h 422910"/>
                <a:gd name="connsiteX153" fmla="*/ 17050 w 606456"/>
                <a:gd name="connsiteY153" fmla="*/ 197453 h 422910"/>
                <a:gd name="connsiteX154" fmla="*/ 23813 w 606456"/>
                <a:gd name="connsiteY154" fmla="*/ 200596 h 422910"/>
                <a:gd name="connsiteX155" fmla="*/ 26860 w 606456"/>
                <a:gd name="connsiteY155" fmla="*/ 199454 h 422910"/>
                <a:gd name="connsiteX156" fmla="*/ 29813 w 606456"/>
                <a:gd name="connsiteY156" fmla="*/ 196977 h 422910"/>
                <a:gd name="connsiteX157" fmla="*/ 31432 w 606456"/>
                <a:gd name="connsiteY157" fmla="*/ 194976 h 422910"/>
                <a:gd name="connsiteX158" fmla="*/ 31718 w 606456"/>
                <a:gd name="connsiteY158" fmla="*/ 192786 h 422910"/>
                <a:gd name="connsiteX159" fmla="*/ 33242 w 606456"/>
                <a:gd name="connsiteY159" fmla="*/ 190119 h 422910"/>
                <a:gd name="connsiteX160" fmla="*/ 38100 w 606456"/>
                <a:gd name="connsiteY160" fmla="*/ 188881 h 422910"/>
                <a:gd name="connsiteX161" fmla="*/ 51149 w 606456"/>
                <a:gd name="connsiteY161" fmla="*/ 190500 h 422910"/>
                <a:gd name="connsiteX162" fmla="*/ 56388 w 606456"/>
                <a:gd name="connsiteY162" fmla="*/ 186785 h 422910"/>
                <a:gd name="connsiteX163" fmla="*/ 58293 w 606456"/>
                <a:gd name="connsiteY163" fmla="*/ 184785 h 422910"/>
                <a:gd name="connsiteX164" fmla="*/ 59531 w 606456"/>
                <a:gd name="connsiteY164" fmla="*/ 180308 h 422910"/>
                <a:gd name="connsiteX165" fmla="*/ 60865 w 606456"/>
                <a:gd name="connsiteY165" fmla="*/ 176689 h 422910"/>
                <a:gd name="connsiteX166" fmla="*/ 65532 w 606456"/>
                <a:gd name="connsiteY166" fmla="*/ 174784 h 422910"/>
                <a:gd name="connsiteX167" fmla="*/ 65437 w 606456"/>
                <a:gd name="connsiteY167" fmla="*/ 171450 h 422910"/>
                <a:gd name="connsiteX168" fmla="*/ 64770 w 606456"/>
                <a:gd name="connsiteY168" fmla="*/ 167926 h 422910"/>
                <a:gd name="connsiteX169" fmla="*/ 67437 w 606456"/>
                <a:gd name="connsiteY169" fmla="*/ 159925 h 422910"/>
                <a:gd name="connsiteX170" fmla="*/ 69056 w 606456"/>
                <a:gd name="connsiteY170" fmla="*/ 156591 h 422910"/>
                <a:gd name="connsiteX171" fmla="*/ 71723 w 606456"/>
                <a:gd name="connsiteY171" fmla="*/ 155448 h 422910"/>
                <a:gd name="connsiteX172" fmla="*/ 74866 w 606456"/>
                <a:gd name="connsiteY172" fmla="*/ 152876 h 422910"/>
                <a:gd name="connsiteX173" fmla="*/ 80391 w 606456"/>
                <a:gd name="connsiteY173" fmla="*/ 147638 h 422910"/>
                <a:gd name="connsiteX174" fmla="*/ 79153 w 606456"/>
                <a:gd name="connsiteY174" fmla="*/ 143066 h 422910"/>
                <a:gd name="connsiteX175" fmla="*/ 80296 w 606456"/>
                <a:gd name="connsiteY175" fmla="*/ 139636 h 422910"/>
                <a:gd name="connsiteX176" fmla="*/ 86011 w 606456"/>
                <a:gd name="connsiteY176" fmla="*/ 131350 h 422910"/>
                <a:gd name="connsiteX177" fmla="*/ 90392 w 606456"/>
                <a:gd name="connsiteY177" fmla="*/ 123349 h 422910"/>
                <a:gd name="connsiteX178" fmla="*/ 90297 w 606456"/>
                <a:gd name="connsiteY178" fmla="*/ 119348 h 422910"/>
                <a:gd name="connsiteX179" fmla="*/ 90964 w 606456"/>
                <a:gd name="connsiteY179" fmla="*/ 115824 h 422910"/>
                <a:gd name="connsiteX180" fmla="*/ 94869 w 606456"/>
                <a:gd name="connsiteY180" fmla="*/ 112014 h 422910"/>
                <a:gd name="connsiteX181" fmla="*/ 98869 w 606456"/>
                <a:gd name="connsiteY181" fmla="*/ 106966 h 422910"/>
                <a:gd name="connsiteX182" fmla="*/ 104299 w 606456"/>
                <a:gd name="connsiteY182" fmla="*/ 91345 h 422910"/>
                <a:gd name="connsiteX183" fmla="*/ 106204 w 606456"/>
                <a:gd name="connsiteY183" fmla="*/ 88678 h 422910"/>
                <a:gd name="connsiteX184" fmla="*/ 109728 w 606456"/>
                <a:gd name="connsiteY184" fmla="*/ 85725 h 422910"/>
                <a:gd name="connsiteX185" fmla="*/ 112395 w 606456"/>
                <a:gd name="connsiteY185" fmla="*/ 82677 h 422910"/>
                <a:gd name="connsiteX186" fmla="*/ 112681 w 606456"/>
                <a:gd name="connsiteY186" fmla="*/ 72390 h 422910"/>
                <a:gd name="connsiteX187" fmla="*/ 115062 w 606456"/>
                <a:gd name="connsiteY187" fmla="*/ 69342 h 422910"/>
                <a:gd name="connsiteX188" fmla="*/ 119824 w 606456"/>
                <a:gd name="connsiteY188" fmla="*/ 66008 h 422910"/>
                <a:gd name="connsiteX189" fmla="*/ 124492 w 606456"/>
                <a:gd name="connsiteY189" fmla="*/ 60579 h 422910"/>
                <a:gd name="connsiteX190" fmla="*/ 128302 w 606456"/>
                <a:gd name="connsiteY190" fmla="*/ 54197 h 422910"/>
                <a:gd name="connsiteX191" fmla="*/ 131254 w 606456"/>
                <a:gd name="connsiteY191" fmla="*/ 51245 h 422910"/>
                <a:gd name="connsiteX192" fmla="*/ 135159 w 606456"/>
                <a:gd name="connsiteY192" fmla="*/ 50482 h 422910"/>
                <a:gd name="connsiteX193" fmla="*/ 139446 w 606456"/>
                <a:gd name="connsiteY193" fmla="*/ 47910 h 422910"/>
                <a:gd name="connsiteX194" fmla="*/ 144113 w 606456"/>
                <a:gd name="connsiteY194" fmla="*/ 46958 h 422910"/>
                <a:gd name="connsiteX195" fmla="*/ 148685 w 606456"/>
                <a:gd name="connsiteY195" fmla="*/ 48196 h 422910"/>
                <a:gd name="connsiteX196" fmla="*/ 151638 w 606456"/>
                <a:gd name="connsiteY196" fmla="*/ 47530 h 422910"/>
                <a:gd name="connsiteX197" fmla="*/ 156019 w 606456"/>
                <a:gd name="connsiteY197" fmla="*/ 44482 h 422910"/>
                <a:gd name="connsiteX198" fmla="*/ 167259 w 606456"/>
                <a:gd name="connsiteY198" fmla="*/ 32671 h 422910"/>
                <a:gd name="connsiteX199" fmla="*/ 168783 w 606456"/>
                <a:gd name="connsiteY199" fmla="*/ 30289 h 422910"/>
                <a:gd name="connsiteX200" fmla="*/ 171164 w 606456"/>
                <a:gd name="connsiteY200" fmla="*/ 28670 h 422910"/>
                <a:gd name="connsiteX201" fmla="*/ 180213 w 606456"/>
                <a:gd name="connsiteY201" fmla="*/ 24670 h 422910"/>
                <a:gd name="connsiteX202" fmla="*/ 182594 w 606456"/>
                <a:gd name="connsiteY202" fmla="*/ 20574 h 422910"/>
                <a:gd name="connsiteX203" fmla="*/ 185642 w 606456"/>
                <a:gd name="connsiteY203" fmla="*/ 16954 h 422910"/>
                <a:gd name="connsiteX204" fmla="*/ 189738 w 606456"/>
                <a:gd name="connsiteY204" fmla="*/ 17240 h 422910"/>
                <a:gd name="connsiteX205" fmla="*/ 202882 w 606456"/>
                <a:gd name="connsiteY205" fmla="*/ 26194 h 422910"/>
                <a:gd name="connsiteX206" fmla="*/ 216979 w 606456"/>
                <a:gd name="connsiteY206" fmla="*/ 25718 h 422910"/>
                <a:gd name="connsiteX207" fmla="*/ 219646 w 606456"/>
                <a:gd name="connsiteY207" fmla="*/ 26003 h 422910"/>
                <a:gd name="connsiteX208" fmla="*/ 220408 w 606456"/>
                <a:gd name="connsiteY208" fmla="*/ 26194 h 422910"/>
                <a:gd name="connsiteX209" fmla="*/ 222218 w 606456"/>
                <a:gd name="connsiteY209" fmla="*/ 26956 h 422910"/>
                <a:gd name="connsiteX210" fmla="*/ 240982 w 606456"/>
                <a:gd name="connsiteY210" fmla="*/ 31432 h 422910"/>
                <a:gd name="connsiteX211" fmla="*/ 243840 w 606456"/>
                <a:gd name="connsiteY211" fmla="*/ 30956 h 422910"/>
                <a:gd name="connsiteX212" fmla="*/ 244697 w 606456"/>
                <a:gd name="connsiteY212" fmla="*/ 30575 h 422910"/>
                <a:gd name="connsiteX213" fmla="*/ 252222 w 606456"/>
                <a:gd name="connsiteY213" fmla="*/ 34290 h 422910"/>
                <a:gd name="connsiteX214" fmla="*/ 258889 w 606456"/>
                <a:gd name="connsiteY214" fmla="*/ 33718 h 422910"/>
                <a:gd name="connsiteX215" fmla="*/ 265271 w 606456"/>
                <a:gd name="connsiteY215" fmla="*/ 31242 h 422910"/>
                <a:gd name="connsiteX216" fmla="*/ 271843 w 606456"/>
                <a:gd name="connsiteY216" fmla="*/ 30289 h 422910"/>
                <a:gd name="connsiteX217" fmla="*/ 277939 w 606456"/>
                <a:gd name="connsiteY217" fmla="*/ 31909 h 422910"/>
                <a:gd name="connsiteX218" fmla="*/ 282511 w 606456"/>
                <a:gd name="connsiteY218" fmla="*/ 37052 h 422910"/>
                <a:gd name="connsiteX219" fmla="*/ 294513 w 606456"/>
                <a:gd name="connsiteY219" fmla="*/ 48101 h 422910"/>
                <a:gd name="connsiteX220" fmla="*/ 298037 w 606456"/>
                <a:gd name="connsiteY220" fmla="*/ 52197 h 422910"/>
                <a:gd name="connsiteX221" fmla="*/ 303562 w 606456"/>
                <a:gd name="connsiteY221" fmla="*/ 51625 h 422910"/>
                <a:gd name="connsiteX222" fmla="*/ 309658 w 606456"/>
                <a:gd name="connsiteY222" fmla="*/ 49530 h 422910"/>
                <a:gd name="connsiteX223" fmla="*/ 315754 w 606456"/>
                <a:gd name="connsiteY223" fmla="*/ 42196 h 422910"/>
                <a:gd name="connsiteX224" fmla="*/ 334708 w 606456"/>
                <a:gd name="connsiteY224" fmla="*/ 33814 h 422910"/>
                <a:gd name="connsiteX225" fmla="*/ 349091 w 606456"/>
                <a:gd name="connsiteY225" fmla="*/ 31718 h 422910"/>
                <a:gd name="connsiteX226" fmla="*/ 363188 w 606456"/>
                <a:gd name="connsiteY226" fmla="*/ 28384 h 422910"/>
                <a:gd name="connsiteX227" fmla="*/ 379381 w 606456"/>
                <a:gd name="connsiteY227" fmla="*/ 26003 h 422910"/>
                <a:gd name="connsiteX228" fmla="*/ 384143 w 606456"/>
                <a:gd name="connsiteY228" fmla="*/ 19145 h 422910"/>
                <a:gd name="connsiteX229" fmla="*/ 386715 w 606456"/>
                <a:gd name="connsiteY229" fmla="*/ 14478 h 422910"/>
                <a:gd name="connsiteX230" fmla="*/ 388620 w 606456"/>
                <a:gd name="connsiteY230" fmla="*/ 5715 h 422910"/>
                <a:gd name="connsiteX231" fmla="*/ 397383 w 606456"/>
                <a:gd name="connsiteY231" fmla="*/ 3239 h 422910"/>
                <a:gd name="connsiteX232" fmla="*/ 405670 w 606456"/>
                <a:gd name="connsiteY232" fmla="*/ 1429 h 422910"/>
                <a:gd name="connsiteX233" fmla="*/ 408622 w 606456"/>
                <a:gd name="connsiteY233" fmla="*/ 381 h 422910"/>
                <a:gd name="connsiteX234" fmla="*/ 414718 w 606456"/>
                <a:gd name="connsiteY234" fmla="*/ 0 h 422910"/>
                <a:gd name="connsiteX235" fmla="*/ 419481 w 606456"/>
                <a:gd name="connsiteY235" fmla="*/ 762 h 422910"/>
                <a:gd name="connsiteX236" fmla="*/ 426720 w 606456"/>
                <a:gd name="connsiteY236" fmla="*/ 5048 h 422910"/>
                <a:gd name="connsiteX237" fmla="*/ 431863 w 606456"/>
                <a:gd name="connsiteY237" fmla="*/ 10477 h 422910"/>
                <a:gd name="connsiteX238" fmla="*/ 433864 w 606456"/>
                <a:gd name="connsiteY238" fmla="*/ 14668 h 422910"/>
                <a:gd name="connsiteX239" fmla="*/ 438245 w 606456"/>
                <a:gd name="connsiteY239" fmla="*/ 20764 h 422910"/>
                <a:gd name="connsiteX240" fmla="*/ 442817 w 606456"/>
                <a:gd name="connsiteY240" fmla="*/ 29146 h 422910"/>
                <a:gd name="connsiteX241" fmla="*/ 447865 w 606456"/>
                <a:gd name="connsiteY241" fmla="*/ 40386 h 422910"/>
                <a:gd name="connsiteX242" fmla="*/ 449008 w 606456"/>
                <a:gd name="connsiteY242" fmla="*/ 46101 h 422910"/>
                <a:gd name="connsiteX243" fmla="*/ 450913 w 606456"/>
                <a:gd name="connsiteY243" fmla="*/ 52197 h 422910"/>
                <a:gd name="connsiteX244" fmla="*/ 454628 w 606456"/>
                <a:gd name="connsiteY244" fmla="*/ 59627 h 422910"/>
                <a:gd name="connsiteX245" fmla="*/ 461867 w 606456"/>
                <a:gd name="connsiteY245" fmla="*/ 67818 h 422910"/>
                <a:gd name="connsiteX246" fmla="*/ 462915 w 606456"/>
                <a:gd name="connsiteY246" fmla="*/ 69342 h 422910"/>
                <a:gd name="connsiteX247" fmla="*/ 466153 w 606456"/>
                <a:gd name="connsiteY247" fmla="*/ 75152 h 422910"/>
                <a:gd name="connsiteX248" fmla="*/ 472440 w 606456"/>
                <a:gd name="connsiteY248" fmla="*/ 87916 h 422910"/>
                <a:gd name="connsiteX249" fmla="*/ 477679 w 606456"/>
                <a:gd name="connsiteY249" fmla="*/ 93059 h 422910"/>
                <a:gd name="connsiteX250" fmla="*/ 482251 w 606456"/>
                <a:gd name="connsiteY250" fmla="*/ 98584 h 422910"/>
                <a:gd name="connsiteX251" fmla="*/ 484537 w 606456"/>
                <a:gd name="connsiteY251" fmla="*/ 104108 h 422910"/>
                <a:gd name="connsiteX252" fmla="*/ 487775 w 606456"/>
                <a:gd name="connsiteY252" fmla="*/ 109251 h 422910"/>
                <a:gd name="connsiteX253" fmla="*/ 495490 w 606456"/>
                <a:gd name="connsiteY253" fmla="*/ 115919 h 422910"/>
                <a:gd name="connsiteX254" fmla="*/ 501777 w 606456"/>
                <a:gd name="connsiteY254" fmla="*/ 122015 h 422910"/>
                <a:gd name="connsiteX255" fmla="*/ 506730 w 606456"/>
                <a:gd name="connsiteY255" fmla="*/ 139446 h 422910"/>
                <a:gd name="connsiteX256" fmla="*/ 510254 w 606456"/>
                <a:gd name="connsiteY256" fmla="*/ 147447 h 422910"/>
                <a:gd name="connsiteX257" fmla="*/ 512540 w 606456"/>
                <a:gd name="connsiteY257" fmla="*/ 153543 h 422910"/>
                <a:gd name="connsiteX258" fmla="*/ 511397 w 606456"/>
                <a:gd name="connsiteY258" fmla="*/ 165925 h 422910"/>
                <a:gd name="connsiteX259" fmla="*/ 512826 w 606456"/>
                <a:gd name="connsiteY259" fmla="*/ 171164 h 422910"/>
                <a:gd name="connsiteX260" fmla="*/ 509968 w 606456"/>
                <a:gd name="connsiteY260" fmla="*/ 180784 h 422910"/>
                <a:gd name="connsiteX261" fmla="*/ 504825 w 606456"/>
                <a:gd name="connsiteY261" fmla="*/ 200120 h 422910"/>
                <a:gd name="connsiteX262" fmla="*/ 503587 w 606456"/>
                <a:gd name="connsiteY262" fmla="*/ 215360 h 422910"/>
                <a:gd name="connsiteX263" fmla="*/ 504444 w 606456"/>
                <a:gd name="connsiteY263" fmla="*/ 223647 h 422910"/>
                <a:gd name="connsiteX264" fmla="*/ 504539 w 606456"/>
                <a:gd name="connsiteY264" fmla="*/ 228885 h 422910"/>
                <a:gd name="connsiteX265" fmla="*/ 505777 w 606456"/>
                <a:gd name="connsiteY265" fmla="*/ 232315 h 422910"/>
                <a:gd name="connsiteX266" fmla="*/ 507206 w 606456"/>
                <a:gd name="connsiteY266" fmla="*/ 239268 h 422910"/>
                <a:gd name="connsiteX267" fmla="*/ 507397 w 606456"/>
                <a:gd name="connsiteY267" fmla="*/ 245269 h 422910"/>
                <a:gd name="connsiteX268" fmla="*/ 505587 w 606456"/>
                <a:gd name="connsiteY268" fmla="*/ 246983 h 422910"/>
                <a:gd name="connsiteX269" fmla="*/ 502920 w 606456"/>
                <a:gd name="connsiteY269" fmla="*/ 248412 h 422910"/>
                <a:gd name="connsiteX270" fmla="*/ 501967 w 606456"/>
                <a:gd name="connsiteY270" fmla="*/ 249650 h 422910"/>
                <a:gd name="connsiteX271" fmla="*/ 504349 w 606456"/>
                <a:gd name="connsiteY271" fmla="*/ 252413 h 422910"/>
                <a:gd name="connsiteX272" fmla="*/ 507587 w 606456"/>
                <a:gd name="connsiteY272" fmla="*/ 257460 h 422910"/>
                <a:gd name="connsiteX273" fmla="*/ 510826 w 606456"/>
                <a:gd name="connsiteY273" fmla="*/ 263271 h 42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</a:cxnLst>
              <a:rect l="l" t="t" r="r" b="b"/>
              <a:pathLst>
                <a:path w="606456" h="422910">
                  <a:moveTo>
                    <a:pt x="510826" y="263271"/>
                  </a:moveTo>
                  <a:lnTo>
                    <a:pt x="517493" y="272605"/>
                  </a:lnTo>
                  <a:lnTo>
                    <a:pt x="526066" y="277654"/>
                  </a:lnTo>
                  <a:lnTo>
                    <a:pt x="545878" y="282893"/>
                  </a:lnTo>
                  <a:lnTo>
                    <a:pt x="547688" y="282321"/>
                  </a:lnTo>
                  <a:lnTo>
                    <a:pt x="547878" y="281273"/>
                  </a:lnTo>
                  <a:lnTo>
                    <a:pt x="546544" y="279940"/>
                  </a:lnTo>
                  <a:lnTo>
                    <a:pt x="546259" y="278130"/>
                  </a:lnTo>
                  <a:lnTo>
                    <a:pt x="547306" y="276034"/>
                  </a:lnTo>
                  <a:lnTo>
                    <a:pt x="549973" y="275939"/>
                  </a:lnTo>
                  <a:lnTo>
                    <a:pt x="554450" y="277844"/>
                  </a:lnTo>
                  <a:lnTo>
                    <a:pt x="563023" y="275082"/>
                  </a:lnTo>
                  <a:lnTo>
                    <a:pt x="575596" y="267558"/>
                  </a:lnTo>
                  <a:lnTo>
                    <a:pt x="587121" y="266033"/>
                  </a:lnTo>
                  <a:lnTo>
                    <a:pt x="597598" y="270510"/>
                  </a:lnTo>
                  <a:lnTo>
                    <a:pt x="603028" y="275654"/>
                  </a:lnTo>
                  <a:lnTo>
                    <a:pt x="606457" y="280607"/>
                  </a:lnTo>
                  <a:lnTo>
                    <a:pt x="605409" y="286608"/>
                  </a:lnTo>
                  <a:lnTo>
                    <a:pt x="604742" y="290417"/>
                  </a:lnTo>
                  <a:lnTo>
                    <a:pt x="601980" y="305943"/>
                  </a:lnTo>
                  <a:lnTo>
                    <a:pt x="600075" y="311753"/>
                  </a:lnTo>
                  <a:lnTo>
                    <a:pt x="597027" y="318230"/>
                  </a:lnTo>
                  <a:lnTo>
                    <a:pt x="564356" y="326041"/>
                  </a:lnTo>
                  <a:lnTo>
                    <a:pt x="566452" y="322326"/>
                  </a:lnTo>
                  <a:lnTo>
                    <a:pt x="565690" y="315754"/>
                  </a:lnTo>
                  <a:lnTo>
                    <a:pt x="564356" y="310801"/>
                  </a:lnTo>
                  <a:lnTo>
                    <a:pt x="567404" y="306419"/>
                  </a:lnTo>
                  <a:lnTo>
                    <a:pt x="559975" y="304800"/>
                  </a:lnTo>
                  <a:lnTo>
                    <a:pt x="556831" y="307181"/>
                  </a:lnTo>
                  <a:lnTo>
                    <a:pt x="554260" y="311468"/>
                  </a:lnTo>
                  <a:lnTo>
                    <a:pt x="556546" y="321278"/>
                  </a:lnTo>
                  <a:lnTo>
                    <a:pt x="552926" y="326707"/>
                  </a:lnTo>
                  <a:lnTo>
                    <a:pt x="551593" y="329755"/>
                  </a:lnTo>
                  <a:lnTo>
                    <a:pt x="551402" y="336899"/>
                  </a:lnTo>
                  <a:lnTo>
                    <a:pt x="549307" y="339947"/>
                  </a:lnTo>
                  <a:lnTo>
                    <a:pt x="548926" y="343281"/>
                  </a:lnTo>
                  <a:lnTo>
                    <a:pt x="554069" y="342424"/>
                  </a:lnTo>
                  <a:lnTo>
                    <a:pt x="551783" y="348615"/>
                  </a:lnTo>
                  <a:lnTo>
                    <a:pt x="541972" y="360426"/>
                  </a:lnTo>
                  <a:lnTo>
                    <a:pt x="538543" y="367475"/>
                  </a:lnTo>
                  <a:lnTo>
                    <a:pt x="539401" y="395192"/>
                  </a:lnTo>
                  <a:lnTo>
                    <a:pt x="535019" y="411766"/>
                  </a:lnTo>
                  <a:lnTo>
                    <a:pt x="534638" y="416623"/>
                  </a:lnTo>
                  <a:lnTo>
                    <a:pt x="524351" y="416814"/>
                  </a:lnTo>
                  <a:lnTo>
                    <a:pt x="521208" y="416433"/>
                  </a:lnTo>
                  <a:lnTo>
                    <a:pt x="511397" y="413957"/>
                  </a:lnTo>
                  <a:lnTo>
                    <a:pt x="500348" y="409575"/>
                  </a:lnTo>
                  <a:lnTo>
                    <a:pt x="493871" y="401002"/>
                  </a:lnTo>
                  <a:lnTo>
                    <a:pt x="489775" y="394907"/>
                  </a:lnTo>
                  <a:lnTo>
                    <a:pt x="480441" y="397669"/>
                  </a:lnTo>
                  <a:lnTo>
                    <a:pt x="478631" y="396907"/>
                  </a:lnTo>
                  <a:lnTo>
                    <a:pt x="476059" y="393954"/>
                  </a:lnTo>
                  <a:lnTo>
                    <a:pt x="469011" y="391954"/>
                  </a:lnTo>
                  <a:lnTo>
                    <a:pt x="460343" y="391954"/>
                  </a:lnTo>
                  <a:lnTo>
                    <a:pt x="440817" y="380809"/>
                  </a:lnTo>
                  <a:lnTo>
                    <a:pt x="438626" y="378904"/>
                  </a:lnTo>
                  <a:lnTo>
                    <a:pt x="423291" y="380809"/>
                  </a:lnTo>
                  <a:lnTo>
                    <a:pt x="400336" y="386334"/>
                  </a:lnTo>
                  <a:lnTo>
                    <a:pt x="382809" y="393097"/>
                  </a:lnTo>
                  <a:lnTo>
                    <a:pt x="364712" y="405289"/>
                  </a:lnTo>
                  <a:lnTo>
                    <a:pt x="357378" y="414433"/>
                  </a:lnTo>
                  <a:lnTo>
                    <a:pt x="348901" y="419291"/>
                  </a:lnTo>
                  <a:lnTo>
                    <a:pt x="336804" y="422910"/>
                  </a:lnTo>
                  <a:lnTo>
                    <a:pt x="315182" y="421577"/>
                  </a:lnTo>
                  <a:lnTo>
                    <a:pt x="292608" y="417004"/>
                  </a:lnTo>
                  <a:lnTo>
                    <a:pt x="268414" y="412052"/>
                  </a:lnTo>
                  <a:lnTo>
                    <a:pt x="255365" y="414718"/>
                  </a:lnTo>
                  <a:lnTo>
                    <a:pt x="237649" y="412718"/>
                  </a:lnTo>
                  <a:lnTo>
                    <a:pt x="210979" y="406813"/>
                  </a:lnTo>
                  <a:lnTo>
                    <a:pt x="191167" y="405003"/>
                  </a:lnTo>
                  <a:lnTo>
                    <a:pt x="171545" y="408432"/>
                  </a:lnTo>
                  <a:lnTo>
                    <a:pt x="168211" y="405765"/>
                  </a:lnTo>
                  <a:lnTo>
                    <a:pt x="167545" y="402717"/>
                  </a:lnTo>
                  <a:lnTo>
                    <a:pt x="168307" y="398431"/>
                  </a:lnTo>
                  <a:lnTo>
                    <a:pt x="171069" y="394907"/>
                  </a:lnTo>
                  <a:lnTo>
                    <a:pt x="175831" y="392239"/>
                  </a:lnTo>
                  <a:lnTo>
                    <a:pt x="178308" y="389573"/>
                  </a:lnTo>
                  <a:lnTo>
                    <a:pt x="178594" y="386810"/>
                  </a:lnTo>
                  <a:lnTo>
                    <a:pt x="173259" y="382429"/>
                  </a:lnTo>
                  <a:lnTo>
                    <a:pt x="162306" y="376428"/>
                  </a:lnTo>
                  <a:lnTo>
                    <a:pt x="157829" y="372618"/>
                  </a:lnTo>
                  <a:lnTo>
                    <a:pt x="156686" y="371666"/>
                  </a:lnTo>
                  <a:lnTo>
                    <a:pt x="156400" y="368236"/>
                  </a:lnTo>
                  <a:lnTo>
                    <a:pt x="154209" y="365570"/>
                  </a:lnTo>
                  <a:lnTo>
                    <a:pt x="149923" y="363664"/>
                  </a:lnTo>
                  <a:lnTo>
                    <a:pt x="146685" y="360045"/>
                  </a:lnTo>
                  <a:lnTo>
                    <a:pt x="144304" y="354902"/>
                  </a:lnTo>
                  <a:lnTo>
                    <a:pt x="144875" y="350044"/>
                  </a:lnTo>
                  <a:lnTo>
                    <a:pt x="148114" y="345567"/>
                  </a:lnTo>
                  <a:lnTo>
                    <a:pt x="152400" y="343567"/>
                  </a:lnTo>
                  <a:lnTo>
                    <a:pt x="157543" y="344138"/>
                  </a:lnTo>
                  <a:lnTo>
                    <a:pt x="159734" y="342900"/>
                  </a:lnTo>
                  <a:lnTo>
                    <a:pt x="158877" y="339661"/>
                  </a:lnTo>
                  <a:lnTo>
                    <a:pt x="153829" y="335566"/>
                  </a:lnTo>
                  <a:lnTo>
                    <a:pt x="144589" y="330613"/>
                  </a:lnTo>
                  <a:lnTo>
                    <a:pt x="135159" y="333375"/>
                  </a:lnTo>
                  <a:lnTo>
                    <a:pt x="125539" y="343662"/>
                  </a:lnTo>
                  <a:lnTo>
                    <a:pt x="118586" y="345377"/>
                  </a:lnTo>
                  <a:lnTo>
                    <a:pt x="114395" y="338423"/>
                  </a:lnTo>
                  <a:lnTo>
                    <a:pt x="106871" y="334233"/>
                  </a:lnTo>
                  <a:lnTo>
                    <a:pt x="96012" y="332899"/>
                  </a:lnTo>
                  <a:lnTo>
                    <a:pt x="89344" y="330232"/>
                  </a:lnTo>
                  <a:lnTo>
                    <a:pt x="86868" y="326231"/>
                  </a:lnTo>
                  <a:lnTo>
                    <a:pt x="82105" y="323088"/>
                  </a:lnTo>
                  <a:lnTo>
                    <a:pt x="71628" y="319754"/>
                  </a:lnTo>
                  <a:lnTo>
                    <a:pt x="71533" y="316611"/>
                  </a:lnTo>
                  <a:lnTo>
                    <a:pt x="73152" y="315849"/>
                  </a:lnTo>
                  <a:lnTo>
                    <a:pt x="76867" y="315563"/>
                  </a:lnTo>
                  <a:lnTo>
                    <a:pt x="81915" y="314896"/>
                  </a:lnTo>
                  <a:lnTo>
                    <a:pt x="82677" y="313087"/>
                  </a:lnTo>
                  <a:lnTo>
                    <a:pt x="82772" y="311468"/>
                  </a:lnTo>
                  <a:lnTo>
                    <a:pt x="78772" y="309372"/>
                  </a:lnTo>
                  <a:lnTo>
                    <a:pt x="74866" y="307943"/>
                  </a:lnTo>
                  <a:lnTo>
                    <a:pt x="72771" y="306514"/>
                  </a:lnTo>
                  <a:lnTo>
                    <a:pt x="71438" y="304991"/>
                  </a:lnTo>
                  <a:lnTo>
                    <a:pt x="71152" y="303276"/>
                  </a:lnTo>
                  <a:lnTo>
                    <a:pt x="72390" y="302228"/>
                  </a:lnTo>
                  <a:lnTo>
                    <a:pt x="73914" y="302133"/>
                  </a:lnTo>
                  <a:lnTo>
                    <a:pt x="75533" y="301180"/>
                  </a:lnTo>
                  <a:lnTo>
                    <a:pt x="76390" y="297370"/>
                  </a:lnTo>
                  <a:lnTo>
                    <a:pt x="78581" y="294227"/>
                  </a:lnTo>
                  <a:lnTo>
                    <a:pt x="80105" y="293084"/>
                  </a:lnTo>
                  <a:lnTo>
                    <a:pt x="80010" y="290703"/>
                  </a:lnTo>
                  <a:lnTo>
                    <a:pt x="78391" y="288512"/>
                  </a:lnTo>
                  <a:lnTo>
                    <a:pt x="76200" y="286702"/>
                  </a:lnTo>
                  <a:lnTo>
                    <a:pt x="73057" y="285559"/>
                  </a:lnTo>
                  <a:lnTo>
                    <a:pt x="63055" y="282226"/>
                  </a:lnTo>
                  <a:lnTo>
                    <a:pt x="58007" y="277654"/>
                  </a:lnTo>
                  <a:lnTo>
                    <a:pt x="54959" y="277463"/>
                  </a:lnTo>
                  <a:lnTo>
                    <a:pt x="50101" y="274987"/>
                  </a:lnTo>
                  <a:lnTo>
                    <a:pt x="44863" y="270986"/>
                  </a:lnTo>
                  <a:lnTo>
                    <a:pt x="40291" y="265271"/>
                  </a:lnTo>
                  <a:lnTo>
                    <a:pt x="35338" y="261651"/>
                  </a:lnTo>
                  <a:lnTo>
                    <a:pt x="34099" y="260128"/>
                  </a:lnTo>
                  <a:lnTo>
                    <a:pt x="34004" y="258699"/>
                  </a:lnTo>
                  <a:lnTo>
                    <a:pt x="34861" y="257080"/>
                  </a:lnTo>
                  <a:lnTo>
                    <a:pt x="34861" y="255365"/>
                  </a:lnTo>
                  <a:lnTo>
                    <a:pt x="33528" y="249841"/>
                  </a:lnTo>
                  <a:lnTo>
                    <a:pt x="34385" y="243935"/>
                  </a:lnTo>
                  <a:lnTo>
                    <a:pt x="34195" y="238410"/>
                  </a:lnTo>
                  <a:lnTo>
                    <a:pt x="34099" y="235839"/>
                  </a:lnTo>
                  <a:lnTo>
                    <a:pt x="33147" y="235077"/>
                  </a:lnTo>
                  <a:lnTo>
                    <a:pt x="32385" y="235934"/>
                  </a:lnTo>
                  <a:lnTo>
                    <a:pt x="31147" y="236982"/>
                  </a:lnTo>
                  <a:lnTo>
                    <a:pt x="29908" y="237173"/>
                  </a:lnTo>
                  <a:lnTo>
                    <a:pt x="26289" y="233172"/>
                  </a:lnTo>
                  <a:lnTo>
                    <a:pt x="21717" y="224885"/>
                  </a:lnTo>
                  <a:lnTo>
                    <a:pt x="18574" y="222123"/>
                  </a:lnTo>
                  <a:lnTo>
                    <a:pt x="12573" y="218313"/>
                  </a:lnTo>
                  <a:lnTo>
                    <a:pt x="7429" y="215170"/>
                  </a:lnTo>
                  <a:lnTo>
                    <a:pt x="3810" y="208216"/>
                  </a:lnTo>
                  <a:lnTo>
                    <a:pt x="0" y="202882"/>
                  </a:lnTo>
                  <a:lnTo>
                    <a:pt x="2476" y="200596"/>
                  </a:lnTo>
                  <a:lnTo>
                    <a:pt x="17050" y="197453"/>
                  </a:lnTo>
                  <a:lnTo>
                    <a:pt x="23813" y="200596"/>
                  </a:lnTo>
                  <a:lnTo>
                    <a:pt x="26860" y="199454"/>
                  </a:lnTo>
                  <a:lnTo>
                    <a:pt x="29813" y="196977"/>
                  </a:lnTo>
                  <a:lnTo>
                    <a:pt x="31432" y="194976"/>
                  </a:lnTo>
                  <a:lnTo>
                    <a:pt x="31718" y="192786"/>
                  </a:lnTo>
                  <a:lnTo>
                    <a:pt x="33242" y="190119"/>
                  </a:lnTo>
                  <a:lnTo>
                    <a:pt x="38100" y="188881"/>
                  </a:lnTo>
                  <a:lnTo>
                    <a:pt x="51149" y="190500"/>
                  </a:lnTo>
                  <a:lnTo>
                    <a:pt x="56388" y="186785"/>
                  </a:lnTo>
                  <a:lnTo>
                    <a:pt x="58293" y="184785"/>
                  </a:lnTo>
                  <a:lnTo>
                    <a:pt x="59531" y="180308"/>
                  </a:lnTo>
                  <a:lnTo>
                    <a:pt x="60865" y="176689"/>
                  </a:lnTo>
                  <a:lnTo>
                    <a:pt x="65532" y="174784"/>
                  </a:lnTo>
                  <a:lnTo>
                    <a:pt x="65437" y="171450"/>
                  </a:lnTo>
                  <a:lnTo>
                    <a:pt x="64770" y="167926"/>
                  </a:lnTo>
                  <a:lnTo>
                    <a:pt x="67437" y="159925"/>
                  </a:lnTo>
                  <a:lnTo>
                    <a:pt x="69056" y="156591"/>
                  </a:lnTo>
                  <a:lnTo>
                    <a:pt x="71723" y="155448"/>
                  </a:lnTo>
                  <a:lnTo>
                    <a:pt x="74866" y="152876"/>
                  </a:lnTo>
                  <a:lnTo>
                    <a:pt x="80391" y="147638"/>
                  </a:lnTo>
                  <a:lnTo>
                    <a:pt x="79153" y="143066"/>
                  </a:lnTo>
                  <a:lnTo>
                    <a:pt x="80296" y="139636"/>
                  </a:lnTo>
                  <a:lnTo>
                    <a:pt x="86011" y="131350"/>
                  </a:lnTo>
                  <a:lnTo>
                    <a:pt x="90392" y="123349"/>
                  </a:lnTo>
                  <a:lnTo>
                    <a:pt x="90297" y="119348"/>
                  </a:lnTo>
                  <a:lnTo>
                    <a:pt x="90964" y="115824"/>
                  </a:lnTo>
                  <a:lnTo>
                    <a:pt x="94869" y="112014"/>
                  </a:lnTo>
                  <a:lnTo>
                    <a:pt x="98869" y="106966"/>
                  </a:lnTo>
                  <a:lnTo>
                    <a:pt x="104299" y="91345"/>
                  </a:lnTo>
                  <a:lnTo>
                    <a:pt x="106204" y="88678"/>
                  </a:lnTo>
                  <a:lnTo>
                    <a:pt x="109728" y="85725"/>
                  </a:lnTo>
                  <a:lnTo>
                    <a:pt x="112395" y="82677"/>
                  </a:lnTo>
                  <a:lnTo>
                    <a:pt x="112681" y="72390"/>
                  </a:lnTo>
                  <a:lnTo>
                    <a:pt x="115062" y="69342"/>
                  </a:lnTo>
                  <a:lnTo>
                    <a:pt x="119824" y="66008"/>
                  </a:lnTo>
                  <a:lnTo>
                    <a:pt x="124492" y="60579"/>
                  </a:lnTo>
                  <a:lnTo>
                    <a:pt x="128302" y="54197"/>
                  </a:lnTo>
                  <a:lnTo>
                    <a:pt x="131254" y="51245"/>
                  </a:lnTo>
                  <a:lnTo>
                    <a:pt x="135159" y="50482"/>
                  </a:lnTo>
                  <a:lnTo>
                    <a:pt x="139446" y="47910"/>
                  </a:lnTo>
                  <a:lnTo>
                    <a:pt x="144113" y="46958"/>
                  </a:lnTo>
                  <a:lnTo>
                    <a:pt x="148685" y="48196"/>
                  </a:lnTo>
                  <a:lnTo>
                    <a:pt x="151638" y="47530"/>
                  </a:lnTo>
                  <a:lnTo>
                    <a:pt x="156019" y="44482"/>
                  </a:lnTo>
                  <a:lnTo>
                    <a:pt x="167259" y="32671"/>
                  </a:lnTo>
                  <a:lnTo>
                    <a:pt x="168783" y="30289"/>
                  </a:lnTo>
                  <a:lnTo>
                    <a:pt x="171164" y="28670"/>
                  </a:lnTo>
                  <a:lnTo>
                    <a:pt x="180213" y="24670"/>
                  </a:lnTo>
                  <a:lnTo>
                    <a:pt x="182594" y="20574"/>
                  </a:lnTo>
                  <a:lnTo>
                    <a:pt x="185642" y="16954"/>
                  </a:lnTo>
                  <a:lnTo>
                    <a:pt x="189738" y="17240"/>
                  </a:lnTo>
                  <a:lnTo>
                    <a:pt x="202882" y="26194"/>
                  </a:lnTo>
                  <a:lnTo>
                    <a:pt x="216979" y="25718"/>
                  </a:lnTo>
                  <a:lnTo>
                    <a:pt x="219646" y="26003"/>
                  </a:lnTo>
                  <a:lnTo>
                    <a:pt x="220408" y="26194"/>
                  </a:lnTo>
                  <a:lnTo>
                    <a:pt x="222218" y="26956"/>
                  </a:lnTo>
                  <a:lnTo>
                    <a:pt x="240982" y="31432"/>
                  </a:lnTo>
                  <a:lnTo>
                    <a:pt x="243840" y="30956"/>
                  </a:lnTo>
                  <a:lnTo>
                    <a:pt x="244697" y="30575"/>
                  </a:lnTo>
                  <a:lnTo>
                    <a:pt x="252222" y="34290"/>
                  </a:lnTo>
                  <a:lnTo>
                    <a:pt x="258889" y="33718"/>
                  </a:lnTo>
                  <a:lnTo>
                    <a:pt x="265271" y="31242"/>
                  </a:lnTo>
                  <a:lnTo>
                    <a:pt x="271843" y="30289"/>
                  </a:lnTo>
                  <a:lnTo>
                    <a:pt x="277939" y="31909"/>
                  </a:lnTo>
                  <a:lnTo>
                    <a:pt x="282511" y="37052"/>
                  </a:lnTo>
                  <a:lnTo>
                    <a:pt x="294513" y="48101"/>
                  </a:lnTo>
                  <a:lnTo>
                    <a:pt x="298037" y="52197"/>
                  </a:lnTo>
                  <a:lnTo>
                    <a:pt x="303562" y="51625"/>
                  </a:lnTo>
                  <a:lnTo>
                    <a:pt x="309658" y="49530"/>
                  </a:lnTo>
                  <a:lnTo>
                    <a:pt x="315754" y="42196"/>
                  </a:lnTo>
                  <a:lnTo>
                    <a:pt x="334708" y="33814"/>
                  </a:lnTo>
                  <a:lnTo>
                    <a:pt x="349091" y="31718"/>
                  </a:lnTo>
                  <a:lnTo>
                    <a:pt x="363188" y="28384"/>
                  </a:lnTo>
                  <a:lnTo>
                    <a:pt x="379381" y="26003"/>
                  </a:lnTo>
                  <a:lnTo>
                    <a:pt x="384143" y="19145"/>
                  </a:lnTo>
                  <a:lnTo>
                    <a:pt x="386715" y="14478"/>
                  </a:lnTo>
                  <a:lnTo>
                    <a:pt x="388620" y="5715"/>
                  </a:lnTo>
                  <a:lnTo>
                    <a:pt x="397383" y="3239"/>
                  </a:lnTo>
                  <a:lnTo>
                    <a:pt x="405670" y="1429"/>
                  </a:lnTo>
                  <a:lnTo>
                    <a:pt x="408622" y="381"/>
                  </a:lnTo>
                  <a:lnTo>
                    <a:pt x="414718" y="0"/>
                  </a:lnTo>
                  <a:lnTo>
                    <a:pt x="419481" y="762"/>
                  </a:lnTo>
                  <a:lnTo>
                    <a:pt x="426720" y="5048"/>
                  </a:lnTo>
                  <a:lnTo>
                    <a:pt x="431863" y="10477"/>
                  </a:lnTo>
                  <a:lnTo>
                    <a:pt x="433864" y="14668"/>
                  </a:lnTo>
                  <a:lnTo>
                    <a:pt x="438245" y="20764"/>
                  </a:lnTo>
                  <a:lnTo>
                    <a:pt x="442817" y="29146"/>
                  </a:lnTo>
                  <a:lnTo>
                    <a:pt x="447865" y="40386"/>
                  </a:lnTo>
                  <a:lnTo>
                    <a:pt x="449008" y="46101"/>
                  </a:lnTo>
                  <a:lnTo>
                    <a:pt x="450913" y="52197"/>
                  </a:lnTo>
                  <a:lnTo>
                    <a:pt x="454628" y="59627"/>
                  </a:lnTo>
                  <a:lnTo>
                    <a:pt x="461867" y="67818"/>
                  </a:lnTo>
                  <a:lnTo>
                    <a:pt x="462915" y="69342"/>
                  </a:lnTo>
                  <a:lnTo>
                    <a:pt x="466153" y="75152"/>
                  </a:lnTo>
                  <a:lnTo>
                    <a:pt x="472440" y="87916"/>
                  </a:lnTo>
                  <a:lnTo>
                    <a:pt x="477679" y="93059"/>
                  </a:lnTo>
                  <a:lnTo>
                    <a:pt x="482251" y="98584"/>
                  </a:lnTo>
                  <a:lnTo>
                    <a:pt x="484537" y="104108"/>
                  </a:lnTo>
                  <a:lnTo>
                    <a:pt x="487775" y="109251"/>
                  </a:lnTo>
                  <a:lnTo>
                    <a:pt x="495490" y="115919"/>
                  </a:lnTo>
                  <a:lnTo>
                    <a:pt x="501777" y="122015"/>
                  </a:lnTo>
                  <a:lnTo>
                    <a:pt x="506730" y="139446"/>
                  </a:lnTo>
                  <a:lnTo>
                    <a:pt x="510254" y="147447"/>
                  </a:lnTo>
                  <a:lnTo>
                    <a:pt x="512540" y="153543"/>
                  </a:lnTo>
                  <a:lnTo>
                    <a:pt x="511397" y="165925"/>
                  </a:lnTo>
                  <a:lnTo>
                    <a:pt x="512826" y="171164"/>
                  </a:lnTo>
                  <a:lnTo>
                    <a:pt x="509968" y="180784"/>
                  </a:lnTo>
                  <a:lnTo>
                    <a:pt x="504825" y="200120"/>
                  </a:lnTo>
                  <a:lnTo>
                    <a:pt x="503587" y="215360"/>
                  </a:lnTo>
                  <a:lnTo>
                    <a:pt x="504444" y="223647"/>
                  </a:lnTo>
                  <a:lnTo>
                    <a:pt x="504539" y="228885"/>
                  </a:lnTo>
                  <a:lnTo>
                    <a:pt x="505777" y="232315"/>
                  </a:lnTo>
                  <a:lnTo>
                    <a:pt x="507206" y="239268"/>
                  </a:lnTo>
                  <a:lnTo>
                    <a:pt x="507397" y="245269"/>
                  </a:lnTo>
                  <a:lnTo>
                    <a:pt x="505587" y="246983"/>
                  </a:lnTo>
                  <a:lnTo>
                    <a:pt x="502920" y="248412"/>
                  </a:lnTo>
                  <a:lnTo>
                    <a:pt x="501967" y="249650"/>
                  </a:lnTo>
                  <a:lnTo>
                    <a:pt x="504349" y="252413"/>
                  </a:lnTo>
                  <a:lnTo>
                    <a:pt x="507587" y="257460"/>
                  </a:lnTo>
                  <a:lnTo>
                    <a:pt x="510826" y="263271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FAE0467-1BDA-0C13-4E79-0159F26E4386}"/>
                </a:ext>
              </a:extLst>
            </p:cNvPr>
            <p:cNvSpPr/>
            <p:nvPr/>
          </p:nvSpPr>
          <p:spPr>
            <a:xfrm>
              <a:off x="3724275" y="7199947"/>
              <a:ext cx="1606676" cy="764952"/>
            </a:xfrm>
            <a:custGeom>
              <a:avLst/>
              <a:gdLst>
                <a:gd name="connsiteX0" fmla="*/ 903065 w 1606676"/>
                <a:gd name="connsiteY0" fmla="*/ 748189 h 764952"/>
                <a:gd name="connsiteX1" fmla="*/ 911828 w 1606676"/>
                <a:gd name="connsiteY1" fmla="*/ 752189 h 764952"/>
                <a:gd name="connsiteX2" fmla="*/ 919829 w 1606676"/>
                <a:gd name="connsiteY2" fmla="*/ 750284 h 764952"/>
                <a:gd name="connsiteX3" fmla="*/ 929831 w 1606676"/>
                <a:gd name="connsiteY3" fmla="*/ 755428 h 764952"/>
                <a:gd name="connsiteX4" fmla="*/ 934974 w 1606676"/>
                <a:gd name="connsiteY4" fmla="*/ 756666 h 764952"/>
                <a:gd name="connsiteX5" fmla="*/ 930402 w 1606676"/>
                <a:gd name="connsiteY5" fmla="*/ 760285 h 764952"/>
                <a:gd name="connsiteX6" fmla="*/ 925735 w 1606676"/>
                <a:gd name="connsiteY6" fmla="*/ 764953 h 764952"/>
                <a:gd name="connsiteX7" fmla="*/ 914210 w 1606676"/>
                <a:gd name="connsiteY7" fmla="*/ 763810 h 764952"/>
                <a:gd name="connsiteX8" fmla="*/ 904399 w 1606676"/>
                <a:gd name="connsiteY8" fmla="*/ 759333 h 764952"/>
                <a:gd name="connsiteX9" fmla="*/ 900875 w 1606676"/>
                <a:gd name="connsiteY9" fmla="*/ 755999 h 764952"/>
                <a:gd name="connsiteX10" fmla="*/ 899922 w 1606676"/>
                <a:gd name="connsiteY10" fmla="*/ 752856 h 764952"/>
                <a:gd name="connsiteX11" fmla="*/ 903065 w 1606676"/>
                <a:gd name="connsiteY11" fmla="*/ 748189 h 764952"/>
                <a:gd name="connsiteX12" fmla="*/ 400907 w 1606676"/>
                <a:gd name="connsiteY12" fmla="*/ 429387 h 764952"/>
                <a:gd name="connsiteX13" fmla="*/ 400622 w 1606676"/>
                <a:gd name="connsiteY13" fmla="*/ 430911 h 764952"/>
                <a:gd name="connsiteX14" fmla="*/ 397002 w 1606676"/>
                <a:gd name="connsiteY14" fmla="*/ 430244 h 764952"/>
                <a:gd name="connsiteX15" fmla="*/ 392430 w 1606676"/>
                <a:gd name="connsiteY15" fmla="*/ 430720 h 764952"/>
                <a:gd name="connsiteX16" fmla="*/ 389954 w 1606676"/>
                <a:gd name="connsiteY16" fmla="*/ 426434 h 764952"/>
                <a:gd name="connsiteX17" fmla="*/ 392144 w 1606676"/>
                <a:gd name="connsiteY17" fmla="*/ 424719 h 764952"/>
                <a:gd name="connsiteX18" fmla="*/ 397288 w 1606676"/>
                <a:gd name="connsiteY18" fmla="*/ 424243 h 764952"/>
                <a:gd name="connsiteX19" fmla="*/ 399764 w 1606676"/>
                <a:gd name="connsiteY19" fmla="*/ 426148 h 764952"/>
                <a:gd name="connsiteX20" fmla="*/ 400907 w 1606676"/>
                <a:gd name="connsiteY20" fmla="*/ 429387 h 764952"/>
                <a:gd name="connsiteX21" fmla="*/ 361093 w 1606676"/>
                <a:gd name="connsiteY21" fmla="*/ 358521 h 764952"/>
                <a:gd name="connsiteX22" fmla="*/ 365093 w 1606676"/>
                <a:gd name="connsiteY22" fmla="*/ 359092 h 764952"/>
                <a:gd name="connsiteX23" fmla="*/ 385572 w 1606676"/>
                <a:gd name="connsiteY23" fmla="*/ 357949 h 764952"/>
                <a:gd name="connsiteX24" fmla="*/ 391001 w 1606676"/>
                <a:gd name="connsiteY24" fmla="*/ 358807 h 764952"/>
                <a:gd name="connsiteX25" fmla="*/ 390430 w 1606676"/>
                <a:gd name="connsiteY25" fmla="*/ 364712 h 764952"/>
                <a:gd name="connsiteX26" fmla="*/ 386525 w 1606676"/>
                <a:gd name="connsiteY26" fmla="*/ 367093 h 764952"/>
                <a:gd name="connsiteX27" fmla="*/ 374523 w 1606676"/>
                <a:gd name="connsiteY27" fmla="*/ 368712 h 764952"/>
                <a:gd name="connsiteX28" fmla="*/ 355568 w 1606676"/>
                <a:gd name="connsiteY28" fmla="*/ 364903 h 764952"/>
                <a:gd name="connsiteX29" fmla="*/ 349187 w 1606676"/>
                <a:gd name="connsiteY29" fmla="*/ 359759 h 764952"/>
                <a:gd name="connsiteX30" fmla="*/ 348329 w 1606676"/>
                <a:gd name="connsiteY30" fmla="*/ 356045 h 764952"/>
                <a:gd name="connsiteX31" fmla="*/ 348425 w 1606676"/>
                <a:gd name="connsiteY31" fmla="*/ 354235 h 764952"/>
                <a:gd name="connsiteX32" fmla="*/ 352425 w 1606676"/>
                <a:gd name="connsiteY32" fmla="*/ 352901 h 764952"/>
                <a:gd name="connsiteX33" fmla="*/ 361093 w 1606676"/>
                <a:gd name="connsiteY33" fmla="*/ 358521 h 764952"/>
                <a:gd name="connsiteX34" fmla="*/ 200978 w 1606676"/>
                <a:gd name="connsiteY34" fmla="*/ 308896 h 764952"/>
                <a:gd name="connsiteX35" fmla="*/ 206216 w 1606676"/>
                <a:gd name="connsiteY35" fmla="*/ 312134 h 764952"/>
                <a:gd name="connsiteX36" fmla="*/ 198215 w 1606676"/>
                <a:gd name="connsiteY36" fmla="*/ 312801 h 764952"/>
                <a:gd name="connsiteX37" fmla="*/ 195548 w 1606676"/>
                <a:gd name="connsiteY37" fmla="*/ 314420 h 764952"/>
                <a:gd name="connsiteX38" fmla="*/ 189071 w 1606676"/>
                <a:gd name="connsiteY38" fmla="*/ 312134 h 764952"/>
                <a:gd name="connsiteX39" fmla="*/ 181261 w 1606676"/>
                <a:gd name="connsiteY39" fmla="*/ 312420 h 764952"/>
                <a:gd name="connsiteX40" fmla="*/ 176308 w 1606676"/>
                <a:gd name="connsiteY40" fmla="*/ 308038 h 764952"/>
                <a:gd name="connsiteX41" fmla="*/ 175260 w 1606676"/>
                <a:gd name="connsiteY41" fmla="*/ 303466 h 764952"/>
                <a:gd name="connsiteX42" fmla="*/ 177737 w 1606676"/>
                <a:gd name="connsiteY42" fmla="*/ 300609 h 764952"/>
                <a:gd name="connsiteX43" fmla="*/ 184594 w 1606676"/>
                <a:gd name="connsiteY43" fmla="*/ 300609 h 764952"/>
                <a:gd name="connsiteX44" fmla="*/ 200978 w 1606676"/>
                <a:gd name="connsiteY44" fmla="*/ 308896 h 764952"/>
                <a:gd name="connsiteX45" fmla="*/ 169259 w 1606676"/>
                <a:gd name="connsiteY45" fmla="*/ 302990 h 764952"/>
                <a:gd name="connsiteX46" fmla="*/ 162687 w 1606676"/>
                <a:gd name="connsiteY46" fmla="*/ 303180 h 764952"/>
                <a:gd name="connsiteX47" fmla="*/ 156401 w 1606676"/>
                <a:gd name="connsiteY47" fmla="*/ 296989 h 764952"/>
                <a:gd name="connsiteX48" fmla="*/ 165640 w 1606676"/>
                <a:gd name="connsiteY48" fmla="*/ 293655 h 764952"/>
                <a:gd name="connsiteX49" fmla="*/ 168402 w 1606676"/>
                <a:gd name="connsiteY49" fmla="*/ 295656 h 764952"/>
                <a:gd name="connsiteX50" fmla="*/ 170402 w 1606676"/>
                <a:gd name="connsiteY50" fmla="*/ 297942 h 764952"/>
                <a:gd name="connsiteX51" fmla="*/ 171545 w 1606676"/>
                <a:gd name="connsiteY51" fmla="*/ 300799 h 764952"/>
                <a:gd name="connsiteX52" fmla="*/ 169259 w 1606676"/>
                <a:gd name="connsiteY52" fmla="*/ 302990 h 764952"/>
                <a:gd name="connsiteX53" fmla="*/ 224600 w 1606676"/>
                <a:gd name="connsiteY53" fmla="*/ 300418 h 764952"/>
                <a:gd name="connsiteX54" fmla="*/ 221552 w 1606676"/>
                <a:gd name="connsiteY54" fmla="*/ 301466 h 764952"/>
                <a:gd name="connsiteX55" fmla="*/ 204502 w 1606676"/>
                <a:gd name="connsiteY55" fmla="*/ 295180 h 764952"/>
                <a:gd name="connsiteX56" fmla="*/ 198406 w 1606676"/>
                <a:gd name="connsiteY56" fmla="*/ 292322 h 764952"/>
                <a:gd name="connsiteX57" fmla="*/ 190500 w 1606676"/>
                <a:gd name="connsiteY57" fmla="*/ 285083 h 764952"/>
                <a:gd name="connsiteX58" fmla="*/ 212789 w 1606676"/>
                <a:gd name="connsiteY58" fmla="*/ 293846 h 764952"/>
                <a:gd name="connsiteX59" fmla="*/ 224600 w 1606676"/>
                <a:gd name="connsiteY59" fmla="*/ 300418 h 764952"/>
                <a:gd name="connsiteX60" fmla="*/ 269653 w 1606676"/>
                <a:gd name="connsiteY60" fmla="*/ 293275 h 764952"/>
                <a:gd name="connsiteX61" fmla="*/ 268415 w 1606676"/>
                <a:gd name="connsiteY61" fmla="*/ 294037 h 764952"/>
                <a:gd name="connsiteX62" fmla="*/ 255080 w 1606676"/>
                <a:gd name="connsiteY62" fmla="*/ 291846 h 764952"/>
                <a:gd name="connsiteX63" fmla="*/ 251269 w 1606676"/>
                <a:gd name="connsiteY63" fmla="*/ 288798 h 764952"/>
                <a:gd name="connsiteX64" fmla="*/ 249746 w 1606676"/>
                <a:gd name="connsiteY64" fmla="*/ 283273 h 764952"/>
                <a:gd name="connsiteX65" fmla="*/ 251936 w 1606676"/>
                <a:gd name="connsiteY65" fmla="*/ 281368 h 764952"/>
                <a:gd name="connsiteX66" fmla="*/ 257842 w 1606676"/>
                <a:gd name="connsiteY66" fmla="*/ 280225 h 764952"/>
                <a:gd name="connsiteX67" fmla="*/ 266319 w 1606676"/>
                <a:gd name="connsiteY67" fmla="*/ 281273 h 764952"/>
                <a:gd name="connsiteX68" fmla="*/ 271748 w 1606676"/>
                <a:gd name="connsiteY68" fmla="*/ 285273 h 764952"/>
                <a:gd name="connsiteX69" fmla="*/ 271748 w 1606676"/>
                <a:gd name="connsiteY69" fmla="*/ 290322 h 764952"/>
                <a:gd name="connsiteX70" fmla="*/ 269653 w 1606676"/>
                <a:gd name="connsiteY70" fmla="*/ 293275 h 764952"/>
                <a:gd name="connsiteX71" fmla="*/ 9335 w 1606676"/>
                <a:gd name="connsiteY71" fmla="*/ 230505 h 764952"/>
                <a:gd name="connsiteX72" fmla="*/ 6477 w 1606676"/>
                <a:gd name="connsiteY72" fmla="*/ 234410 h 764952"/>
                <a:gd name="connsiteX73" fmla="*/ 1619 w 1606676"/>
                <a:gd name="connsiteY73" fmla="*/ 232981 h 764952"/>
                <a:gd name="connsiteX74" fmla="*/ 0 w 1606676"/>
                <a:gd name="connsiteY74" fmla="*/ 231553 h 764952"/>
                <a:gd name="connsiteX75" fmla="*/ 1429 w 1606676"/>
                <a:gd name="connsiteY75" fmla="*/ 222980 h 764952"/>
                <a:gd name="connsiteX76" fmla="*/ 5334 w 1606676"/>
                <a:gd name="connsiteY76" fmla="*/ 221075 h 764952"/>
                <a:gd name="connsiteX77" fmla="*/ 9239 w 1606676"/>
                <a:gd name="connsiteY77" fmla="*/ 224504 h 764952"/>
                <a:gd name="connsiteX78" fmla="*/ 9335 w 1606676"/>
                <a:gd name="connsiteY78" fmla="*/ 230505 h 764952"/>
                <a:gd name="connsiteX79" fmla="*/ 1530191 w 1606676"/>
                <a:gd name="connsiteY79" fmla="*/ 411861 h 764952"/>
                <a:gd name="connsiteX80" fmla="*/ 1524572 w 1606676"/>
                <a:gd name="connsiteY80" fmla="*/ 412718 h 764952"/>
                <a:gd name="connsiteX81" fmla="*/ 1502759 w 1606676"/>
                <a:gd name="connsiteY81" fmla="*/ 425767 h 764952"/>
                <a:gd name="connsiteX82" fmla="*/ 1495997 w 1606676"/>
                <a:gd name="connsiteY82" fmla="*/ 425767 h 764952"/>
                <a:gd name="connsiteX83" fmla="*/ 1483328 w 1606676"/>
                <a:gd name="connsiteY83" fmla="*/ 420052 h 764952"/>
                <a:gd name="connsiteX84" fmla="*/ 1461040 w 1606676"/>
                <a:gd name="connsiteY84" fmla="*/ 418243 h 764952"/>
                <a:gd name="connsiteX85" fmla="*/ 1453801 w 1606676"/>
                <a:gd name="connsiteY85" fmla="*/ 416528 h 764952"/>
                <a:gd name="connsiteX86" fmla="*/ 1444752 w 1606676"/>
                <a:gd name="connsiteY86" fmla="*/ 420243 h 764952"/>
                <a:gd name="connsiteX87" fmla="*/ 1437704 w 1606676"/>
                <a:gd name="connsiteY87" fmla="*/ 420148 h 764952"/>
                <a:gd name="connsiteX88" fmla="*/ 1432179 w 1606676"/>
                <a:gd name="connsiteY88" fmla="*/ 424910 h 764952"/>
                <a:gd name="connsiteX89" fmla="*/ 1428179 w 1606676"/>
                <a:gd name="connsiteY89" fmla="*/ 423576 h 764952"/>
                <a:gd name="connsiteX90" fmla="*/ 1432751 w 1606676"/>
                <a:gd name="connsiteY90" fmla="*/ 412909 h 764952"/>
                <a:gd name="connsiteX91" fmla="*/ 1439894 w 1606676"/>
                <a:gd name="connsiteY91" fmla="*/ 391668 h 764952"/>
                <a:gd name="connsiteX92" fmla="*/ 1439609 w 1606676"/>
                <a:gd name="connsiteY92" fmla="*/ 378619 h 764952"/>
                <a:gd name="connsiteX93" fmla="*/ 1441323 w 1606676"/>
                <a:gd name="connsiteY93" fmla="*/ 367284 h 764952"/>
                <a:gd name="connsiteX94" fmla="*/ 1439418 w 1606676"/>
                <a:gd name="connsiteY94" fmla="*/ 356045 h 764952"/>
                <a:gd name="connsiteX95" fmla="*/ 1435799 w 1606676"/>
                <a:gd name="connsiteY95" fmla="*/ 348996 h 764952"/>
                <a:gd name="connsiteX96" fmla="*/ 1440656 w 1606676"/>
                <a:gd name="connsiteY96" fmla="*/ 330708 h 764952"/>
                <a:gd name="connsiteX97" fmla="*/ 1440180 w 1606676"/>
                <a:gd name="connsiteY97" fmla="*/ 321278 h 764952"/>
                <a:gd name="connsiteX98" fmla="*/ 1435608 w 1606676"/>
                <a:gd name="connsiteY98" fmla="*/ 309372 h 764952"/>
                <a:gd name="connsiteX99" fmla="*/ 1449324 w 1606676"/>
                <a:gd name="connsiteY99" fmla="*/ 311182 h 764952"/>
                <a:gd name="connsiteX100" fmla="*/ 1445038 w 1606676"/>
                <a:gd name="connsiteY100" fmla="*/ 306419 h 764952"/>
                <a:gd name="connsiteX101" fmla="*/ 1440942 w 1606676"/>
                <a:gd name="connsiteY101" fmla="*/ 303466 h 764952"/>
                <a:gd name="connsiteX102" fmla="*/ 1436846 w 1606676"/>
                <a:gd name="connsiteY102" fmla="*/ 304133 h 764952"/>
                <a:gd name="connsiteX103" fmla="*/ 1433513 w 1606676"/>
                <a:gd name="connsiteY103" fmla="*/ 304038 h 764952"/>
                <a:gd name="connsiteX104" fmla="*/ 1421892 w 1606676"/>
                <a:gd name="connsiteY104" fmla="*/ 308610 h 764952"/>
                <a:gd name="connsiteX105" fmla="*/ 1416082 w 1606676"/>
                <a:gd name="connsiteY105" fmla="*/ 310039 h 764952"/>
                <a:gd name="connsiteX106" fmla="*/ 1414367 w 1606676"/>
                <a:gd name="connsiteY106" fmla="*/ 309181 h 764952"/>
                <a:gd name="connsiteX107" fmla="*/ 1415034 w 1606676"/>
                <a:gd name="connsiteY107" fmla="*/ 301847 h 764952"/>
                <a:gd name="connsiteX108" fmla="*/ 1411986 w 1606676"/>
                <a:gd name="connsiteY108" fmla="*/ 292132 h 764952"/>
                <a:gd name="connsiteX109" fmla="*/ 1416653 w 1606676"/>
                <a:gd name="connsiteY109" fmla="*/ 289655 h 764952"/>
                <a:gd name="connsiteX110" fmla="*/ 1422083 w 1606676"/>
                <a:gd name="connsiteY110" fmla="*/ 288893 h 764952"/>
                <a:gd name="connsiteX111" fmla="*/ 1426655 w 1606676"/>
                <a:gd name="connsiteY111" fmla="*/ 284797 h 764952"/>
                <a:gd name="connsiteX112" fmla="*/ 1429512 w 1606676"/>
                <a:gd name="connsiteY112" fmla="*/ 280225 h 764952"/>
                <a:gd name="connsiteX113" fmla="*/ 1427988 w 1606676"/>
                <a:gd name="connsiteY113" fmla="*/ 271939 h 764952"/>
                <a:gd name="connsiteX114" fmla="*/ 1431989 w 1606676"/>
                <a:gd name="connsiteY114" fmla="*/ 264128 h 764952"/>
                <a:gd name="connsiteX115" fmla="*/ 1441418 w 1606676"/>
                <a:gd name="connsiteY115" fmla="*/ 257556 h 764952"/>
                <a:gd name="connsiteX116" fmla="*/ 1436561 w 1606676"/>
                <a:gd name="connsiteY116" fmla="*/ 258603 h 764952"/>
                <a:gd name="connsiteX117" fmla="*/ 1430941 w 1606676"/>
                <a:gd name="connsiteY117" fmla="*/ 262699 h 764952"/>
                <a:gd name="connsiteX118" fmla="*/ 1422178 w 1606676"/>
                <a:gd name="connsiteY118" fmla="*/ 277558 h 764952"/>
                <a:gd name="connsiteX119" fmla="*/ 1419320 w 1606676"/>
                <a:gd name="connsiteY119" fmla="*/ 285179 h 764952"/>
                <a:gd name="connsiteX120" fmla="*/ 1411891 w 1606676"/>
                <a:gd name="connsiteY120" fmla="*/ 287560 h 764952"/>
                <a:gd name="connsiteX121" fmla="*/ 1405128 w 1606676"/>
                <a:gd name="connsiteY121" fmla="*/ 288798 h 764952"/>
                <a:gd name="connsiteX122" fmla="*/ 1401699 w 1606676"/>
                <a:gd name="connsiteY122" fmla="*/ 288036 h 764952"/>
                <a:gd name="connsiteX123" fmla="*/ 1397603 w 1606676"/>
                <a:gd name="connsiteY123" fmla="*/ 286131 h 764952"/>
                <a:gd name="connsiteX124" fmla="*/ 1397318 w 1606676"/>
                <a:gd name="connsiteY124" fmla="*/ 280511 h 764952"/>
                <a:gd name="connsiteX125" fmla="*/ 1397603 w 1606676"/>
                <a:gd name="connsiteY125" fmla="*/ 276130 h 764952"/>
                <a:gd name="connsiteX126" fmla="*/ 1400366 w 1606676"/>
                <a:gd name="connsiteY126" fmla="*/ 267271 h 764952"/>
                <a:gd name="connsiteX127" fmla="*/ 1401509 w 1606676"/>
                <a:gd name="connsiteY127" fmla="*/ 254794 h 764952"/>
                <a:gd name="connsiteX128" fmla="*/ 1405414 w 1606676"/>
                <a:gd name="connsiteY128" fmla="*/ 243554 h 764952"/>
                <a:gd name="connsiteX129" fmla="*/ 1405128 w 1606676"/>
                <a:gd name="connsiteY129" fmla="*/ 240601 h 764952"/>
                <a:gd name="connsiteX130" fmla="*/ 1403985 w 1606676"/>
                <a:gd name="connsiteY130" fmla="*/ 236125 h 764952"/>
                <a:gd name="connsiteX131" fmla="*/ 1407509 w 1606676"/>
                <a:gd name="connsiteY131" fmla="*/ 231743 h 764952"/>
                <a:gd name="connsiteX132" fmla="*/ 1411891 w 1606676"/>
                <a:gd name="connsiteY132" fmla="*/ 228885 h 764952"/>
                <a:gd name="connsiteX133" fmla="*/ 1418558 w 1606676"/>
                <a:gd name="connsiteY133" fmla="*/ 219265 h 764952"/>
                <a:gd name="connsiteX134" fmla="*/ 1427798 w 1606676"/>
                <a:gd name="connsiteY134" fmla="*/ 196119 h 764952"/>
                <a:gd name="connsiteX135" fmla="*/ 1438370 w 1606676"/>
                <a:gd name="connsiteY135" fmla="*/ 171545 h 764952"/>
                <a:gd name="connsiteX136" fmla="*/ 1437513 w 1606676"/>
                <a:gd name="connsiteY136" fmla="*/ 168497 h 764952"/>
                <a:gd name="connsiteX137" fmla="*/ 1435322 w 1606676"/>
                <a:gd name="connsiteY137" fmla="*/ 166211 h 764952"/>
                <a:gd name="connsiteX138" fmla="*/ 1436180 w 1606676"/>
                <a:gd name="connsiteY138" fmla="*/ 159544 h 764952"/>
                <a:gd name="connsiteX139" fmla="*/ 1442561 w 1606676"/>
                <a:gd name="connsiteY139" fmla="*/ 130397 h 764952"/>
                <a:gd name="connsiteX140" fmla="*/ 1445228 w 1606676"/>
                <a:gd name="connsiteY140" fmla="*/ 126587 h 764952"/>
                <a:gd name="connsiteX141" fmla="*/ 1448276 w 1606676"/>
                <a:gd name="connsiteY141" fmla="*/ 118110 h 764952"/>
                <a:gd name="connsiteX142" fmla="*/ 1448943 w 1606676"/>
                <a:gd name="connsiteY142" fmla="*/ 104204 h 764952"/>
                <a:gd name="connsiteX143" fmla="*/ 1450086 w 1606676"/>
                <a:gd name="connsiteY143" fmla="*/ 94679 h 764952"/>
                <a:gd name="connsiteX144" fmla="*/ 1449800 w 1606676"/>
                <a:gd name="connsiteY144" fmla="*/ 89821 h 764952"/>
                <a:gd name="connsiteX145" fmla="*/ 1448848 w 1606676"/>
                <a:gd name="connsiteY145" fmla="*/ 84010 h 764952"/>
                <a:gd name="connsiteX146" fmla="*/ 1444752 w 1606676"/>
                <a:gd name="connsiteY146" fmla="*/ 72961 h 764952"/>
                <a:gd name="connsiteX147" fmla="*/ 1440466 w 1606676"/>
                <a:gd name="connsiteY147" fmla="*/ 49530 h 764952"/>
                <a:gd name="connsiteX148" fmla="*/ 1440180 w 1606676"/>
                <a:gd name="connsiteY148" fmla="*/ 41624 h 764952"/>
                <a:gd name="connsiteX149" fmla="*/ 1443704 w 1606676"/>
                <a:gd name="connsiteY149" fmla="*/ 37719 h 764952"/>
                <a:gd name="connsiteX150" fmla="*/ 1437894 w 1606676"/>
                <a:gd name="connsiteY150" fmla="*/ 37147 h 764952"/>
                <a:gd name="connsiteX151" fmla="*/ 1435227 w 1606676"/>
                <a:gd name="connsiteY151" fmla="*/ 32004 h 764952"/>
                <a:gd name="connsiteX152" fmla="*/ 1435799 w 1606676"/>
                <a:gd name="connsiteY152" fmla="*/ 26194 h 764952"/>
                <a:gd name="connsiteX153" fmla="*/ 1442276 w 1606676"/>
                <a:gd name="connsiteY153" fmla="*/ 16859 h 764952"/>
                <a:gd name="connsiteX154" fmla="*/ 1448372 w 1606676"/>
                <a:gd name="connsiteY154" fmla="*/ 11049 h 764952"/>
                <a:gd name="connsiteX155" fmla="*/ 1454277 w 1606676"/>
                <a:gd name="connsiteY155" fmla="*/ 7239 h 764952"/>
                <a:gd name="connsiteX156" fmla="*/ 1457611 w 1606676"/>
                <a:gd name="connsiteY156" fmla="*/ 5810 h 764952"/>
                <a:gd name="connsiteX157" fmla="*/ 1471422 w 1606676"/>
                <a:gd name="connsiteY157" fmla="*/ 1905 h 764952"/>
                <a:gd name="connsiteX158" fmla="*/ 1475042 w 1606676"/>
                <a:gd name="connsiteY158" fmla="*/ 0 h 764952"/>
                <a:gd name="connsiteX159" fmla="*/ 1478471 w 1606676"/>
                <a:gd name="connsiteY159" fmla="*/ 285 h 764952"/>
                <a:gd name="connsiteX160" fmla="*/ 1479042 w 1606676"/>
                <a:gd name="connsiteY160" fmla="*/ 2191 h 764952"/>
                <a:gd name="connsiteX161" fmla="*/ 1480947 w 1606676"/>
                <a:gd name="connsiteY161" fmla="*/ 5810 h 764952"/>
                <a:gd name="connsiteX162" fmla="*/ 1483138 w 1606676"/>
                <a:gd name="connsiteY162" fmla="*/ 8382 h 764952"/>
                <a:gd name="connsiteX163" fmla="*/ 1483805 w 1606676"/>
                <a:gd name="connsiteY163" fmla="*/ 10191 h 764952"/>
                <a:gd name="connsiteX164" fmla="*/ 1478471 w 1606676"/>
                <a:gd name="connsiteY164" fmla="*/ 18097 h 764952"/>
                <a:gd name="connsiteX165" fmla="*/ 1477709 w 1606676"/>
                <a:gd name="connsiteY165" fmla="*/ 20764 h 764952"/>
                <a:gd name="connsiteX166" fmla="*/ 1480471 w 1606676"/>
                <a:gd name="connsiteY166" fmla="*/ 25812 h 764952"/>
                <a:gd name="connsiteX167" fmla="*/ 1480947 w 1606676"/>
                <a:gd name="connsiteY167" fmla="*/ 27241 h 764952"/>
                <a:gd name="connsiteX168" fmla="*/ 1482376 w 1606676"/>
                <a:gd name="connsiteY168" fmla="*/ 27908 h 764952"/>
                <a:gd name="connsiteX169" fmla="*/ 1486091 w 1606676"/>
                <a:gd name="connsiteY169" fmla="*/ 27717 h 764952"/>
                <a:gd name="connsiteX170" fmla="*/ 1492663 w 1606676"/>
                <a:gd name="connsiteY170" fmla="*/ 24479 h 764952"/>
                <a:gd name="connsiteX171" fmla="*/ 1497139 w 1606676"/>
                <a:gd name="connsiteY171" fmla="*/ 21812 h 764952"/>
                <a:gd name="connsiteX172" fmla="*/ 1498759 w 1606676"/>
                <a:gd name="connsiteY172" fmla="*/ 22955 h 764952"/>
                <a:gd name="connsiteX173" fmla="*/ 1511808 w 1606676"/>
                <a:gd name="connsiteY173" fmla="*/ 21431 h 764952"/>
                <a:gd name="connsiteX174" fmla="*/ 1514856 w 1606676"/>
                <a:gd name="connsiteY174" fmla="*/ 22670 h 764952"/>
                <a:gd name="connsiteX175" fmla="*/ 1516952 w 1606676"/>
                <a:gd name="connsiteY175" fmla="*/ 24003 h 764952"/>
                <a:gd name="connsiteX176" fmla="*/ 1523333 w 1606676"/>
                <a:gd name="connsiteY176" fmla="*/ 25908 h 764952"/>
                <a:gd name="connsiteX177" fmla="*/ 1530287 w 1606676"/>
                <a:gd name="connsiteY177" fmla="*/ 26098 h 764952"/>
                <a:gd name="connsiteX178" fmla="*/ 1538954 w 1606676"/>
                <a:gd name="connsiteY178" fmla="*/ 23431 h 764952"/>
                <a:gd name="connsiteX179" fmla="*/ 1542764 w 1606676"/>
                <a:gd name="connsiteY179" fmla="*/ 20764 h 764952"/>
                <a:gd name="connsiteX180" fmla="*/ 1543526 w 1606676"/>
                <a:gd name="connsiteY180" fmla="*/ 17907 h 764952"/>
                <a:gd name="connsiteX181" fmla="*/ 1543717 w 1606676"/>
                <a:gd name="connsiteY181" fmla="*/ 15621 h 764952"/>
                <a:gd name="connsiteX182" fmla="*/ 1544764 w 1606676"/>
                <a:gd name="connsiteY182" fmla="*/ 14192 h 764952"/>
                <a:gd name="connsiteX183" fmla="*/ 1546765 w 1606676"/>
                <a:gd name="connsiteY183" fmla="*/ 13430 h 764952"/>
                <a:gd name="connsiteX184" fmla="*/ 1549813 w 1606676"/>
                <a:gd name="connsiteY184" fmla="*/ 14859 h 764952"/>
                <a:gd name="connsiteX185" fmla="*/ 1554289 w 1606676"/>
                <a:gd name="connsiteY185" fmla="*/ 16002 h 764952"/>
                <a:gd name="connsiteX186" fmla="*/ 1564767 w 1606676"/>
                <a:gd name="connsiteY186" fmla="*/ 16478 h 764952"/>
                <a:gd name="connsiteX187" fmla="*/ 1566863 w 1606676"/>
                <a:gd name="connsiteY187" fmla="*/ 14859 h 764952"/>
                <a:gd name="connsiteX188" fmla="*/ 1570482 w 1606676"/>
                <a:gd name="connsiteY188" fmla="*/ 15335 h 764952"/>
                <a:gd name="connsiteX189" fmla="*/ 1575149 w 1606676"/>
                <a:gd name="connsiteY189" fmla="*/ 17430 h 764952"/>
                <a:gd name="connsiteX190" fmla="*/ 1580674 w 1606676"/>
                <a:gd name="connsiteY190" fmla="*/ 16764 h 764952"/>
                <a:gd name="connsiteX191" fmla="*/ 1583436 w 1606676"/>
                <a:gd name="connsiteY191" fmla="*/ 19240 h 764952"/>
                <a:gd name="connsiteX192" fmla="*/ 1584579 w 1606676"/>
                <a:gd name="connsiteY192" fmla="*/ 22574 h 764952"/>
                <a:gd name="connsiteX193" fmla="*/ 1584865 w 1606676"/>
                <a:gd name="connsiteY193" fmla="*/ 29908 h 764952"/>
                <a:gd name="connsiteX194" fmla="*/ 1584484 w 1606676"/>
                <a:gd name="connsiteY194" fmla="*/ 37147 h 764952"/>
                <a:gd name="connsiteX195" fmla="*/ 1585532 w 1606676"/>
                <a:gd name="connsiteY195" fmla="*/ 39910 h 764952"/>
                <a:gd name="connsiteX196" fmla="*/ 1589246 w 1606676"/>
                <a:gd name="connsiteY196" fmla="*/ 40576 h 764952"/>
                <a:gd name="connsiteX197" fmla="*/ 1595152 w 1606676"/>
                <a:gd name="connsiteY197" fmla="*/ 40481 h 764952"/>
                <a:gd name="connsiteX198" fmla="*/ 1600581 w 1606676"/>
                <a:gd name="connsiteY198" fmla="*/ 42481 h 764952"/>
                <a:gd name="connsiteX199" fmla="*/ 1604677 w 1606676"/>
                <a:gd name="connsiteY199" fmla="*/ 45910 h 764952"/>
                <a:gd name="connsiteX200" fmla="*/ 1606106 w 1606676"/>
                <a:gd name="connsiteY200" fmla="*/ 49435 h 764952"/>
                <a:gd name="connsiteX201" fmla="*/ 1606677 w 1606676"/>
                <a:gd name="connsiteY201" fmla="*/ 51911 h 764952"/>
                <a:gd name="connsiteX202" fmla="*/ 1604582 w 1606676"/>
                <a:gd name="connsiteY202" fmla="*/ 53244 h 764952"/>
                <a:gd name="connsiteX203" fmla="*/ 1601724 w 1606676"/>
                <a:gd name="connsiteY203" fmla="*/ 58483 h 764952"/>
                <a:gd name="connsiteX204" fmla="*/ 1594485 w 1606676"/>
                <a:gd name="connsiteY204" fmla="*/ 65246 h 764952"/>
                <a:gd name="connsiteX205" fmla="*/ 1584008 w 1606676"/>
                <a:gd name="connsiteY205" fmla="*/ 71342 h 764952"/>
                <a:gd name="connsiteX206" fmla="*/ 1576007 w 1606676"/>
                <a:gd name="connsiteY206" fmla="*/ 78962 h 764952"/>
                <a:gd name="connsiteX207" fmla="*/ 1570577 w 1606676"/>
                <a:gd name="connsiteY207" fmla="*/ 88011 h 764952"/>
                <a:gd name="connsiteX208" fmla="*/ 1563719 w 1606676"/>
                <a:gd name="connsiteY208" fmla="*/ 91821 h 764952"/>
                <a:gd name="connsiteX209" fmla="*/ 1561624 w 1606676"/>
                <a:gd name="connsiteY209" fmla="*/ 93916 h 764952"/>
                <a:gd name="connsiteX210" fmla="*/ 1560767 w 1606676"/>
                <a:gd name="connsiteY210" fmla="*/ 96393 h 764952"/>
                <a:gd name="connsiteX211" fmla="*/ 1565339 w 1606676"/>
                <a:gd name="connsiteY211" fmla="*/ 107442 h 764952"/>
                <a:gd name="connsiteX212" fmla="*/ 1566672 w 1606676"/>
                <a:gd name="connsiteY212" fmla="*/ 115919 h 764952"/>
                <a:gd name="connsiteX213" fmla="*/ 1567815 w 1606676"/>
                <a:gd name="connsiteY213" fmla="*/ 126396 h 764952"/>
                <a:gd name="connsiteX214" fmla="*/ 1567053 w 1606676"/>
                <a:gd name="connsiteY214" fmla="*/ 129349 h 764952"/>
                <a:gd name="connsiteX215" fmla="*/ 1566767 w 1606676"/>
                <a:gd name="connsiteY215" fmla="*/ 140779 h 764952"/>
                <a:gd name="connsiteX216" fmla="*/ 1565720 w 1606676"/>
                <a:gd name="connsiteY216" fmla="*/ 144113 h 764952"/>
                <a:gd name="connsiteX217" fmla="*/ 1565910 w 1606676"/>
                <a:gd name="connsiteY217" fmla="*/ 146780 h 764952"/>
                <a:gd name="connsiteX218" fmla="*/ 1567625 w 1606676"/>
                <a:gd name="connsiteY218" fmla="*/ 149733 h 764952"/>
                <a:gd name="connsiteX219" fmla="*/ 1568387 w 1606676"/>
                <a:gd name="connsiteY219" fmla="*/ 152495 h 764952"/>
                <a:gd name="connsiteX220" fmla="*/ 1565243 w 1606676"/>
                <a:gd name="connsiteY220" fmla="*/ 156020 h 764952"/>
                <a:gd name="connsiteX221" fmla="*/ 1559528 w 1606676"/>
                <a:gd name="connsiteY221" fmla="*/ 160210 h 764952"/>
                <a:gd name="connsiteX222" fmla="*/ 1555242 w 1606676"/>
                <a:gd name="connsiteY222" fmla="*/ 163830 h 764952"/>
                <a:gd name="connsiteX223" fmla="*/ 1554099 w 1606676"/>
                <a:gd name="connsiteY223" fmla="*/ 167164 h 764952"/>
                <a:gd name="connsiteX224" fmla="*/ 1554385 w 1606676"/>
                <a:gd name="connsiteY224" fmla="*/ 169259 h 764952"/>
                <a:gd name="connsiteX225" fmla="*/ 1561529 w 1606676"/>
                <a:gd name="connsiteY225" fmla="*/ 176498 h 764952"/>
                <a:gd name="connsiteX226" fmla="*/ 1562862 w 1606676"/>
                <a:gd name="connsiteY226" fmla="*/ 179355 h 764952"/>
                <a:gd name="connsiteX227" fmla="*/ 1561910 w 1606676"/>
                <a:gd name="connsiteY227" fmla="*/ 186404 h 764952"/>
                <a:gd name="connsiteX228" fmla="*/ 1557814 w 1606676"/>
                <a:gd name="connsiteY228" fmla="*/ 198025 h 764952"/>
                <a:gd name="connsiteX229" fmla="*/ 1553813 w 1606676"/>
                <a:gd name="connsiteY229" fmla="*/ 204978 h 764952"/>
                <a:gd name="connsiteX230" fmla="*/ 1553147 w 1606676"/>
                <a:gd name="connsiteY230" fmla="*/ 205740 h 764952"/>
                <a:gd name="connsiteX231" fmla="*/ 1548670 w 1606676"/>
                <a:gd name="connsiteY231" fmla="*/ 207645 h 764952"/>
                <a:gd name="connsiteX232" fmla="*/ 1527048 w 1606676"/>
                <a:gd name="connsiteY232" fmla="*/ 207740 h 764952"/>
                <a:gd name="connsiteX233" fmla="*/ 1521905 w 1606676"/>
                <a:gd name="connsiteY233" fmla="*/ 209359 h 764952"/>
                <a:gd name="connsiteX234" fmla="*/ 1522571 w 1606676"/>
                <a:gd name="connsiteY234" fmla="*/ 210788 h 764952"/>
                <a:gd name="connsiteX235" fmla="*/ 1527715 w 1606676"/>
                <a:gd name="connsiteY235" fmla="*/ 219741 h 764952"/>
                <a:gd name="connsiteX236" fmla="*/ 1532954 w 1606676"/>
                <a:gd name="connsiteY236" fmla="*/ 224599 h 764952"/>
                <a:gd name="connsiteX237" fmla="*/ 1534668 w 1606676"/>
                <a:gd name="connsiteY237" fmla="*/ 225647 h 764952"/>
                <a:gd name="connsiteX238" fmla="*/ 1536573 w 1606676"/>
                <a:gd name="connsiteY238" fmla="*/ 236125 h 764952"/>
                <a:gd name="connsiteX239" fmla="*/ 1545146 w 1606676"/>
                <a:gd name="connsiteY239" fmla="*/ 252889 h 764952"/>
                <a:gd name="connsiteX240" fmla="*/ 1553432 w 1606676"/>
                <a:gd name="connsiteY240" fmla="*/ 255175 h 764952"/>
                <a:gd name="connsiteX241" fmla="*/ 1556290 w 1606676"/>
                <a:gd name="connsiteY241" fmla="*/ 259366 h 764952"/>
                <a:gd name="connsiteX242" fmla="*/ 1555814 w 1606676"/>
                <a:gd name="connsiteY242" fmla="*/ 265271 h 764952"/>
                <a:gd name="connsiteX243" fmla="*/ 1553242 w 1606676"/>
                <a:gd name="connsiteY243" fmla="*/ 271653 h 764952"/>
                <a:gd name="connsiteX244" fmla="*/ 1548193 w 1606676"/>
                <a:gd name="connsiteY244" fmla="*/ 278225 h 764952"/>
                <a:gd name="connsiteX245" fmla="*/ 1542098 w 1606676"/>
                <a:gd name="connsiteY245" fmla="*/ 282892 h 764952"/>
                <a:gd name="connsiteX246" fmla="*/ 1538192 w 1606676"/>
                <a:gd name="connsiteY246" fmla="*/ 287464 h 764952"/>
                <a:gd name="connsiteX247" fmla="*/ 1537811 w 1606676"/>
                <a:gd name="connsiteY247" fmla="*/ 292798 h 764952"/>
                <a:gd name="connsiteX248" fmla="*/ 1536573 w 1606676"/>
                <a:gd name="connsiteY248" fmla="*/ 299561 h 764952"/>
                <a:gd name="connsiteX249" fmla="*/ 1534668 w 1606676"/>
                <a:gd name="connsiteY249" fmla="*/ 304895 h 764952"/>
                <a:gd name="connsiteX250" fmla="*/ 1534192 w 1606676"/>
                <a:gd name="connsiteY250" fmla="*/ 308420 h 764952"/>
                <a:gd name="connsiteX251" fmla="*/ 1549337 w 1606676"/>
                <a:gd name="connsiteY251" fmla="*/ 330994 h 764952"/>
                <a:gd name="connsiteX252" fmla="*/ 1557814 w 1606676"/>
                <a:gd name="connsiteY252" fmla="*/ 329851 h 764952"/>
                <a:gd name="connsiteX253" fmla="*/ 1558957 w 1606676"/>
                <a:gd name="connsiteY253" fmla="*/ 330422 h 764952"/>
                <a:gd name="connsiteX254" fmla="*/ 1557433 w 1606676"/>
                <a:gd name="connsiteY254" fmla="*/ 335756 h 764952"/>
                <a:gd name="connsiteX255" fmla="*/ 1554766 w 1606676"/>
                <a:gd name="connsiteY255" fmla="*/ 342043 h 764952"/>
                <a:gd name="connsiteX256" fmla="*/ 1551527 w 1606676"/>
                <a:gd name="connsiteY256" fmla="*/ 343281 h 764952"/>
                <a:gd name="connsiteX257" fmla="*/ 1544288 w 1606676"/>
                <a:gd name="connsiteY257" fmla="*/ 345186 h 764952"/>
                <a:gd name="connsiteX258" fmla="*/ 1537430 w 1606676"/>
                <a:gd name="connsiteY258" fmla="*/ 353282 h 764952"/>
                <a:gd name="connsiteX259" fmla="*/ 1531906 w 1606676"/>
                <a:gd name="connsiteY259" fmla="*/ 362998 h 764952"/>
                <a:gd name="connsiteX260" fmla="*/ 1527715 w 1606676"/>
                <a:gd name="connsiteY260" fmla="*/ 367665 h 764952"/>
                <a:gd name="connsiteX261" fmla="*/ 1523905 w 1606676"/>
                <a:gd name="connsiteY261" fmla="*/ 379190 h 764952"/>
                <a:gd name="connsiteX262" fmla="*/ 1524381 w 1606676"/>
                <a:gd name="connsiteY262" fmla="*/ 384143 h 764952"/>
                <a:gd name="connsiteX263" fmla="*/ 1526286 w 1606676"/>
                <a:gd name="connsiteY263" fmla="*/ 391858 h 764952"/>
                <a:gd name="connsiteX264" fmla="*/ 1530191 w 1606676"/>
                <a:gd name="connsiteY264" fmla="*/ 411861 h 764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606676" h="764952">
                  <a:moveTo>
                    <a:pt x="903065" y="748189"/>
                  </a:moveTo>
                  <a:lnTo>
                    <a:pt x="911828" y="752189"/>
                  </a:lnTo>
                  <a:lnTo>
                    <a:pt x="919829" y="750284"/>
                  </a:lnTo>
                  <a:lnTo>
                    <a:pt x="929831" y="755428"/>
                  </a:lnTo>
                  <a:lnTo>
                    <a:pt x="934974" y="756666"/>
                  </a:lnTo>
                  <a:lnTo>
                    <a:pt x="930402" y="760285"/>
                  </a:lnTo>
                  <a:lnTo>
                    <a:pt x="925735" y="764953"/>
                  </a:lnTo>
                  <a:lnTo>
                    <a:pt x="914210" y="763810"/>
                  </a:lnTo>
                  <a:lnTo>
                    <a:pt x="904399" y="759333"/>
                  </a:lnTo>
                  <a:lnTo>
                    <a:pt x="900875" y="755999"/>
                  </a:lnTo>
                  <a:lnTo>
                    <a:pt x="899922" y="752856"/>
                  </a:lnTo>
                  <a:lnTo>
                    <a:pt x="903065" y="748189"/>
                  </a:lnTo>
                  <a:close/>
                  <a:moveTo>
                    <a:pt x="400907" y="429387"/>
                  </a:moveTo>
                  <a:lnTo>
                    <a:pt x="400622" y="430911"/>
                  </a:lnTo>
                  <a:lnTo>
                    <a:pt x="397002" y="430244"/>
                  </a:lnTo>
                  <a:lnTo>
                    <a:pt x="392430" y="430720"/>
                  </a:lnTo>
                  <a:lnTo>
                    <a:pt x="389954" y="426434"/>
                  </a:lnTo>
                  <a:lnTo>
                    <a:pt x="392144" y="424719"/>
                  </a:lnTo>
                  <a:lnTo>
                    <a:pt x="397288" y="424243"/>
                  </a:lnTo>
                  <a:lnTo>
                    <a:pt x="399764" y="426148"/>
                  </a:lnTo>
                  <a:lnTo>
                    <a:pt x="400907" y="429387"/>
                  </a:lnTo>
                  <a:close/>
                  <a:moveTo>
                    <a:pt x="361093" y="358521"/>
                  </a:moveTo>
                  <a:lnTo>
                    <a:pt x="365093" y="359092"/>
                  </a:lnTo>
                  <a:lnTo>
                    <a:pt x="385572" y="357949"/>
                  </a:lnTo>
                  <a:lnTo>
                    <a:pt x="391001" y="358807"/>
                  </a:lnTo>
                  <a:lnTo>
                    <a:pt x="390430" y="364712"/>
                  </a:lnTo>
                  <a:lnTo>
                    <a:pt x="386525" y="367093"/>
                  </a:lnTo>
                  <a:lnTo>
                    <a:pt x="374523" y="368712"/>
                  </a:lnTo>
                  <a:lnTo>
                    <a:pt x="355568" y="364903"/>
                  </a:lnTo>
                  <a:lnTo>
                    <a:pt x="349187" y="359759"/>
                  </a:lnTo>
                  <a:lnTo>
                    <a:pt x="348329" y="356045"/>
                  </a:lnTo>
                  <a:lnTo>
                    <a:pt x="348425" y="354235"/>
                  </a:lnTo>
                  <a:lnTo>
                    <a:pt x="352425" y="352901"/>
                  </a:lnTo>
                  <a:lnTo>
                    <a:pt x="361093" y="358521"/>
                  </a:lnTo>
                  <a:close/>
                  <a:moveTo>
                    <a:pt x="200978" y="308896"/>
                  </a:moveTo>
                  <a:lnTo>
                    <a:pt x="206216" y="312134"/>
                  </a:lnTo>
                  <a:lnTo>
                    <a:pt x="198215" y="312801"/>
                  </a:lnTo>
                  <a:lnTo>
                    <a:pt x="195548" y="314420"/>
                  </a:lnTo>
                  <a:lnTo>
                    <a:pt x="189071" y="312134"/>
                  </a:lnTo>
                  <a:lnTo>
                    <a:pt x="181261" y="312420"/>
                  </a:lnTo>
                  <a:lnTo>
                    <a:pt x="176308" y="308038"/>
                  </a:lnTo>
                  <a:lnTo>
                    <a:pt x="175260" y="303466"/>
                  </a:lnTo>
                  <a:lnTo>
                    <a:pt x="177737" y="300609"/>
                  </a:lnTo>
                  <a:lnTo>
                    <a:pt x="184594" y="300609"/>
                  </a:lnTo>
                  <a:lnTo>
                    <a:pt x="200978" y="308896"/>
                  </a:lnTo>
                  <a:close/>
                  <a:moveTo>
                    <a:pt x="169259" y="302990"/>
                  </a:moveTo>
                  <a:lnTo>
                    <a:pt x="162687" y="303180"/>
                  </a:lnTo>
                  <a:lnTo>
                    <a:pt x="156401" y="296989"/>
                  </a:lnTo>
                  <a:lnTo>
                    <a:pt x="165640" y="293655"/>
                  </a:lnTo>
                  <a:lnTo>
                    <a:pt x="168402" y="295656"/>
                  </a:lnTo>
                  <a:lnTo>
                    <a:pt x="170402" y="297942"/>
                  </a:lnTo>
                  <a:lnTo>
                    <a:pt x="171545" y="300799"/>
                  </a:lnTo>
                  <a:lnTo>
                    <a:pt x="169259" y="302990"/>
                  </a:lnTo>
                  <a:close/>
                  <a:moveTo>
                    <a:pt x="224600" y="300418"/>
                  </a:moveTo>
                  <a:lnTo>
                    <a:pt x="221552" y="301466"/>
                  </a:lnTo>
                  <a:lnTo>
                    <a:pt x="204502" y="295180"/>
                  </a:lnTo>
                  <a:lnTo>
                    <a:pt x="198406" y="292322"/>
                  </a:lnTo>
                  <a:lnTo>
                    <a:pt x="190500" y="285083"/>
                  </a:lnTo>
                  <a:lnTo>
                    <a:pt x="212789" y="293846"/>
                  </a:lnTo>
                  <a:lnTo>
                    <a:pt x="224600" y="300418"/>
                  </a:lnTo>
                  <a:close/>
                  <a:moveTo>
                    <a:pt x="269653" y="293275"/>
                  </a:moveTo>
                  <a:lnTo>
                    <a:pt x="268415" y="294037"/>
                  </a:lnTo>
                  <a:lnTo>
                    <a:pt x="255080" y="291846"/>
                  </a:lnTo>
                  <a:lnTo>
                    <a:pt x="251269" y="288798"/>
                  </a:lnTo>
                  <a:lnTo>
                    <a:pt x="249746" y="283273"/>
                  </a:lnTo>
                  <a:lnTo>
                    <a:pt x="251936" y="281368"/>
                  </a:lnTo>
                  <a:lnTo>
                    <a:pt x="257842" y="280225"/>
                  </a:lnTo>
                  <a:lnTo>
                    <a:pt x="266319" y="281273"/>
                  </a:lnTo>
                  <a:lnTo>
                    <a:pt x="271748" y="285273"/>
                  </a:lnTo>
                  <a:lnTo>
                    <a:pt x="271748" y="290322"/>
                  </a:lnTo>
                  <a:lnTo>
                    <a:pt x="269653" y="293275"/>
                  </a:lnTo>
                  <a:close/>
                  <a:moveTo>
                    <a:pt x="9335" y="230505"/>
                  </a:moveTo>
                  <a:lnTo>
                    <a:pt x="6477" y="234410"/>
                  </a:lnTo>
                  <a:lnTo>
                    <a:pt x="1619" y="232981"/>
                  </a:lnTo>
                  <a:lnTo>
                    <a:pt x="0" y="231553"/>
                  </a:lnTo>
                  <a:lnTo>
                    <a:pt x="1429" y="222980"/>
                  </a:lnTo>
                  <a:lnTo>
                    <a:pt x="5334" y="221075"/>
                  </a:lnTo>
                  <a:lnTo>
                    <a:pt x="9239" y="224504"/>
                  </a:lnTo>
                  <a:lnTo>
                    <a:pt x="9335" y="230505"/>
                  </a:lnTo>
                  <a:close/>
                  <a:moveTo>
                    <a:pt x="1530191" y="411861"/>
                  </a:moveTo>
                  <a:lnTo>
                    <a:pt x="1524572" y="412718"/>
                  </a:lnTo>
                  <a:lnTo>
                    <a:pt x="1502759" y="425767"/>
                  </a:lnTo>
                  <a:lnTo>
                    <a:pt x="1495997" y="425767"/>
                  </a:lnTo>
                  <a:lnTo>
                    <a:pt x="1483328" y="420052"/>
                  </a:lnTo>
                  <a:lnTo>
                    <a:pt x="1461040" y="418243"/>
                  </a:lnTo>
                  <a:lnTo>
                    <a:pt x="1453801" y="416528"/>
                  </a:lnTo>
                  <a:lnTo>
                    <a:pt x="1444752" y="420243"/>
                  </a:lnTo>
                  <a:lnTo>
                    <a:pt x="1437704" y="420148"/>
                  </a:lnTo>
                  <a:lnTo>
                    <a:pt x="1432179" y="424910"/>
                  </a:lnTo>
                  <a:lnTo>
                    <a:pt x="1428179" y="423576"/>
                  </a:lnTo>
                  <a:lnTo>
                    <a:pt x="1432751" y="412909"/>
                  </a:lnTo>
                  <a:lnTo>
                    <a:pt x="1439894" y="391668"/>
                  </a:lnTo>
                  <a:lnTo>
                    <a:pt x="1439609" y="378619"/>
                  </a:lnTo>
                  <a:lnTo>
                    <a:pt x="1441323" y="367284"/>
                  </a:lnTo>
                  <a:lnTo>
                    <a:pt x="1439418" y="356045"/>
                  </a:lnTo>
                  <a:lnTo>
                    <a:pt x="1435799" y="348996"/>
                  </a:lnTo>
                  <a:lnTo>
                    <a:pt x="1440656" y="330708"/>
                  </a:lnTo>
                  <a:lnTo>
                    <a:pt x="1440180" y="321278"/>
                  </a:lnTo>
                  <a:lnTo>
                    <a:pt x="1435608" y="309372"/>
                  </a:lnTo>
                  <a:lnTo>
                    <a:pt x="1449324" y="311182"/>
                  </a:lnTo>
                  <a:lnTo>
                    <a:pt x="1445038" y="306419"/>
                  </a:lnTo>
                  <a:lnTo>
                    <a:pt x="1440942" y="303466"/>
                  </a:lnTo>
                  <a:lnTo>
                    <a:pt x="1436846" y="304133"/>
                  </a:lnTo>
                  <a:lnTo>
                    <a:pt x="1433513" y="304038"/>
                  </a:lnTo>
                  <a:lnTo>
                    <a:pt x="1421892" y="308610"/>
                  </a:lnTo>
                  <a:lnTo>
                    <a:pt x="1416082" y="310039"/>
                  </a:lnTo>
                  <a:lnTo>
                    <a:pt x="1414367" y="309181"/>
                  </a:lnTo>
                  <a:lnTo>
                    <a:pt x="1415034" y="301847"/>
                  </a:lnTo>
                  <a:lnTo>
                    <a:pt x="1411986" y="292132"/>
                  </a:lnTo>
                  <a:lnTo>
                    <a:pt x="1416653" y="289655"/>
                  </a:lnTo>
                  <a:lnTo>
                    <a:pt x="1422083" y="288893"/>
                  </a:lnTo>
                  <a:lnTo>
                    <a:pt x="1426655" y="284797"/>
                  </a:lnTo>
                  <a:lnTo>
                    <a:pt x="1429512" y="280225"/>
                  </a:lnTo>
                  <a:lnTo>
                    <a:pt x="1427988" y="271939"/>
                  </a:lnTo>
                  <a:lnTo>
                    <a:pt x="1431989" y="264128"/>
                  </a:lnTo>
                  <a:lnTo>
                    <a:pt x="1441418" y="257556"/>
                  </a:lnTo>
                  <a:lnTo>
                    <a:pt x="1436561" y="258603"/>
                  </a:lnTo>
                  <a:lnTo>
                    <a:pt x="1430941" y="262699"/>
                  </a:lnTo>
                  <a:lnTo>
                    <a:pt x="1422178" y="277558"/>
                  </a:lnTo>
                  <a:lnTo>
                    <a:pt x="1419320" y="285179"/>
                  </a:lnTo>
                  <a:lnTo>
                    <a:pt x="1411891" y="287560"/>
                  </a:lnTo>
                  <a:lnTo>
                    <a:pt x="1405128" y="288798"/>
                  </a:lnTo>
                  <a:lnTo>
                    <a:pt x="1401699" y="288036"/>
                  </a:lnTo>
                  <a:lnTo>
                    <a:pt x="1397603" y="286131"/>
                  </a:lnTo>
                  <a:lnTo>
                    <a:pt x="1397318" y="280511"/>
                  </a:lnTo>
                  <a:lnTo>
                    <a:pt x="1397603" y="276130"/>
                  </a:lnTo>
                  <a:lnTo>
                    <a:pt x="1400366" y="267271"/>
                  </a:lnTo>
                  <a:lnTo>
                    <a:pt x="1401509" y="254794"/>
                  </a:lnTo>
                  <a:lnTo>
                    <a:pt x="1405414" y="243554"/>
                  </a:lnTo>
                  <a:lnTo>
                    <a:pt x="1405128" y="240601"/>
                  </a:lnTo>
                  <a:lnTo>
                    <a:pt x="1403985" y="236125"/>
                  </a:lnTo>
                  <a:lnTo>
                    <a:pt x="1407509" y="231743"/>
                  </a:lnTo>
                  <a:lnTo>
                    <a:pt x="1411891" y="228885"/>
                  </a:lnTo>
                  <a:lnTo>
                    <a:pt x="1418558" y="219265"/>
                  </a:lnTo>
                  <a:lnTo>
                    <a:pt x="1427798" y="196119"/>
                  </a:lnTo>
                  <a:lnTo>
                    <a:pt x="1438370" y="171545"/>
                  </a:lnTo>
                  <a:lnTo>
                    <a:pt x="1437513" y="168497"/>
                  </a:lnTo>
                  <a:lnTo>
                    <a:pt x="1435322" y="166211"/>
                  </a:lnTo>
                  <a:lnTo>
                    <a:pt x="1436180" y="159544"/>
                  </a:lnTo>
                  <a:lnTo>
                    <a:pt x="1442561" y="130397"/>
                  </a:lnTo>
                  <a:lnTo>
                    <a:pt x="1445228" y="126587"/>
                  </a:lnTo>
                  <a:lnTo>
                    <a:pt x="1448276" y="118110"/>
                  </a:lnTo>
                  <a:lnTo>
                    <a:pt x="1448943" y="104204"/>
                  </a:lnTo>
                  <a:lnTo>
                    <a:pt x="1450086" y="94679"/>
                  </a:lnTo>
                  <a:lnTo>
                    <a:pt x="1449800" y="89821"/>
                  </a:lnTo>
                  <a:lnTo>
                    <a:pt x="1448848" y="84010"/>
                  </a:lnTo>
                  <a:lnTo>
                    <a:pt x="1444752" y="72961"/>
                  </a:lnTo>
                  <a:lnTo>
                    <a:pt x="1440466" y="49530"/>
                  </a:lnTo>
                  <a:lnTo>
                    <a:pt x="1440180" y="41624"/>
                  </a:lnTo>
                  <a:lnTo>
                    <a:pt x="1443704" y="37719"/>
                  </a:lnTo>
                  <a:lnTo>
                    <a:pt x="1437894" y="37147"/>
                  </a:lnTo>
                  <a:lnTo>
                    <a:pt x="1435227" y="32004"/>
                  </a:lnTo>
                  <a:lnTo>
                    <a:pt x="1435799" y="26194"/>
                  </a:lnTo>
                  <a:lnTo>
                    <a:pt x="1442276" y="16859"/>
                  </a:lnTo>
                  <a:lnTo>
                    <a:pt x="1448372" y="11049"/>
                  </a:lnTo>
                  <a:lnTo>
                    <a:pt x="1454277" y="7239"/>
                  </a:lnTo>
                  <a:lnTo>
                    <a:pt x="1457611" y="5810"/>
                  </a:lnTo>
                  <a:lnTo>
                    <a:pt x="1471422" y="1905"/>
                  </a:lnTo>
                  <a:lnTo>
                    <a:pt x="1475042" y="0"/>
                  </a:lnTo>
                  <a:lnTo>
                    <a:pt x="1478471" y="285"/>
                  </a:lnTo>
                  <a:lnTo>
                    <a:pt x="1479042" y="2191"/>
                  </a:lnTo>
                  <a:lnTo>
                    <a:pt x="1480947" y="5810"/>
                  </a:lnTo>
                  <a:lnTo>
                    <a:pt x="1483138" y="8382"/>
                  </a:lnTo>
                  <a:lnTo>
                    <a:pt x="1483805" y="10191"/>
                  </a:lnTo>
                  <a:lnTo>
                    <a:pt x="1478471" y="18097"/>
                  </a:lnTo>
                  <a:lnTo>
                    <a:pt x="1477709" y="20764"/>
                  </a:lnTo>
                  <a:lnTo>
                    <a:pt x="1480471" y="25812"/>
                  </a:lnTo>
                  <a:lnTo>
                    <a:pt x="1480947" y="27241"/>
                  </a:lnTo>
                  <a:lnTo>
                    <a:pt x="1482376" y="27908"/>
                  </a:lnTo>
                  <a:lnTo>
                    <a:pt x="1486091" y="27717"/>
                  </a:lnTo>
                  <a:lnTo>
                    <a:pt x="1492663" y="24479"/>
                  </a:lnTo>
                  <a:lnTo>
                    <a:pt x="1497139" y="21812"/>
                  </a:lnTo>
                  <a:lnTo>
                    <a:pt x="1498759" y="22955"/>
                  </a:lnTo>
                  <a:lnTo>
                    <a:pt x="1511808" y="21431"/>
                  </a:lnTo>
                  <a:lnTo>
                    <a:pt x="1514856" y="22670"/>
                  </a:lnTo>
                  <a:lnTo>
                    <a:pt x="1516952" y="24003"/>
                  </a:lnTo>
                  <a:lnTo>
                    <a:pt x="1523333" y="25908"/>
                  </a:lnTo>
                  <a:lnTo>
                    <a:pt x="1530287" y="26098"/>
                  </a:lnTo>
                  <a:lnTo>
                    <a:pt x="1538954" y="23431"/>
                  </a:lnTo>
                  <a:lnTo>
                    <a:pt x="1542764" y="20764"/>
                  </a:lnTo>
                  <a:lnTo>
                    <a:pt x="1543526" y="17907"/>
                  </a:lnTo>
                  <a:lnTo>
                    <a:pt x="1543717" y="15621"/>
                  </a:lnTo>
                  <a:lnTo>
                    <a:pt x="1544764" y="14192"/>
                  </a:lnTo>
                  <a:lnTo>
                    <a:pt x="1546765" y="13430"/>
                  </a:lnTo>
                  <a:lnTo>
                    <a:pt x="1549813" y="14859"/>
                  </a:lnTo>
                  <a:lnTo>
                    <a:pt x="1554289" y="16002"/>
                  </a:lnTo>
                  <a:lnTo>
                    <a:pt x="1564767" y="16478"/>
                  </a:lnTo>
                  <a:lnTo>
                    <a:pt x="1566863" y="14859"/>
                  </a:lnTo>
                  <a:lnTo>
                    <a:pt x="1570482" y="15335"/>
                  </a:lnTo>
                  <a:lnTo>
                    <a:pt x="1575149" y="17430"/>
                  </a:lnTo>
                  <a:lnTo>
                    <a:pt x="1580674" y="16764"/>
                  </a:lnTo>
                  <a:lnTo>
                    <a:pt x="1583436" y="19240"/>
                  </a:lnTo>
                  <a:lnTo>
                    <a:pt x="1584579" y="22574"/>
                  </a:lnTo>
                  <a:lnTo>
                    <a:pt x="1584865" y="29908"/>
                  </a:lnTo>
                  <a:lnTo>
                    <a:pt x="1584484" y="37147"/>
                  </a:lnTo>
                  <a:lnTo>
                    <a:pt x="1585532" y="39910"/>
                  </a:lnTo>
                  <a:lnTo>
                    <a:pt x="1589246" y="40576"/>
                  </a:lnTo>
                  <a:lnTo>
                    <a:pt x="1595152" y="40481"/>
                  </a:lnTo>
                  <a:lnTo>
                    <a:pt x="1600581" y="42481"/>
                  </a:lnTo>
                  <a:lnTo>
                    <a:pt x="1604677" y="45910"/>
                  </a:lnTo>
                  <a:lnTo>
                    <a:pt x="1606106" y="49435"/>
                  </a:lnTo>
                  <a:lnTo>
                    <a:pt x="1606677" y="51911"/>
                  </a:lnTo>
                  <a:lnTo>
                    <a:pt x="1604582" y="53244"/>
                  </a:lnTo>
                  <a:lnTo>
                    <a:pt x="1601724" y="58483"/>
                  </a:lnTo>
                  <a:lnTo>
                    <a:pt x="1594485" y="65246"/>
                  </a:lnTo>
                  <a:lnTo>
                    <a:pt x="1584008" y="71342"/>
                  </a:lnTo>
                  <a:lnTo>
                    <a:pt x="1576007" y="78962"/>
                  </a:lnTo>
                  <a:lnTo>
                    <a:pt x="1570577" y="88011"/>
                  </a:lnTo>
                  <a:lnTo>
                    <a:pt x="1563719" y="91821"/>
                  </a:lnTo>
                  <a:lnTo>
                    <a:pt x="1561624" y="93916"/>
                  </a:lnTo>
                  <a:lnTo>
                    <a:pt x="1560767" y="96393"/>
                  </a:lnTo>
                  <a:lnTo>
                    <a:pt x="1565339" y="107442"/>
                  </a:lnTo>
                  <a:lnTo>
                    <a:pt x="1566672" y="115919"/>
                  </a:lnTo>
                  <a:lnTo>
                    <a:pt x="1567815" y="126396"/>
                  </a:lnTo>
                  <a:lnTo>
                    <a:pt x="1567053" y="129349"/>
                  </a:lnTo>
                  <a:lnTo>
                    <a:pt x="1566767" y="140779"/>
                  </a:lnTo>
                  <a:lnTo>
                    <a:pt x="1565720" y="144113"/>
                  </a:lnTo>
                  <a:lnTo>
                    <a:pt x="1565910" y="146780"/>
                  </a:lnTo>
                  <a:lnTo>
                    <a:pt x="1567625" y="149733"/>
                  </a:lnTo>
                  <a:lnTo>
                    <a:pt x="1568387" y="152495"/>
                  </a:lnTo>
                  <a:lnTo>
                    <a:pt x="1565243" y="156020"/>
                  </a:lnTo>
                  <a:lnTo>
                    <a:pt x="1559528" y="160210"/>
                  </a:lnTo>
                  <a:lnTo>
                    <a:pt x="1555242" y="163830"/>
                  </a:lnTo>
                  <a:lnTo>
                    <a:pt x="1554099" y="167164"/>
                  </a:lnTo>
                  <a:lnTo>
                    <a:pt x="1554385" y="169259"/>
                  </a:lnTo>
                  <a:lnTo>
                    <a:pt x="1561529" y="176498"/>
                  </a:lnTo>
                  <a:lnTo>
                    <a:pt x="1562862" y="179355"/>
                  </a:lnTo>
                  <a:lnTo>
                    <a:pt x="1561910" y="186404"/>
                  </a:lnTo>
                  <a:lnTo>
                    <a:pt x="1557814" y="198025"/>
                  </a:lnTo>
                  <a:lnTo>
                    <a:pt x="1553813" y="204978"/>
                  </a:lnTo>
                  <a:lnTo>
                    <a:pt x="1553147" y="205740"/>
                  </a:lnTo>
                  <a:lnTo>
                    <a:pt x="1548670" y="207645"/>
                  </a:lnTo>
                  <a:lnTo>
                    <a:pt x="1527048" y="207740"/>
                  </a:lnTo>
                  <a:lnTo>
                    <a:pt x="1521905" y="209359"/>
                  </a:lnTo>
                  <a:lnTo>
                    <a:pt x="1522571" y="210788"/>
                  </a:lnTo>
                  <a:lnTo>
                    <a:pt x="1527715" y="219741"/>
                  </a:lnTo>
                  <a:lnTo>
                    <a:pt x="1532954" y="224599"/>
                  </a:lnTo>
                  <a:lnTo>
                    <a:pt x="1534668" y="225647"/>
                  </a:lnTo>
                  <a:lnTo>
                    <a:pt x="1536573" y="236125"/>
                  </a:lnTo>
                  <a:lnTo>
                    <a:pt x="1545146" y="252889"/>
                  </a:lnTo>
                  <a:lnTo>
                    <a:pt x="1553432" y="255175"/>
                  </a:lnTo>
                  <a:lnTo>
                    <a:pt x="1556290" y="259366"/>
                  </a:lnTo>
                  <a:lnTo>
                    <a:pt x="1555814" y="265271"/>
                  </a:lnTo>
                  <a:lnTo>
                    <a:pt x="1553242" y="271653"/>
                  </a:lnTo>
                  <a:lnTo>
                    <a:pt x="1548193" y="278225"/>
                  </a:lnTo>
                  <a:lnTo>
                    <a:pt x="1542098" y="282892"/>
                  </a:lnTo>
                  <a:lnTo>
                    <a:pt x="1538192" y="287464"/>
                  </a:lnTo>
                  <a:lnTo>
                    <a:pt x="1537811" y="292798"/>
                  </a:lnTo>
                  <a:lnTo>
                    <a:pt x="1536573" y="299561"/>
                  </a:lnTo>
                  <a:lnTo>
                    <a:pt x="1534668" y="304895"/>
                  </a:lnTo>
                  <a:lnTo>
                    <a:pt x="1534192" y="308420"/>
                  </a:lnTo>
                  <a:lnTo>
                    <a:pt x="1549337" y="330994"/>
                  </a:lnTo>
                  <a:lnTo>
                    <a:pt x="1557814" y="329851"/>
                  </a:lnTo>
                  <a:lnTo>
                    <a:pt x="1558957" y="330422"/>
                  </a:lnTo>
                  <a:lnTo>
                    <a:pt x="1557433" y="335756"/>
                  </a:lnTo>
                  <a:lnTo>
                    <a:pt x="1554766" y="342043"/>
                  </a:lnTo>
                  <a:lnTo>
                    <a:pt x="1551527" y="343281"/>
                  </a:lnTo>
                  <a:lnTo>
                    <a:pt x="1544288" y="345186"/>
                  </a:lnTo>
                  <a:lnTo>
                    <a:pt x="1537430" y="353282"/>
                  </a:lnTo>
                  <a:lnTo>
                    <a:pt x="1531906" y="362998"/>
                  </a:lnTo>
                  <a:lnTo>
                    <a:pt x="1527715" y="367665"/>
                  </a:lnTo>
                  <a:lnTo>
                    <a:pt x="1523905" y="379190"/>
                  </a:lnTo>
                  <a:lnTo>
                    <a:pt x="1524381" y="384143"/>
                  </a:lnTo>
                  <a:lnTo>
                    <a:pt x="1526286" y="391858"/>
                  </a:lnTo>
                  <a:lnTo>
                    <a:pt x="1530191" y="411861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7AAEE0C-5DD6-BFC3-CDB9-638D301DD221}"/>
                </a:ext>
              </a:extLst>
            </p:cNvPr>
            <p:cNvSpPr/>
            <p:nvPr/>
          </p:nvSpPr>
          <p:spPr>
            <a:xfrm>
              <a:off x="6634543" y="5964935"/>
              <a:ext cx="639317" cy="604932"/>
            </a:xfrm>
            <a:custGeom>
              <a:avLst/>
              <a:gdLst>
                <a:gd name="connsiteX0" fmla="*/ 350901 w 639317"/>
                <a:gd name="connsiteY0" fmla="*/ 41910 h 604932"/>
                <a:gd name="connsiteX1" fmla="*/ 353473 w 639317"/>
                <a:gd name="connsiteY1" fmla="*/ 43244 h 604932"/>
                <a:gd name="connsiteX2" fmla="*/ 371380 w 639317"/>
                <a:gd name="connsiteY2" fmla="*/ 44672 h 604932"/>
                <a:gd name="connsiteX3" fmla="*/ 389572 w 639317"/>
                <a:gd name="connsiteY3" fmla="*/ 46197 h 604932"/>
                <a:gd name="connsiteX4" fmla="*/ 418814 w 639317"/>
                <a:gd name="connsiteY4" fmla="*/ 47720 h 604932"/>
                <a:gd name="connsiteX5" fmla="*/ 449294 w 639317"/>
                <a:gd name="connsiteY5" fmla="*/ 49339 h 604932"/>
                <a:gd name="connsiteX6" fmla="*/ 481013 w 639317"/>
                <a:gd name="connsiteY6" fmla="*/ 51054 h 604932"/>
                <a:gd name="connsiteX7" fmla="*/ 515207 w 639317"/>
                <a:gd name="connsiteY7" fmla="*/ 52864 h 604932"/>
                <a:gd name="connsiteX8" fmla="*/ 551307 w 639317"/>
                <a:gd name="connsiteY8" fmla="*/ 53912 h 604932"/>
                <a:gd name="connsiteX9" fmla="*/ 553498 w 639317"/>
                <a:gd name="connsiteY9" fmla="*/ 53245 h 604932"/>
                <a:gd name="connsiteX10" fmla="*/ 557213 w 639317"/>
                <a:gd name="connsiteY10" fmla="*/ 48959 h 604932"/>
                <a:gd name="connsiteX11" fmla="*/ 561689 w 639317"/>
                <a:gd name="connsiteY11" fmla="*/ 49530 h 604932"/>
                <a:gd name="connsiteX12" fmla="*/ 567023 w 639317"/>
                <a:gd name="connsiteY12" fmla="*/ 52197 h 604932"/>
                <a:gd name="connsiteX13" fmla="*/ 569500 w 639317"/>
                <a:gd name="connsiteY13" fmla="*/ 54102 h 604932"/>
                <a:gd name="connsiteX14" fmla="*/ 570547 w 639317"/>
                <a:gd name="connsiteY14" fmla="*/ 56388 h 604932"/>
                <a:gd name="connsiteX15" fmla="*/ 571214 w 639317"/>
                <a:gd name="connsiteY15" fmla="*/ 58960 h 604932"/>
                <a:gd name="connsiteX16" fmla="*/ 574072 w 639317"/>
                <a:gd name="connsiteY16" fmla="*/ 59531 h 604932"/>
                <a:gd name="connsiteX17" fmla="*/ 579406 w 639317"/>
                <a:gd name="connsiteY17" fmla="*/ 61436 h 604932"/>
                <a:gd name="connsiteX18" fmla="*/ 586549 w 639317"/>
                <a:gd name="connsiteY18" fmla="*/ 66008 h 604932"/>
                <a:gd name="connsiteX19" fmla="*/ 592264 w 639317"/>
                <a:gd name="connsiteY19" fmla="*/ 70390 h 604932"/>
                <a:gd name="connsiteX20" fmla="*/ 597598 w 639317"/>
                <a:gd name="connsiteY20" fmla="*/ 76581 h 604932"/>
                <a:gd name="connsiteX21" fmla="*/ 599313 w 639317"/>
                <a:gd name="connsiteY21" fmla="*/ 83630 h 604932"/>
                <a:gd name="connsiteX22" fmla="*/ 599408 w 639317"/>
                <a:gd name="connsiteY22" fmla="*/ 91630 h 604932"/>
                <a:gd name="connsiteX23" fmla="*/ 599122 w 639317"/>
                <a:gd name="connsiteY23" fmla="*/ 96679 h 604932"/>
                <a:gd name="connsiteX24" fmla="*/ 599599 w 639317"/>
                <a:gd name="connsiteY24" fmla="*/ 98774 h 604932"/>
                <a:gd name="connsiteX25" fmla="*/ 606838 w 639317"/>
                <a:gd name="connsiteY25" fmla="*/ 135636 h 604932"/>
                <a:gd name="connsiteX26" fmla="*/ 619125 w 639317"/>
                <a:gd name="connsiteY26" fmla="*/ 170974 h 604932"/>
                <a:gd name="connsiteX27" fmla="*/ 623602 w 639317"/>
                <a:gd name="connsiteY27" fmla="*/ 187928 h 604932"/>
                <a:gd name="connsiteX28" fmla="*/ 625316 w 639317"/>
                <a:gd name="connsiteY28" fmla="*/ 196882 h 604932"/>
                <a:gd name="connsiteX29" fmla="*/ 626745 w 639317"/>
                <a:gd name="connsiteY29" fmla="*/ 209931 h 604932"/>
                <a:gd name="connsiteX30" fmla="*/ 627221 w 639317"/>
                <a:gd name="connsiteY30" fmla="*/ 219075 h 604932"/>
                <a:gd name="connsiteX31" fmla="*/ 627126 w 639317"/>
                <a:gd name="connsiteY31" fmla="*/ 224219 h 604932"/>
                <a:gd name="connsiteX32" fmla="*/ 626269 w 639317"/>
                <a:gd name="connsiteY32" fmla="*/ 231267 h 604932"/>
                <a:gd name="connsiteX33" fmla="*/ 622649 w 639317"/>
                <a:gd name="connsiteY33" fmla="*/ 235458 h 604932"/>
                <a:gd name="connsiteX34" fmla="*/ 599218 w 639317"/>
                <a:gd name="connsiteY34" fmla="*/ 247269 h 604932"/>
                <a:gd name="connsiteX35" fmla="*/ 594836 w 639317"/>
                <a:gd name="connsiteY35" fmla="*/ 250984 h 604932"/>
                <a:gd name="connsiteX36" fmla="*/ 587978 w 639317"/>
                <a:gd name="connsiteY36" fmla="*/ 260223 h 604932"/>
                <a:gd name="connsiteX37" fmla="*/ 581597 w 639317"/>
                <a:gd name="connsiteY37" fmla="*/ 269748 h 604932"/>
                <a:gd name="connsiteX38" fmla="*/ 580072 w 639317"/>
                <a:gd name="connsiteY38" fmla="*/ 272987 h 604932"/>
                <a:gd name="connsiteX39" fmla="*/ 579691 w 639317"/>
                <a:gd name="connsiteY39" fmla="*/ 275082 h 604932"/>
                <a:gd name="connsiteX40" fmla="*/ 581120 w 639317"/>
                <a:gd name="connsiteY40" fmla="*/ 278225 h 604932"/>
                <a:gd name="connsiteX41" fmla="*/ 589502 w 639317"/>
                <a:gd name="connsiteY41" fmla="*/ 283273 h 604932"/>
                <a:gd name="connsiteX42" fmla="*/ 597884 w 639317"/>
                <a:gd name="connsiteY42" fmla="*/ 287369 h 604932"/>
                <a:gd name="connsiteX43" fmla="*/ 600647 w 639317"/>
                <a:gd name="connsiteY43" fmla="*/ 290417 h 604932"/>
                <a:gd name="connsiteX44" fmla="*/ 606838 w 639317"/>
                <a:gd name="connsiteY44" fmla="*/ 294227 h 604932"/>
                <a:gd name="connsiteX45" fmla="*/ 609124 w 639317"/>
                <a:gd name="connsiteY45" fmla="*/ 297752 h 604932"/>
                <a:gd name="connsiteX46" fmla="*/ 610267 w 639317"/>
                <a:gd name="connsiteY46" fmla="*/ 300800 h 604932"/>
                <a:gd name="connsiteX47" fmla="*/ 610267 w 639317"/>
                <a:gd name="connsiteY47" fmla="*/ 307753 h 604932"/>
                <a:gd name="connsiteX48" fmla="*/ 607409 w 639317"/>
                <a:gd name="connsiteY48" fmla="*/ 317468 h 604932"/>
                <a:gd name="connsiteX49" fmla="*/ 608647 w 639317"/>
                <a:gd name="connsiteY49" fmla="*/ 324803 h 604932"/>
                <a:gd name="connsiteX50" fmla="*/ 605790 w 639317"/>
                <a:gd name="connsiteY50" fmla="*/ 329660 h 604932"/>
                <a:gd name="connsiteX51" fmla="*/ 603409 w 639317"/>
                <a:gd name="connsiteY51" fmla="*/ 334994 h 604932"/>
                <a:gd name="connsiteX52" fmla="*/ 603123 w 639317"/>
                <a:gd name="connsiteY52" fmla="*/ 344424 h 604932"/>
                <a:gd name="connsiteX53" fmla="*/ 607314 w 639317"/>
                <a:gd name="connsiteY53" fmla="*/ 354806 h 604932"/>
                <a:gd name="connsiteX54" fmla="*/ 610743 w 639317"/>
                <a:gd name="connsiteY54" fmla="*/ 361950 h 604932"/>
                <a:gd name="connsiteX55" fmla="*/ 612076 w 639317"/>
                <a:gd name="connsiteY55" fmla="*/ 367475 h 604932"/>
                <a:gd name="connsiteX56" fmla="*/ 610648 w 639317"/>
                <a:gd name="connsiteY56" fmla="*/ 371856 h 604932"/>
                <a:gd name="connsiteX57" fmla="*/ 611124 w 639317"/>
                <a:gd name="connsiteY57" fmla="*/ 376142 h 604932"/>
                <a:gd name="connsiteX58" fmla="*/ 614172 w 639317"/>
                <a:gd name="connsiteY58" fmla="*/ 380715 h 604932"/>
                <a:gd name="connsiteX59" fmla="*/ 623792 w 639317"/>
                <a:gd name="connsiteY59" fmla="*/ 394907 h 604932"/>
                <a:gd name="connsiteX60" fmla="*/ 628650 w 639317"/>
                <a:gd name="connsiteY60" fmla="*/ 408527 h 604932"/>
                <a:gd name="connsiteX61" fmla="*/ 631698 w 639317"/>
                <a:gd name="connsiteY61" fmla="*/ 413861 h 604932"/>
                <a:gd name="connsiteX62" fmla="*/ 638747 w 639317"/>
                <a:gd name="connsiteY62" fmla="*/ 420719 h 604932"/>
                <a:gd name="connsiteX63" fmla="*/ 639318 w 639317"/>
                <a:gd name="connsiteY63" fmla="*/ 423577 h 604932"/>
                <a:gd name="connsiteX64" fmla="*/ 636556 w 639317"/>
                <a:gd name="connsiteY64" fmla="*/ 426148 h 604932"/>
                <a:gd name="connsiteX65" fmla="*/ 634270 w 639317"/>
                <a:gd name="connsiteY65" fmla="*/ 426434 h 604932"/>
                <a:gd name="connsiteX66" fmla="*/ 632365 w 639317"/>
                <a:gd name="connsiteY66" fmla="*/ 427101 h 604932"/>
                <a:gd name="connsiteX67" fmla="*/ 631222 w 639317"/>
                <a:gd name="connsiteY67" fmla="*/ 429578 h 604932"/>
                <a:gd name="connsiteX68" fmla="*/ 633031 w 639317"/>
                <a:gd name="connsiteY68" fmla="*/ 432149 h 604932"/>
                <a:gd name="connsiteX69" fmla="*/ 635508 w 639317"/>
                <a:gd name="connsiteY69" fmla="*/ 435864 h 604932"/>
                <a:gd name="connsiteX70" fmla="*/ 638651 w 639317"/>
                <a:gd name="connsiteY70" fmla="*/ 446532 h 604932"/>
                <a:gd name="connsiteX71" fmla="*/ 638365 w 639317"/>
                <a:gd name="connsiteY71" fmla="*/ 455295 h 604932"/>
                <a:gd name="connsiteX72" fmla="*/ 635984 w 639317"/>
                <a:gd name="connsiteY72" fmla="*/ 457486 h 604932"/>
                <a:gd name="connsiteX73" fmla="*/ 632936 w 639317"/>
                <a:gd name="connsiteY73" fmla="*/ 462725 h 604932"/>
                <a:gd name="connsiteX74" fmla="*/ 630841 w 639317"/>
                <a:gd name="connsiteY74" fmla="*/ 467392 h 604932"/>
                <a:gd name="connsiteX75" fmla="*/ 614077 w 639317"/>
                <a:gd name="connsiteY75" fmla="*/ 470725 h 604932"/>
                <a:gd name="connsiteX76" fmla="*/ 610076 w 639317"/>
                <a:gd name="connsiteY76" fmla="*/ 475774 h 604932"/>
                <a:gd name="connsiteX77" fmla="*/ 600932 w 639317"/>
                <a:gd name="connsiteY77" fmla="*/ 485490 h 604932"/>
                <a:gd name="connsiteX78" fmla="*/ 594646 w 639317"/>
                <a:gd name="connsiteY78" fmla="*/ 491014 h 604932"/>
                <a:gd name="connsiteX79" fmla="*/ 585406 w 639317"/>
                <a:gd name="connsiteY79" fmla="*/ 501110 h 604932"/>
                <a:gd name="connsiteX80" fmla="*/ 570833 w 639317"/>
                <a:gd name="connsiteY80" fmla="*/ 518446 h 604932"/>
                <a:gd name="connsiteX81" fmla="*/ 565404 w 639317"/>
                <a:gd name="connsiteY81" fmla="*/ 525685 h 604932"/>
                <a:gd name="connsiteX82" fmla="*/ 561499 w 639317"/>
                <a:gd name="connsiteY82" fmla="*/ 531590 h 604932"/>
                <a:gd name="connsiteX83" fmla="*/ 549688 w 639317"/>
                <a:gd name="connsiteY83" fmla="*/ 547402 h 604932"/>
                <a:gd name="connsiteX84" fmla="*/ 546068 w 639317"/>
                <a:gd name="connsiteY84" fmla="*/ 554069 h 604932"/>
                <a:gd name="connsiteX85" fmla="*/ 546735 w 639317"/>
                <a:gd name="connsiteY85" fmla="*/ 559498 h 604932"/>
                <a:gd name="connsiteX86" fmla="*/ 550545 w 639317"/>
                <a:gd name="connsiteY86" fmla="*/ 572262 h 604932"/>
                <a:gd name="connsiteX87" fmla="*/ 551307 w 639317"/>
                <a:gd name="connsiteY87" fmla="*/ 578072 h 604932"/>
                <a:gd name="connsiteX88" fmla="*/ 550640 w 639317"/>
                <a:gd name="connsiteY88" fmla="*/ 583406 h 604932"/>
                <a:gd name="connsiteX89" fmla="*/ 549402 w 639317"/>
                <a:gd name="connsiteY89" fmla="*/ 588073 h 604932"/>
                <a:gd name="connsiteX90" fmla="*/ 549592 w 639317"/>
                <a:gd name="connsiteY90" fmla="*/ 590169 h 604932"/>
                <a:gd name="connsiteX91" fmla="*/ 553117 w 639317"/>
                <a:gd name="connsiteY91" fmla="*/ 593598 h 604932"/>
                <a:gd name="connsiteX92" fmla="*/ 558737 w 639317"/>
                <a:gd name="connsiteY92" fmla="*/ 599027 h 604932"/>
                <a:gd name="connsiteX93" fmla="*/ 559022 w 639317"/>
                <a:gd name="connsiteY93" fmla="*/ 600837 h 604932"/>
                <a:gd name="connsiteX94" fmla="*/ 558260 w 639317"/>
                <a:gd name="connsiteY94" fmla="*/ 603123 h 604932"/>
                <a:gd name="connsiteX95" fmla="*/ 556355 w 639317"/>
                <a:gd name="connsiteY95" fmla="*/ 604933 h 604932"/>
                <a:gd name="connsiteX96" fmla="*/ 549402 w 639317"/>
                <a:gd name="connsiteY96" fmla="*/ 603028 h 604932"/>
                <a:gd name="connsiteX97" fmla="*/ 541591 w 639317"/>
                <a:gd name="connsiteY97" fmla="*/ 599408 h 604932"/>
                <a:gd name="connsiteX98" fmla="*/ 538924 w 639317"/>
                <a:gd name="connsiteY98" fmla="*/ 599790 h 604932"/>
                <a:gd name="connsiteX99" fmla="*/ 534733 w 639317"/>
                <a:gd name="connsiteY99" fmla="*/ 599027 h 604932"/>
                <a:gd name="connsiteX100" fmla="*/ 517398 w 639317"/>
                <a:gd name="connsiteY100" fmla="*/ 591979 h 604932"/>
                <a:gd name="connsiteX101" fmla="*/ 505682 w 639317"/>
                <a:gd name="connsiteY101" fmla="*/ 586454 h 604932"/>
                <a:gd name="connsiteX102" fmla="*/ 504539 w 639317"/>
                <a:gd name="connsiteY102" fmla="*/ 582835 h 604932"/>
                <a:gd name="connsiteX103" fmla="*/ 502348 w 639317"/>
                <a:gd name="connsiteY103" fmla="*/ 577692 h 604932"/>
                <a:gd name="connsiteX104" fmla="*/ 497396 w 639317"/>
                <a:gd name="connsiteY104" fmla="*/ 573310 h 604932"/>
                <a:gd name="connsiteX105" fmla="*/ 485965 w 639317"/>
                <a:gd name="connsiteY105" fmla="*/ 569500 h 604932"/>
                <a:gd name="connsiteX106" fmla="*/ 481298 w 639317"/>
                <a:gd name="connsiteY106" fmla="*/ 566547 h 604932"/>
                <a:gd name="connsiteX107" fmla="*/ 462820 w 639317"/>
                <a:gd name="connsiteY107" fmla="*/ 564928 h 604932"/>
                <a:gd name="connsiteX108" fmla="*/ 454723 w 639317"/>
                <a:gd name="connsiteY108" fmla="*/ 564832 h 604932"/>
                <a:gd name="connsiteX109" fmla="*/ 449008 w 639317"/>
                <a:gd name="connsiteY109" fmla="*/ 566071 h 604932"/>
                <a:gd name="connsiteX110" fmla="*/ 445389 w 639317"/>
                <a:gd name="connsiteY110" fmla="*/ 565975 h 604932"/>
                <a:gd name="connsiteX111" fmla="*/ 440436 w 639317"/>
                <a:gd name="connsiteY111" fmla="*/ 573691 h 604932"/>
                <a:gd name="connsiteX112" fmla="*/ 436912 w 639317"/>
                <a:gd name="connsiteY112" fmla="*/ 575882 h 604932"/>
                <a:gd name="connsiteX113" fmla="*/ 431863 w 639317"/>
                <a:gd name="connsiteY113" fmla="*/ 576167 h 604932"/>
                <a:gd name="connsiteX114" fmla="*/ 427482 w 639317"/>
                <a:gd name="connsiteY114" fmla="*/ 574739 h 604932"/>
                <a:gd name="connsiteX115" fmla="*/ 423005 w 639317"/>
                <a:gd name="connsiteY115" fmla="*/ 570738 h 604932"/>
                <a:gd name="connsiteX116" fmla="*/ 415766 w 639317"/>
                <a:gd name="connsiteY116" fmla="*/ 568547 h 604932"/>
                <a:gd name="connsiteX117" fmla="*/ 410528 w 639317"/>
                <a:gd name="connsiteY117" fmla="*/ 569595 h 604932"/>
                <a:gd name="connsiteX118" fmla="*/ 406622 w 639317"/>
                <a:gd name="connsiteY118" fmla="*/ 568738 h 604932"/>
                <a:gd name="connsiteX119" fmla="*/ 403288 w 639317"/>
                <a:gd name="connsiteY119" fmla="*/ 568547 h 604932"/>
                <a:gd name="connsiteX120" fmla="*/ 402146 w 639317"/>
                <a:gd name="connsiteY120" fmla="*/ 569309 h 604932"/>
                <a:gd name="connsiteX121" fmla="*/ 399479 w 639317"/>
                <a:gd name="connsiteY121" fmla="*/ 569214 h 604932"/>
                <a:gd name="connsiteX122" fmla="*/ 395668 w 639317"/>
                <a:gd name="connsiteY122" fmla="*/ 571119 h 604932"/>
                <a:gd name="connsiteX123" fmla="*/ 391382 w 639317"/>
                <a:gd name="connsiteY123" fmla="*/ 573881 h 604932"/>
                <a:gd name="connsiteX124" fmla="*/ 386715 w 639317"/>
                <a:gd name="connsiteY124" fmla="*/ 575977 h 604932"/>
                <a:gd name="connsiteX125" fmla="*/ 383096 w 639317"/>
                <a:gd name="connsiteY125" fmla="*/ 580454 h 604932"/>
                <a:gd name="connsiteX126" fmla="*/ 379952 w 639317"/>
                <a:gd name="connsiteY126" fmla="*/ 589216 h 604932"/>
                <a:gd name="connsiteX127" fmla="*/ 370904 w 639317"/>
                <a:gd name="connsiteY127" fmla="*/ 585311 h 604932"/>
                <a:gd name="connsiteX128" fmla="*/ 367855 w 639317"/>
                <a:gd name="connsiteY128" fmla="*/ 587026 h 604932"/>
                <a:gd name="connsiteX129" fmla="*/ 363569 w 639317"/>
                <a:gd name="connsiteY129" fmla="*/ 588073 h 604932"/>
                <a:gd name="connsiteX130" fmla="*/ 360616 w 639317"/>
                <a:gd name="connsiteY130" fmla="*/ 586930 h 604932"/>
                <a:gd name="connsiteX131" fmla="*/ 361379 w 639317"/>
                <a:gd name="connsiteY131" fmla="*/ 583882 h 604932"/>
                <a:gd name="connsiteX132" fmla="*/ 362617 w 639317"/>
                <a:gd name="connsiteY132" fmla="*/ 580549 h 604932"/>
                <a:gd name="connsiteX133" fmla="*/ 362617 w 639317"/>
                <a:gd name="connsiteY133" fmla="*/ 575786 h 604932"/>
                <a:gd name="connsiteX134" fmla="*/ 361759 w 639317"/>
                <a:gd name="connsiteY134" fmla="*/ 570452 h 604932"/>
                <a:gd name="connsiteX135" fmla="*/ 358902 w 639317"/>
                <a:gd name="connsiteY135" fmla="*/ 568738 h 604932"/>
                <a:gd name="connsiteX136" fmla="*/ 354711 w 639317"/>
                <a:gd name="connsiteY136" fmla="*/ 568167 h 604932"/>
                <a:gd name="connsiteX137" fmla="*/ 352520 w 639317"/>
                <a:gd name="connsiteY137" fmla="*/ 567119 h 604932"/>
                <a:gd name="connsiteX138" fmla="*/ 352330 w 639317"/>
                <a:gd name="connsiteY138" fmla="*/ 565309 h 604932"/>
                <a:gd name="connsiteX139" fmla="*/ 350139 w 639317"/>
                <a:gd name="connsiteY139" fmla="*/ 563118 h 604932"/>
                <a:gd name="connsiteX140" fmla="*/ 346424 w 639317"/>
                <a:gd name="connsiteY140" fmla="*/ 557403 h 604932"/>
                <a:gd name="connsiteX141" fmla="*/ 342900 w 639317"/>
                <a:gd name="connsiteY141" fmla="*/ 550355 h 604932"/>
                <a:gd name="connsiteX142" fmla="*/ 340423 w 639317"/>
                <a:gd name="connsiteY142" fmla="*/ 548259 h 604932"/>
                <a:gd name="connsiteX143" fmla="*/ 336899 w 639317"/>
                <a:gd name="connsiteY143" fmla="*/ 551593 h 604932"/>
                <a:gd name="connsiteX144" fmla="*/ 331565 w 639317"/>
                <a:gd name="connsiteY144" fmla="*/ 555498 h 604932"/>
                <a:gd name="connsiteX145" fmla="*/ 328231 w 639317"/>
                <a:gd name="connsiteY145" fmla="*/ 556736 h 604932"/>
                <a:gd name="connsiteX146" fmla="*/ 321755 w 639317"/>
                <a:gd name="connsiteY146" fmla="*/ 567785 h 604932"/>
                <a:gd name="connsiteX147" fmla="*/ 310134 w 639317"/>
                <a:gd name="connsiteY147" fmla="*/ 568167 h 604932"/>
                <a:gd name="connsiteX148" fmla="*/ 309372 w 639317"/>
                <a:gd name="connsiteY148" fmla="*/ 563023 h 604932"/>
                <a:gd name="connsiteX149" fmla="*/ 308229 w 639317"/>
                <a:gd name="connsiteY149" fmla="*/ 558070 h 604932"/>
                <a:gd name="connsiteX150" fmla="*/ 301371 w 639317"/>
                <a:gd name="connsiteY150" fmla="*/ 556832 h 604932"/>
                <a:gd name="connsiteX151" fmla="*/ 301180 w 639317"/>
                <a:gd name="connsiteY151" fmla="*/ 553974 h 604932"/>
                <a:gd name="connsiteX152" fmla="*/ 299752 w 639317"/>
                <a:gd name="connsiteY152" fmla="*/ 546735 h 604932"/>
                <a:gd name="connsiteX153" fmla="*/ 286226 w 639317"/>
                <a:gd name="connsiteY153" fmla="*/ 532448 h 604932"/>
                <a:gd name="connsiteX154" fmla="*/ 284512 w 639317"/>
                <a:gd name="connsiteY154" fmla="*/ 526447 h 604932"/>
                <a:gd name="connsiteX155" fmla="*/ 285083 w 639317"/>
                <a:gd name="connsiteY155" fmla="*/ 524161 h 604932"/>
                <a:gd name="connsiteX156" fmla="*/ 284131 w 639317"/>
                <a:gd name="connsiteY156" fmla="*/ 520351 h 604932"/>
                <a:gd name="connsiteX157" fmla="*/ 281178 w 639317"/>
                <a:gd name="connsiteY157" fmla="*/ 518065 h 604932"/>
                <a:gd name="connsiteX158" fmla="*/ 270415 w 639317"/>
                <a:gd name="connsiteY158" fmla="*/ 515398 h 604932"/>
                <a:gd name="connsiteX159" fmla="*/ 267653 w 639317"/>
                <a:gd name="connsiteY159" fmla="*/ 516922 h 604932"/>
                <a:gd name="connsiteX160" fmla="*/ 265176 w 639317"/>
                <a:gd name="connsiteY160" fmla="*/ 515303 h 604932"/>
                <a:gd name="connsiteX161" fmla="*/ 261271 w 639317"/>
                <a:gd name="connsiteY161" fmla="*/ 511873 h 604932"/>
                <a:gd name="connsiteX162" fmla="*/ 254413 w 639317"/>
                <a:gd name="connsiteY162" fmla="*/ 509111 h 604932"/>
                <a:gd name="connsiteX163" fmla="*/ 253651 w 639317"/>
                <a:gd name="connsiteY163" fmla="*/ 507682 h 604932"/>
                <a:gd name="connsiteX164" fmla="*/ 251270 w 639317"/>
                <a:gd name="connsiteY164" fmla="*/ 505206 h 604932"/>
                <a:gd name="connsiteX165" fmla="*/ 249841 w 639317"/>
                <a:gd name="connsiteY165" fmla="*/ 504920 h 604932"/>
                <a:gd name="connsiteX166" fmla="*/ 248983 w 639317"/>
                <a:gd name="connsiteY166" fmla="*/ 506349 h 604932"/>
                <a:gd name="connsiteX167" fmla="*/ 247079 w 639317"/>
                <a:gd name="connsiteY167" fmla="*/ 508445 h 604932"/>
                <a:gd name="connsiteX168" fmla="*/ 240030 w 639317"/>
                <a:gd name="connsiteY168" fmla="*/ 511112 h 604932"/>
                <a:gd name="connsiteX169" fmla="*/ 237268 w 639317"/>
                <a:gd name="connsiteY169" fmla="*/ 510064 h 604932"/>
                <a:gd name="connsiteX170" fmla="*/ 234696 w 639317"/>
                <a:gd name="connsiteY170" fmla="*/ 507778 h 604932"/>
                <a:gd name="connsiteX171" fmla="*/ 231838 w 639317"/>
                <a:gd name="connsiteY171" fmla="*/ 502730 h 604932"/>
                <a:gd name="connsiteX172" fmla="*/ 227647 w 639317"/>
                <a:gd name="connsiteY172" fmla="*/ 498348 h 604932"/>
                <a:gd name="connsiteX173" fmla="*/ 224218 w 639317"/>
                <a:gd name="connsiteY173" fmla="*/ 496824 h 604932"/>
                <a:gd name="connsiteX174" fmla="*/ 222218 w 639317"/>
                <a:gd name="connsiteY174" fmla="*/ 494443 h 604932"/>
                <a:gd name="connsiteX175" fmla="*/ 221742 w 639317"/>
                <a:gd name="connsiteY175" fmla="*/ 492728 h 604932"/>
                <a:gd name="connsiteX176" fmla="*/ 229457 w 639317"/>
                <a:gd name="connsiteY176" fmla="*/ 489109 h 604932"/>
                <a:gd name="connsiteX177" fmla="*/ 231076 w 639317"/>
                <a:gd name="connsiteY177" fmla="*/ 485394 h 604932"/>
                <a:gd name="connsiteX178" fmla="*/ 230124 w 639317"/>
                <a:gd name="connsiteY178" fmla="*/ 478536 h 604932"/>
                <a:gd name="connsiteX179" fmla="*/ 228981 w 639317"/>
                <a:gd name="connsiteY179" fmla="*/ 477679 h 604932"/>
                <a:gd name="connsiteX180" fmla="*/ 225933 w 639317"/>
                <a:gd name="connsiteY180" fmla="*/ 480060 h 604932"/>
                <a:gd name="connsiteX181" fmla="*/ 219551 w 639317"/>
                <a:gd name="connsiteY181" fmla="*/ 482060 h 604932"/>
                <a:gd name="connsiteX182" fmla="*/ 213646 w 639317"/>
                <a:gd name="connsiteY182" fmla="*/ 483013 h 604932"/>
                <a:gd name="connsiteX183" fmla="*/ 210598 w 639317"/>
                <a:gd name="connsiteY183" fmla="*/ 483013 h 604932"/>
                <a:gd name="connsiteX184" fmla="*/ 193738 w 639317"/>
                <a:gd name="connsiteY184" fmla="*/ 470631 h 604932"/>
                <a:gd name="connsiteX185" fmla="*/ 182785 w 639317"/>
                <a:gd name="connsiteY185" fmla="*/ 466820 h 604932"/>
                <a:gd name="connsiteX186" fmla="*/ 176308 w 639317"/>
                <a:gd name="connsiteY186" fmla="*/ 465677 h 604932"/>
                <a:gd name="connsiteX187" fmla="*/ 175641 w 639317"/>
                <a:gd name="connsiteY187" fmla="*/ 466916 h 604932"/>
                <a:gd name="connsiteX188" fmla="*/ 178498 w 639317"/>
                <a:gd name="connsiteY188" fmla="*/ 473869 h 604932"/>
                <a:gd name="connsiteX189" fmla="*/ 183547 w 639317"/>
                <a:gd name="connsiteY189" fmla="*/ 482441 h 604932"/>
                <a:gd name="connsiteX190" fmla="*/ 183356 w 639317"/>
                <a:gd name="connsiteY190" fmla="*/ 484727 h 604932"/>
                <a:gd name="connsiteX191" fmla="*/ 177260 w 639317"/>
                <a:gd name="connsiteY191" fmla="*/ 488252 h 604932"/>
                <a:gd name="connsiteX192" fmla="*/ 173831 w 639317"/>
                <a:gd name="connsiteY192" fmla="*/ 489775 h 604932"/>
                <a:gd name="connsiteX193" fmla="*/ 169831 w 639317"/>
                <a:gd name="connsiteY193" fmla="*/ 492728 h 604932"/>
                <a:gd name="connsiteX194" fmla="*/ 166402 w 639317"/>
                <a:gd name="connsiteY194" fmla="*/ 496824 h 604932"/>
                <a:gd name="connsiteX195" fmla="*/ 163449 w 639317"/>
                <a:gd name="connsiteY195" fmla="*/ 498729 h 604932"/>
                <a:gd name="connsiteX196" fmla="*/ 160877 w 639317"/>
                <a:gd name="connsiteY196" fmla="*/ 498253 h 604932"/>
                <a:gd name="connsiteX197" fmla="*/ 158115 w 639317"/>
                <a:gd name="connsiteY197" fmla="*/ 496253 h 604932"/>
                <a:gd name="connsiteX198" fmla="*/ 151162 w 639317"/>
                <a:gd name="connsiteY198" fmla="*/ 483584 h 604932"/>
                <a:gd name="connsiteX199" fmla="*/ 142399 w 639317"/>
                <a:gd name="connsiteY199" fmla="*/ 473869 h 604932"/>
                <a:gd name="connsiteX200" fmla="*/ 141351 w 639317"/>
                <a:gd name="connsiteY200" fmla="*/ 471774 h 604932"/>
                <a:gd name="connsiteX201" fmla="*/ 138589 w 639317"/>
                <a:gd name="connsiteY201" fmla="*/ 471202 h 604932"/>
                <a:gd name="connsiteX202" fmla="*/ 134683 w 639317"/>
                <a:gd name="connsiteY202" fmla="*/ 469011 h 604932"/>
                <a:gd name="connsiteX203" fmla="*/ 133350 w 639317"/>
                <a:gd name="connsiteY203" fmla="*/ 466058 h 604932"/>
                <a:gd name="connsiteX204" fmla="*/ 135350 w 639317"/>
                <a:gd name="connsiteY204" fmla="*/ 462915 h 604932"/>
                <a:gd name="connsiteX205" fmla="*/ 138017 w 639317"/>
                <a:gd name="connsiteY205" fmla="*/ 460057 h 604932"/>
                <a:gd name="connsiteX206" fmla="*/ 142780 w 639317"/>
                <a:gd name="connsiteY206" fmla="*/ 458343 h 604932"/>
                <a:gd name="connsiteX207" fmla="*/ 144208 w 639317"/>
                <a:gd name="connsiteY207" fmla="*/ 456629 h 604932"/>
                <a:gd name="connsiteX208" fmla="*/ 145066 w 639317"/>
                <a:gd name="connsiteY208" fmla="*/ 454152 h 604932"/>
                <a:gd name="connsiteX209" fmla="*/ 146780 w 639317"/>
                <a:gd name="connsiteY209" fmla="*/ 450914 h 604932"/>
                <a:gd name="connsiteX210" fmla="*/ 146304 w 639317"/>
                <a:gd name="connsiteY210" fmla="*/ 449771 h 604932"/>
                <a:gd name="connsiteX211" fmla="*/ 142970 w 639317"/>
                <a:gd name="connsiteY211" fmla="*/ 446151 h 604932"/>
                <a:gd name="connsiteX212" fmla="*/ 138017 w 639317"/>
                <a:gd name="connsiteY212" fmla="*/ 442722 h 604932"/>
                <a:gd name="connsiteX213" fmla="*/ 124111 w 639317"/>
                <a:gd name="connsiteY213" fmla="*/ 445294 h 604932"/>
                <a:gd name="connsiteX214" fmla="*/ 120396 w 639317"/>
                <a:gd name="connsiteY214" fmla="*/ 447104 h 604932"/>
                <a:gd name="connsiteX215" fmla="*/ 118205 w 639317"/>
                <a:gd name="connsiteY215" fmla="*/ 444722 h 604932"/>
                <a:gd name="connsiteX216" fmla="*/ 116586 w 639317"/>
                <a:gd name="connsiteY216" fmla="*/ 441198 h 604932"/>
                <a:gd name="connsiteX217" fmla="*/ 113062 w 639317"/>
                <a:gd name="connsiteY217" fmla="*/ 440531 h 604932"/>
                <a:gd name="connsiteX218" fmla="*/ 108299 w 639317"/>
                <a:gd name="connsiteY218" fmla="*/ 437293 h 604932"/>
                <a:gd name="connsiteX219" fmla="*/ 102584 w 639317"/>
                <a:gd name="connsiteY219" fmla="*/ 434150 h 604932"/>
                <a:gd name="connsiteX220" fmla="*/ 97060 w 639317"/>
                <a:gd name="connsiteY220" fmla="*/ 433292 h 604932"/>
                <a:gd name="connsiteX221" fmla="*/ 85534 w 639317"/>
                <a:gd name="connsiteY221" fmla="*/ 428720 h 604932"/>
                <a:gd name="connsiteX222" fmla="*/ 81058 w 639317"/>
                <a:gd name="connsiteY222" fmla="*/ 428434 h 604932"/>
                <a:gd name="connsiteX223" fmla="*/ 78486 w 639317"/>
                <a:gd name="connsiteY223" fmla="*/ 426911 h 604932"/>
                <a:gd name="connsiteX224" fmla="*/ 75819 w 639317"/>
                <a:gd name="connsiteY224" fmla="*/ 423482 h 604932"/>
                <a:gd name="connsiteX225" fmla="*/ 73533 w 639317"/>
                <a:gd name="connsiteY225" fmla="*/ 419671 h 604932"/>
                <a:gd name="connsiteX226" fmla="*/ 72390 w 639317"/>
                <a:gd name="connsiteY226" fmla="*/ 412052 h 604932"/>
                <a:gd name="connsiteX227" fmla="*/ 63913 w 639317"/>
                <a:gd name="connsiteY227" fmla="*/ 408527 h 604932"/>
                <a:gd name="connsiteX228" fmla="*/ 55435 w 639317"/>
                <a:gd name="connsiteY228" fmla="*/ 406337 h 604932"/>
                <a:gd name="connsiteX229" fmla="*/ 54769 w 639317"/>
                <a:gd name="connsiteY229" fmla="*/ 407480 h 604932"/>
                <a:gd name="connsiteX230" fmla="*/ 55150 w 639317"/>
                <a:gd name="connsiteY230" fmla="*/ 415195 h 604932"/>
                <a:gd name="connsiteX231" fmla="*/ 54673 w 639317"/>
                <a:gd name="connsiteY231" fmla="*/ 419291 h 604932"/>
                <a:gd name="connsiteX232" fmla="*/ 49149 w 639317"/>
                <a:gd name="connsiteY232" fmla="*/ 421863 h 604932"/>
                <a:gd name="connsiteX233" fmla="*/ 43624 w 639317"/>
                <a:gd name="connsiteY233" fmla="*/ 422148 h 604932"/>
                <a:gd name="connsiteX234" fmla="*/ 43910 w 639317"/>
                <a:gd name="connsiteY234" fmla="*/ 420814 h 604932"/>
                <a:gd name="connsiteX235" fmla="*/ 50482 w 639317"/>
                <a:gd name="connsiteY235" fmla="*/ 406908 h 604932"/>
                <a:gd name="connsiteX236" fmla="*/ 53530 w 639317"/>
                <a:gd name="connsiteY236" fmla="*/ 398145 h 604932"/>
                <a:gd name="connsiteX237" fmla="*/ 56864 w 639317"/>
                <a:gd name="connsiteY237" fmla="*/ 382048 h 604932"/>
                <a:gd name="connsiteX238" fmla="*/ 52768 w 639317"/>
                <a:gd name="connsiteY238" fmla="*/ 369284 h 604932"/>
                <a:gd name="connsiteX239" fmla="*/ 51721 w 639317"/>
                <a:gd name="connsiteY239" fmla="*/ 363284 h 604932"/>
                <a:gd name="connsiteX240" fmla="*/ 49816 w 639317"/>
                <a:gd name="connsiteY240" fmla="*/ 360426 h 604932"/>
                <a:gd name="connsiteX241" fmla="*/ 38195 w 639317"/>
                <a:gd name="connsiteY241" fmla="*/ 354235 h 604932"/>
                <a:gd name="connsiteX242" fmla="*/ 37243 w 639317"/>
                <a:gd name="connsiteY242" fmla="*/ 352044 h 604932"/>
                <a:gd name="connsiteX243" fmla="*/ 39053 w 639317"/>
                <a:gd name="connsiteY243" fmla="*/ 343567 h 604932"/>
                <a:gd name="connsiteX244" fmla="*/ 38195 w 639317"/>
                <a:gd name="connsiteY244" fmla="*/ 340043 h 604932"/>
                <a:gd name="connsiteX245" fmla="*/ 35433 w 639317"/>
                <a:gd name="connsiteY245" fmla="*/ 336232 h 604932"/>
                <a:gd name="connsiteX246" fmla="*/ 31718 w 639317"/>
                <a:gd name="connsiteY246" fmla="*/ 328708 h 604932"/>
                <a:gd name="connsiteX247" fmla="*/ 30289 w 639317"/>
                <a:gd name="connsiteY247" fmla="*/ 322422 h 604932"/>
                <a:gd name="connsiteX248" fmla="*/ 34957 w 639317"/>
                <a:gd name="connsiteY248" fmla="*/ 314896 h 604932"/>
                <a:gd name="connsiteX249" fmla="*/ 36100 w 639317"/>
                <a:gd name="connsiteY249" fmla="*/ 309372 h 604932"/>
                <a:gd name="connsiteX250" fmla="*/ 38195 w 639317"/>
                <a:gd name="connsiteY250" fmla="*/ 301752 h 604932"/>
                <a:gd name="connsiteX251" fmla="*/ 39719 w 639317"/>
                <a:gd name="connsiteY251" fmla="*/ 297656 h 604932"/>
                <a:gd name="connsiteX252" fmla="*/ 39910 w 639317"/>
                <a:gd name="connsiteY252" fmla="*/ 296513 h 604932"/>
                <a:gd name="connsiteX253" fmla="*/ 36862 w 639317"/>
                <a:gd name="connsiteY253" fmla="*/ 293561 h 604932"/>
                <a:gd name="connsiteX254" fmla="*/ 36100 w 639317"/>
                <a:gd name="connsiteY254" fmla="*/ 289370 h 604932"/>
                <a:gd name="connsiteX255" fmla="*/ 36957 w 639317"/>
                <a:gd name="connsiteY255" fmla="*/ 283369 h 604932"/>
                <a:gd name="connsiteX256" fmla="*/ 35338 w 639317"/>
                <a:gd name="connsiteY256" fmla="*/ 278892 h 604932"/>
                <a:gd name="connsiteX257" fmla="*/ 31147 w 639317"/>
                <a:gd name="connsiteY257" fmla="*/ 276034 h 604932"/>
                <a:gd name="connsiteX258" fmla="*/ 28480 w 639317"/>
                <a:gd name="connsiteY258" fmla="*/ 272225 h 604932"/>
                <a:gd name="connsiteX259" fmla="*/ 27241 w 639317"/>
                <a:gd name="connsiteY259" fmla="*/ 267462 h 604932"/>
                <a:gd name="connsiteX260" fmla="*/ 28194 w 639317"/>
                <a:gd name="connsiteY260" fmla="*/ 259938 h 604932"/>
                <a:gd name="connsiteX261" fmla="*/ 31432 w 639317"/>
                <a:gd name="connsiteY261" fmla="*/ 249746 h 604932"/>
                <a:gd name="connsiteX262" fmla="*/ 24670 w 639317"/>
                <a:gd name="connsiteY262" fmla="*/ 237363 h 604932"/>
                <a:gd name="connsiteX263" fmla="*/ 8001 w 639317"/>
                <a:gd name="connsiteY263" fmla="*/ 222885 h 604932"/>
                <a:gd name="connsiteX264" fmla="*/ 0 w 639317"/>
                <a:gd name="connsiteY264" fmla="*/ 212789 h 604932"/>
                <a:gd name="connsiteX265" fmla="*/ 667 w 639317"/>
                <a:gd name="connsiteY265" fmla="*/ 206978 h 604932"/>
                <a:gd name="connsiteX266" fmla="*/ 4096 w 639317"/>
                <a:gd name="connsiteY266" fmla="*/ 201739 h 604932"/>
                <a:gd name="connsiteX267" fmla="*/ 10478 w 639317"/>
                <a:gd name="connsiteY267" fmla="*/ 196977 h 604932"/>
                <a:gd name="connsiteX268" fmla="*/ 15335 w 639317"/>
                <a:gd name="connsiteY268" fmla="*/ 188595 h 604932"/>
                <a:gd name="connsiteX269" fmla="*/ 18097 w 639317"/>
                <a:gd name="connsiteY269" fmla="*/ 178594 h 604932"/>
                <a:gd name="connsiteX270" fmla="*/ 18193 w 639317"/>
                <a:gd name="connsiteY270" fmla="*/ 176784 h 604932"/>
                <a:gd name="connsiteX271" fmla="*/ 18288 w 639317"/>
                <a:gd name="connsiteY271" fmla="*/ 169640 h 604932"/>
                <a:gd name="connsiteX272" fmla="*/ 10858 w 639317"/>
                <a:gd name="connsiteY272" fmla="*/ 140303 h 604932"/>
                <a:gd name="connsiteX273" fmla="*/ 9620 w 639317"/>
                <a:gd name="connsiteY273" fmla="*/ 132874 h 604932"/>
                <a:gd name="connsiteX274" fmla="*/ 8763 w 639317"/>
                <a:gd name="connsiteY274" fmla="*/ 124016 h 604932"/>
                <a:gd name="connsiteX275" fmla="*/ 8287 w 639317"/>
                <a:gd name="connsiteY275" fmla="*/ 121539 h 604932"/>
                <a:gd name="connsiteX276" fmla="*/ 22955 w 639317"/>
                <a:gd name="connsiteY276" fmla="*/ 127825 h 604932"/>
                <a:gd name="connsiteX277" fmla="*/ 29146 w 639317"/>
                <a:gd name="connsiteY277" fmla="*/ 131350 h 604932"/>
                <a:gd name="connsiteX278" fmla="*/ 28384 w 639317"/>
                <a:gd name="connsiteY278" fmla="*/ 127349 h 604932"/>
                <a:gd name="connsiteX279" fmla="*/ 27146 w 639317"/>
                <a:gd name="connsiteY279" fmla="*/ 124016 h 604932"/>
                <a:gd name="connsiteX280" fmla="*/ 27908 w 639317"/>
                <a:gd name="connsiteY280" fmla="*/ 118967 h 604932"/>
                <a:gd name="connsiteX281" fmla="*/ 27527 w 639317"/>
                <a:gd name="connsiteY281" fmla="*/ 111443 h 604932"/>
                <a:gd name="connsiteX282" fmla="*/ 14192 w 639317"/>
                <a:gd name="connsiteY282" fmla="*/ 107632 h 604932"/>
                <a:gd name="connsiteX283" fmla="*/ 5429 w 639317"/>
                <a:gd name="connsiteY283" fmla="*/ 106299 h 604932"/>
                <a:gd name="connsiteX284" fmla="*/ 4477 w 639317"/>
                <a:gd name="connsiteY284" fmla="*/ 101060 h 604932"/>
                <a:gd name="connsiteX285" fmla="*/ 5239 w 639317"/>
                <a:gd name="connsiteY285" fmla="*/ 97631 h 604932"/>
                <a:gd name="connsiteX286" fmla="*/ 7715 w 639317"/>
                <a:gd name="connsiteY286" fmla="*/ 99632 h 604932"/>
                <a:gd name="connsiteX287" fmla="*/ 16383 w 639317"/>
                <a:gd name="connsiteY287" fmla="*/ 100394 h 604932"/>
                <a:gd name="connsiteX288" fmla="*/ 37624 w 639317"/>
                <a:gd name="connsiteY288" fmla="*/ 90202 h 604932"/>
                <a:gd name="connsiteX289" fmla="*/ 74295 w 639317"/>
                <a:gd name="connsiteY289" fmla="*/ 76962 h 604932"/>
                <a:gd name="connsiteX290" fmla="*/ 113538 w 639317"/>
                <a:gd name="connsiteY290" fmla="*/ 64484 h 604932"/>
                <a:gd name="connsiteX291" fmla="*/ 122682 w 639317"/>
                <a:gd name="connsiteY291" fmla="*/ 63151 h 604932"/>
                <a:gd name="connsiteX292" fmla="*/ 131826 w 639317"/>
                <a:gd name="connsiteY292" fmla="*/ 60484 h 604932"/>
                <a:gd name="connsiteX293" fmla="*/ 135255 w 639317"/>
                <a:gd name="connsiteY293" fmla="*/ 55816 h 604932"/>
                <a:gd name="connsiteX294" fmla="*/ 138589 w 639317"/>
                <a:gd name="connsiteY294" fmla="*/ 52674 h 604932"/>
                <a:gd name="connsiteX295" fmla="*/ 143923 w 639317"/>
                <a:gd name="connsiteY295" fmla="*/ 44387 h 604932"/>
                <a:gd name="connsiteX296" fmla="*/ 155734 w 639317"/>
                <a:gd name="connsiteY296" fmla="*/ 31528 h 604932"/>
                <a:gd name="connsiteX297" fmla="*/ 176593 w 639317"/>
                <a:gd name="connsiteY297" fmla="*/ 26765 h 604932"/>
                <a:gd name="connsiteX298" fmla="*/ 184404 w 639317"/>
                <a:gd name="connsiteY298" fmla="*/ 20669 h 604932"/>
                <a:gd name="connsiteX299" fmla="*/ 200787 w 639317"/>
                <a:gd name="connsiteY299" fmla="*/ 12097 h 604932"/>
                <a:gd name="connsiteX300" fmla="*/ 238030 w 639317"/>
                <a:gd name="connsiteY300" fmla="*/ 2381 h 604932"/>
                <a:gd name="connsiteX301" fmla="*/ 253555 w 639317"/>
                <a:gd name="connsiteY301" fmla="*/ 286 h 604932"/>
                <a:gd name="connsiteX302" fmla="*/ 268796 w 639317"/>
                <a:gd name="connsiteY302" fmla="*/ 0 h 604932"/>
                <a:gd name="connsiteX303" fmla="*/ 282321 w 639317"/>
                <a:gd name="connsiteY303" fmla="*/ 7620 h 604932"/>
                <a:gd name="connsiteX304" fmla="*/ 296704 w 639317"/>
                <a:gd name="connsiteY304" fmla="*/ 17050 h 604932"/>
                <a:gd name="connsiteX305" fmla="*/ 299275 w 639317"/>
                <a:gd name="connsiteY305" fmla="*/ 22765 h 604932"/>
                <a:gd name="connsiteX306" fmla="*/ 291560 w 639317"/>
                <a:gd name="connsiteY306" fmla="*/ 19145 h 604932"/>
                <a:gd name="connsiteX307" fmla="*/ 280225 w 639317"/>
                <a:gd name="connsiteY307" fmla="*/ 10763 h 604932"/>
                <a:gd name="connsiteX308" fmla="*/ 276034 w 639317"/>
                <a:gd name="connsiteY308" fmla="*/ 10383 h 604932"/>
                <a:gd name="connsiteX309" fmla="*/ 285655 w 639317"/>
                <a:gd name="connsiteY309" fmla="*/ 36005 h 604932"/>
                <a:gd name="connsiteX310" fmla="*/ 290989 w 639317"/>
                <a:gd name="connsiteY310" fmla="*/ 45053 h 604932"/>
                <a:gd name="connsiteX311" fmla="*/ 301657 w 639317"/>
                <a:gd name="connsiteY311" fmla="*/ 51816 h 604932"/>
                <a:gd name="connsiteX312" fmla="*/ 310610 w 639317"/>
                <a:gd name="connsiteY312" fmla="*/ 54102 h 604932"/>
                <a:gd name="connsiteX313" fmla="*/ 338233 w 639317"/>
                <a:gd name="connsiteY313" fmla="*/ 50006 h 604932"/>
                <a:gd name="connsiteX314" fmla="*/ 348043 w 639317"/>
                <a:gd name="connsiteY314" fmla="*/ 44672 h 604932"/>
                <a:gd name="connsiteX315" fmla="*/ 350901 w 639317"/>
                <a:gd name="connsiteY315" fmla="*/ 41910 h 60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</a:cxnLst>
              <a:rect l="l" t="t" r="r" b="b"/>
              <a:pathLst>
                <a:path w="639317" h="604932">
                  <a:moveTo>
                    <a:pt x="350901" y="41910"/>
                  </a:moveTo>
                  <a:lnTo>
                    <a:pt x="353473" y="43244"/>
                  </a:lnTo>
                  <a:lnTo>
                    <a:pt x="371380" y="44672"/>
                  </a:lnTo>
                  <a:lnTo>
                    <a:pt x="389572" y="46197"/>
                  </a:lnTo>
                  <a:lnTo>
                    <a:pt x="418814" y="47720"/>
                  </a:lnTo>
                  <a:lnTo>
                    <a:pt x="449294" y="49339"/>
                  </a:lnTo>
                  <a:lnTo>
                    <a:pt x="481013" y="51054"/>
                  </a:lnTo>
                  <a:lnTo>
                    <a:pt x="515207" y="52864"/>
                  </a:lnTo>
                  <a:lnTo>
                    <a:pt x="551307" y="53912"/>
                  </a:lnTo>
                  <a:lnTo>
                    <a:pt x="553498" y="53245"/>
                  </a:lnTo>
                  <a:lnTo>
                    <a:pt x="557213" y="48959"/>
                  </a:lnTo>
                  <a:lnTo>
                    <a:pt x="561689" y="49530"/>
                  </a:lnTo>
                  <a:lnTo>
                    <a:pt x="567023" y="52197"/>
                  </a:lnTo>
                  <a:lnTo>
                    <a:pt x="569500" y="54102"/>
                  </a:lnTo>
                  <a:lnTo>
                    <a:pt x="570547" y="56388"/>
                  </a:lnTo>
                  <a:lnTo>
                    <a:pt x="571214" y="58960"/>
                  </a:lnTo>
                  <a:lnTo>
                    <a:pt x="574072" y="59531"/>
                  </a:lnTo>
                  <a:lnTo>
                    <a:pt x="579406" y="61436"/>
                  </a:lnTo>
                  <a:lnTo>
                    <a:pt x="586549" y="66008"/>
                  </a:lnTo>
                  <a:lnTo>
                    <a:pt x="592264" y="70390"/>
                  </a:lnTo>
                  <a:lnTo>
                    <a:pt x="597598" y="76581"/>
                  </a:lnTo>
                  <a:lnTo>
                    <a:pt x="599313" y="83630"/>
                  </a:lnTo>
                  <a:lnTo>
                    <a:pt x="599408" y="91630"/>
                  </a:lnTo>
                  <a:lnTo>
                    <a:pt x="599122" y="96679"/>
                  </a:lnTo>
                  <a:lnTo>
                    <a:pt x="599599" y="98774"/>
                  </a:lnTo>
                  <a:lnTo>
                    <a:pt x="606838" y="135636"/>
                  </a:lnTo>
                  <a:lnTo>
                    <a:pt x="619125" y="170974"/>
                  </a:lnTo>
                  <a:lnTo>
                    <a:pt x="623602" y="187928"/>
                  </a:lnTo>
                  <a:lnTo>
                    <a:pt x="625316" y="196882"/>
                  </a:lnTo>
                  <a:lnTo>
                    <a:pt x="626745" y="209931"/>
                  </a:lnTo>
                  <a:lnTo>
                    <a:pt x="627221" y="219075"/>
                  </a:lnTo>
                  <a:lnTo>
                    <a:pt x="627126" y="224219"/>
                  </a:lnTo>
                  <a:lnTo>
                    <a:pt x="626269" y="231267"/>
                  </a:lnTo>
                  <a:lnTo>
                    <a:pt x="622649" y="235458"/>
                  </a:lnTo>
                  <a:lnTo>
                    <a:pt x="599218" y="247269"/>
                  </a:lnTo>
                  <a:lnTo>
                    <a:pt x="594836" y="250984"/>
                  </a:lnTo>
                  <a:lnTo>
                    <a:pt x="587978" y="260223"/>
                  </a:lnTo>
                  <a:lnTo>
                    <a:pt x="581597" y="269748"/>
                  </a:lnTo>
                  <a:lnTo>
                    <a:pt x="580072" y="272987"/>
                  </a:lnTo>
                  <a:lnTo>
                    <a:pt x="579691" y="275082"/>
                  </a:lnTo>
                  <a:lnTo>
                    <a:pt x="581120" y="278225"/>
                  </a:lnTo>
                  <a:lnTo>
                    <a:pt x="589502" y="283273"/>
                  </a:lnTo>
                  <a:lnTo>
                    <a:pt x="597884" y="287369"/>
                  </a:lnTo>
                  <a:lnTo>
                    <a:pt x="600647" y="290417"/>
                  </a:lnTo>
                  <a:lnTo>
                    <a:pt x="606838" y="294227"/>
                  </a:lnTo>
                  <a:lnTo>
                    <a:pt x="609124" y="297752"/>
                  </a:lnTo>
                  <a:lnTo>
                    <a:pt x="610267" y="300800"/>
                  </a:lnTo>
                  <a:lnTo>
                    <a:pt x="610267" y="307753"/>
                  </a:lnTo>
                  <a:lnTo>
                    <a:pt x="607409" y="317468"/>
                  </a:lnTo>
                  <a:lnTo>
                    <a:pt x="608647" y="324803"/>
                  </a:lnTo>
                  <a:lnTo>
                    <a:pt x="605790" y="329660"/>
                  </a:lnTo>
                  <a:lnTo>
                    <a:pt x="603409" y="334994"/>
                  </a:lnTo>
                  <a:lnTo>
                    <a:pt x="603123" y="344424"/>
                  </a:lnTo>
                  <a:lnTo>
                    <a:pt x="607314" y="354806"/>
                  </a:lnTo>
                  <a:lnTo>
                    <a:pt x="610743" y="361950"/>
                  </a:lnTo>
                  <a:lnTo>
                    <a:pt x="612076" y="367475"/>
                  </a:lnTo>
                  <a:lnTo>
                    <a:pt x="610648" y="371856"/>
                  </a:lnTo>
                  <a:lnTo>
                    <a:pt x="611124" y="376142"/>
                  </a:lnTo>
                  <a:lnTo>
                    <a:pt x="614172" y="380715"/>
                  </a:lnTo>
                  <a:lnTo>
                    <a:pt x="623792" y="394907"/>
                  </a:lnTo>
                  <a:lnTo>
                    <a:pt x="628650" y="408527"/>
                  </a:lnTo>
                  <a:lnTo>
                    <a:pt x="631698" y="413861"/>
                  </a:lnTo>
                  <a:lnTo>
                    <a:pt x="638747" y="420719"/>
                  </a:lnTo>
                  <a:lnTo>
                    <a:pt x="639318" y="423577"/>
                  </a:lnTo>
                  <a:lnTo>
                    <a:pt x="636556" y="426148"/>
                  </a:lnTo>
                  <a:lnTo>
                    <a:pt x="634270" y="426434"/>
                  </a:lnTo>
                  <a:lnTo>
                    <a:pt x="632365" y="427101"/>
                  </a:lnTo>
                  <a:lnTo>
                    <a:pt x="631222" y="429578"/>
                  </a:lnTo>
                  <a:lnTo>
                    <a:pt x="633031" y="432149"/>
                  </a:lnTo>
                  <a:lnTo>
                    <a:pt x="635508" y="435864"/>
                  </a:lnTo>
                  <a:lnTo>
                    <a:pt x="638651" y="446532"/>
                  </a:lnTo>
                  <a:lnTo>
                    <a:pt x="638365" y="455295"/>
                  </a:lnTo>
                  <a:lnTo>
                    <a:pt x="635984" y="457486"/>
                  </a:lnTo>
                  <a:lnTo>
                    <a:pt x="632936" y="462725"/>
                  </a:lnTo>
                  <a:lnTo>
                    <a:pt x="630841" y="467392"/>
                  </a:lnTo>
                  <a:lnTo>
                    <a:pt x="614077" y="470725"/>
                  </a:lnTo>
                  <a:lnTo>
                    <a:pt x="610076" y="475774"/>
                  </a:lnTo>
                  <a:lnTo>
                    <a:pt x="600932" y="485490"/>
                  </a:lnTo>
                  <a:lnTo>
                    <a:pt x="594646" y="491014"/>
                  </a:lnTo>
                  <a:lnTo>
                    <a:pt x="585406" y="501110"/>
                  </a:lnTo>
                  <a:lnTo>
                    <a:pt x="570833" y="518446"/>
                  </a:lnTo>
                  <a:lnTo>
                    <a:pt x="565404" y="525685"/>
                  </a:lnTo>
                  <a:lnTo>
                    <a:pt x="561499" y="531590"/>
                  </a:lnTo>
                  <a:lnTo>
                    <a:pt x="549688" y="547402"/>
                  </a:lnTo>
                  <a:lnTo>
                    <a:pt x="546068" y="554069"/>
                  </a:lnTo>
                  <a:lnTo>
                    <a:pt x="546735" y="559498"/>
                  </a:lnTo>
                  <a:lnTo>
                    <a:pt x="550545" y="572262"/>
                  </a:lnTo>
                  <a:lnTo>
                    <a:pt x="551307" y="578072"/>
                  </a:lnTo>
                  <a:lnTo>
                    <a:pt x="550640" y="583406"/>
                  </a:lnTo>
                  <a:lnTo>
                    <a:pt x="549402" y="588073"/>
                  </a:lnTo>
                  <a:lnTo>
                    <a:pt x="549592" y="590169"/>
                  </a:lnTo>
                  <a:lnTo>
                    <a:pt x="553117" y="593598"/>
                  </a:lnTo>
                  <a:lnTo>
                    <a:pt x="558737" y="599027"/>
                  </a:lnTo>
                  <a:lnTo>
                    <a:pt x="559022" y="600837"/>
                  </a:lnTo>
                  <a:lnTo>
                    <a:pt x="558260" y="603123"/>
                  </a:lnTo>
                  <a:lnTo>
                    <a:pt x="556355" y="604933"/>
                  </a:lnTo>
                  <a:lnTo>
                    <a:pt x="549402" y="603028"/>
                  </a:lnTo>
                  <a:lnTo>
                    <a:pt x="541591" y="599408"/>
                  </a:lnTo>
                  <a:lnTo>
                    <a:pt x="538924" y="599790"/>
                  </a:lnTo>
                  <a:lnTo>
                    <a:pt x="534733" y="599027"/>
                  </a:lnTo>
                  <a:lnTo>
                    <a:pt x="517398" y="591979"/>
                  </a:lnTo>
                  <a:lnTo>
                    <a:pt x="505682" y="586454"/>
                  </a:lnTo>
                  <a:lnTo>
                    <a:pt x="504539" y="582835"/>
                  </a:lnTo>
                  <a:lnTo>
                    <a:pt x="502348" y="577692"/>
                  </a:lnTo>
                  <a:lnTo>
                    <a:pt x="497396" y="573310"/>
                  </a:lnTo>
                  <a:lnTo>
                    <a:pt x="485965" y="569500"/>
                  </a:lnTo>
                  <a:lnTo>
                    <a:pt x="481298" y="566547"/>
                  </a:lnTo>
                  <a:lnTo>
                    <a:pt x="462820" y="564928"/>
                  </a:lnTo>
                  <a:lnTo>
                    <a:pt x="454723" y="564832"/>
                  </a:lnTo>
                  <a:lnTo>
                    <a:pt x="449008" y="566071"/>
                  </a:lnTo>
                  <a:lnTo>
                    <a:pt x="445389" y="565975"/>
                  </a:lnTo>
                  <a:lnTo>
                    <a:pt x="440436" y="573691"/>
                  </a:lnTo>
                  <a:lnTo>
                    <a:pt x="436912" y="575882"/>
                  </a:lnTo>
                  <a:lnTo>
                    <a:pt x="431863" y="576167"/>
                  </a:lnTo>
                  <a:lnTo>
                    <a:pt x="427482" y="574739"/>
                  </a:lnTo>
                  <a:lnTo>
                    <a:pt x="423005" y="570738"/>
                  </a:lnTo>
                  <a:lnTo>
                    <a:pt x="415766" y="568547"/>
                  </a:lnTo>
                  <a:lnTo>
                    <a:pt x="410528" y="569595"/>
                  </a:lnTo>
                  <a:lnTo>
                    <a:pt x="406622" y="568738"/>
                  </a:lnTo>
                  <a:lnTo>
                    <a:pt x="403288" y="568547"/>
                  </a:lnTo>
                  <a:lnTo>
                    <a:pt x="402146" y="569309"/>
                  </a:lnTo>
                  <a:lnTo>
                    <a:pt x="399479" y="569214"/>
                  </a:lnTo>
                  <a:lnTo>
                    <a:pt x="395668" y="571119"/>
                  </a:lnTo>
                  <a:lnTo>
                    <a:pt x="391382" y="573881"/>
                  </a:lnTo>
                  <a:lnTo>
                    <a:pt x="386715" y="575977"/>
                  </a:lnTo>
                  <a:lnTo>
                    <a:pt x="383096" y="580454"/>
                  </a:lnTo>
                  <a:lnTo>
                    <a:pt x="379952" y="589216"/>
                  </a:lnTo>
                  <a:lnTo>
                    <a:pt x="370904" y="585311"/>
                  </a:lnTo>
                  <a:lnTo>
                    <a:pt x="367855" y="587026"/>
                  </a:lnTo>
                  <a:lnTo>
                    <a:pt x="363569" y="588073"/>
                  </a:lnTo>
                  <a:lnTo>
                    <a:pt x="360616" y="586930"/>
                  </a:lnTo>
                  <a:lnTo>
                    <a:pt x="361379" y="583882"/>
                  </a:lnTo>
                  <a:lnTo>
                    <a:pt x="362617" y="580549"/>
                  </a:lnTo>
                  <a:lnTo>
                    <a:pt x="362617" y="575786"/>
                  </a:lnTo>
                  <a:lnTo>
                    <a:pt x="361759" y="570452"/>
                  </a:lnTo>
                  <a:lnTo>
                    <a:pt x="358902" y="568738"/>
                  </a:lnTo>
                  <a:lnTo>
                    <a:pt x="354711" y="568167"/>
                  </a:lnTo>
                  <a:lnTo>
                    <a:pt x="352520" y="567119"/>
                  </a:lnTo>
                  <a:lnTo>
                    <a:pt x="352330" y="565309"/>
                  </a:lnTo>
                  <a:lnTo>
                    <a:pt x="350139" y="563118"/>
                  </a:lnTo>
                  <a:lnTo>
                    <a:pt x="346424" y="557403"/>
                  </a:lnTo>
                  <a:lnTo>
                    <a:pt x="342900" y="550355"/>
                  </a:lnTo>
                  <a:lnTo>
                    <a:pt x="340423" y="548259"/>
                  </a:lnTo>
                  <a:lnTo>
                    <a:pt x="336899" y="551593"/>
                  </a:lnTo>
                  <a:lnTo>
                    <a:pt x="331565" y="555498"/>
                  </a:lnTo>
                  <a:lnTo>
                    <a:pt x="328231" y="556736"/>
                  </a:lnTo>
                  <a:lnTo>
                    <a:pt x="321755" y="567785"/>
                  </a:lnTo>
                  <a:lnTo>
                    <a:pt x="310134" y="568167"/>
                  </a:lnTo>
                  <a:lnTo>
                    <a:pt x="309372" y="563023"/>
                  </a:lnTo>
                  <a:lnTo>
                    <a:pt x="308229" y="558070"/>
                  </a:lnTo>
                  <a:lnTo>
                    <a:pt x="301371" y="556832"/>
                  </a:lnTo>
                  <a:lnTo>
                    <a:pt x="301180" y="553974"/>
                  </a:lnTo>
                  <a:lnTo>
                    <a:pt x="299752" y="546735"/>
                  </a:lnTo>
                  <a:lnTo>
                    <a:pt x="286226" y="532448"/>
                  </a:lnTo>
                  <a:lnTo>
                    <a:pt x="284512" y="526447"/>
                  </a:lnTo>
                  <a:lnTo>
                    <a:pt x="285083" y="524161"/>
                  </a:lnTo>
                  <a:lnTo>
                    <a:pt x="284131" y="520351"/>
                  </a:lnTo>
                  <a:lnTo>
                    <a:pt x="281178" y="518065"/>
                  </a:lnTo>
                  <a:lnTo>
                    <a:pt x="270415" y="515398"/>
                  </a:lnTo>
                  <a:lnTo>
                    <a:pt x="267653" y="516922"/>
                  </a:lnTo>
                  <a:lnTo>
                    <a:pt x="265176" y="515303"/>
                  </a:lnTo>
                  <a:lnTo>
                    <a:pt x="261271" y="511873"/>
                  </a:lnTo>
                  <a:lnTo>
                    <a:pt x="254413" y="509111"/>
                  </a:lnTo>
                  <a:lnTo>
                    <a:pt x="253651" y="507682"/>
                  </a:lnTo>
                  <a:lnTo>
                    <a:pt x="251270" y="505206"/>
                  </a:lnTo>
                  <a:lnTo>
                    <a:pt x="249841" y="504920"/>
                  </a:lnTo>
                  <a:lnTo>
                    <a:pt x="248983" y="506349"/>
                  </a:lnTo>
                  <a:lnTo>
                    <a:pt x="247079" y="508445"/>
                  </a:lnTo>
                  <a:lnTo>
                    <a:pt x="240030" y="511112"/>
                  </a:lnTo>
                  <a:lnTo>
                    <a:pt x="237268" y="510064"/>
                  </a:lnTo>
                  <a:lnTo>
                    <a:pt x="234696" y="507778"/>
                  </a:lnTo>
                  <a:lnTo>
                    <a:pt x="231838" y="502730"/>
                  </a:lnTo>
                  <a:lnTo>
                    <a:pt x="227647" y="498348"/>
                  </a:lnTo>
                  <a:lnTo>
                    <a:pt x="224218" y="496824"/>
                  </a:lnTo>
                  <a:lnTo>
                    <a:pt x="222218" y="494443"/>
                  </a:lnTo>
                  <a:lnTo>
                    <a:pt x="221742" y="492728"/>
                  </a:lnTo>
                  <a:lnTo>
                    <a:pt x="229457" y="489109"/>
                  </a:lnTo>
                  <a:lnTo>
                    <a:pt x="231076" y="485394"/>
                  </a:lnTo>
                  <a:lnTo>
                    <a:pt x="230124" y="478536"/>
                  </a:lnTo>
                  <a:lnTo>
                    <a:pt x="228981" y="477679"/>
                  </a:lnTo>
                  <a:lnTo>
                    <a:pt x="225933" y="480060"/>
                  </a:lnTo>
                  <a:lnTo>
                    <a:pt x="219551" y="482060"/>
                  </a:lnTo>
                  <a:lnTo>
                    <a:pt x="213646" y="483013"/>
                  </a:lnTo>
                  <a:lnTo>
                    <a:pt x="210598" y="483013"/>
                  </a:lnTo>
                  <a:lnTo>
                    <a:pt x="193738" y="470631"/>
                  </a:lnTo>
                  <a:lnTo>
                    <a:pt x="182785" y="466820"/>
                  </a:lnTo>
                  <a:lnTo>
                    <a:pt x="176308" y="465677"/>
                  </a:lnTo>
                  <a:lnTo>
                    <a:pt x="175641" y="466916"/>
                  </a:lnTo>
                  <a:lnTo>
                    <a:pt x="178498" y="473869"/>
                  </a:lnTo>
                  <a:lnTo>
                    <a:pt x="183547" y="482441"/>
                  </a:lnTo>
                  <a:lnTo>
                    <a:pt x="183356" y="484727"/>
                  </a:lnTo>
                  <a:lnTo>
                    <a:pt x="177260" y="488252"/>
                  </a:lnTo>
                  <a:lnTo>
                    <a:pt x="173831" y="489775"/>
                  </a:lnTo>
                  <a:lnTo>
                    <a:pt x="169831" y="492728"/>
                  </a:lnTo>
                  <a:lnTo>
                    <a:pt x="166402" y="496824"/>
                  </a:lnTo>
                  <a:lnTo>
                    <a:pt x="163449" y="498729"/>
                  </a:lnTo>
                  <a:lnTo>
                    <a:pt x="160877" y="498253"/>
                  </a:lnTo>
                  <a:lnTo>
                    <a:pt x="158115" y="496253"/>
                  </a:lnTo>
                  <a:lnTo>
                    <a:pt x="151162" y="483584"/>
                  </a:lnTo>
                  <a:lnTo>
                    <a:pt x="142399" y="473869"/>
                  </a:lnTo>
                  <a:lnTo>
                    <a:pt x="141351" y="471774"/>
                  </a:lnTo>
                  <a:lnTo>
                    <a:pt x="138589" y="471202"/>
                  </a:lnTo>
                  <a:lnTo>
                    <a:pt x="134683" y="469011"/>
                  </a:lnTo>
                  <a:lnTo>
                    <a:pt x="133350" y="466058"/>
                  </a:lnTo>
                  <a:lnTo>
                    <a:pt x="135350" y="462915"/>
                  </a:lnTo>
                  <a:lnTo>
                    <a:pt x="138017" y="460057"/>
                  </a:lnTo>
                  <a:lnTo>
                    <a:pt x="142780" y="458343"/>
                  </a:lnTo>
                  <a:lnTo>
                    <a:pt x="144208" y="456629"/>
                  </a:lnTo>
                  <a:lnTo>
                    <a:pt x="145066" y="454152"/>
                  </a:lnTo>
                  <a:lnTo>
                    <a:pt x="146780" y="450914"/>
                  </a:lnTo>
                  <a:lnTo>
                    <a:pt x="146304" y="449771"/>
                  </a:lnTo>
                  <a:lnTo>
                    <a:pt x="142970" y="446151"/>
                  </a:lnTo>
                  <a:lnTo>
                    <a:pt x="138017" y="442722"/>
                  </a:lnTo>
                  <a:lnTo>
                    <a:pt x="124111" y="445294"/>
                  </a:lnTo>
                  <a:lnTo>
                    <a:pt x="120396" y="447104"/>
                  </a:lnTo>
                  <a:lnTo>
                    <a:pt x="118205" y="444722"/>
                  </a:lnTo>
                  <a:lnTo>
                    <a:pt x="116586" y="441198"/>
                  </a:lnTo>
                  <a:lnTo>
                    <a:pt x="113062" y="440531"/>
                  </a:lnTo>
                  <a:lnTo>
                    <a:pt x="108299" y="437293"/>
                  </a:lnTo>
                  <a:lnTo>
                    <a:pt x="102584" y="434150"/>
                  </a:lnTo>
                  <a:lnTo>
                    <a:pt x="97060" y="433292"/>
                  </a:lnTo>
                  <a:lnTo>
                    <a:pt x="85534" y="428720"/>
                  </a:lnTo>
                  <a:lnTo>
                    <a:pt x="81058" y="428434"/>
                  </a:lnTo>
                  <a:lnTo>
                    <a:pt x="78486" y="426911"/>
                  </a:lnTo>
                  <a:lnTo>
                    <a:pt x="75819" y="423482"/>
                  </a:lnTo>
                  <a:lnTo>
                    <a:pt x="73533" y="419671"/>
                  </a:lnTo>
                  <a:lnTo>
                    <a:pt x="72390" y="412052"/>
                  </a:lnTo>
                  <a:lnTo>
                    <a:pt x="63913" y="408527"/>
                  </a:lnTo>
                  <a:lnTo>
                    <a:pt x="55435" y="406337"/>
                  </a:lnTo>
                  <a:lnTo>
                    <a:pt x="54769" y="407480"/>
                  </a:lnTo>
                  <a:lnTo>
                    <a:pt x="55150" y="415195"/>
                  </a:lnTo>
                  <a:lnTo>
                    <a:pt x="54673" y="419291"/>
                  </a:lnTo>
                  <a:lnTo>
                    <a:pt x="49149" y="421863"/>
                  </a:lnTo>
                  <a:lnTo>
                    <a:pt x="43624" y="422148"/>
                  </a:lnTo>
                  <a:lnTo>
                    <a:pt x="43910" y="420814"/>
                  </a:lnTo>
                  <a:lnTo>
                    <a:pt x="50482" y="406908"/>
                  </a:lnTo>
                  <a:lnTo>
                    <a:pt x="53530" y="398145"/>
                  </a:lnTo>
                  <a:lnTo>
                    <a:pt x="56864" y="382048"/>
                  </a:lnTo>
                  <a:lnTo>
                    <a:pt x="52768" y="369284"/>
                  </a:lnTo>
                  <a:lnTo>
                    <a:pt x="51721" y="363284"/>
                  </a:lnTo>
                  <a:lnTo>
                    <a:pt x="49816" y="360426"/>
                  </a:lnTo>
                  <a:lnTo>
                    <a:pt x="38195" y="354235"/>
                  </a:lnTo>
                  <a:lnTo>
                    <a:pt x="37243" y="352044"/>
                  </a:lnTo>
                  <a:lnTo>
                    <a:pt x="39053" y="343567"/>
                  </a:lnTo>
                  <a:lnTo>
                    <a:pt x="38195" y="340043"/>
                  </a:lnTo>
                  <a:lnTo>
                    <a:pt x="35433" y="336232"/>
                  </a:lnTo>
                  <a:lnTo>
                    <a:pt x="31718" y="328708"/>
                  </a:lnTo>
                  <a:lnTo>
                    <a:pt x="30289" y="322422"/>
                  </a:lnTo>
                  <a:lnTo>
                    <a:pt x="34957" y="314896"/>
                  </a:lnTo>
                  <a:lnTo>
                    <a:pt x="36100" y="309372"/>
                  </a:lnTo>
                  <a:lnTo>
                    <a:pt x="38195" y="301752"/>
                  </a:lnTo>
                  <a:lnTo>
                    <a:pt x="39719" y="297656"/>
                  </a:lnTo>
                  <a:lnTo>
                    <a:pt x="39910" y="296513"/>
                  </a:lnTo>
                  <a:lnTo>
                    <a:pt x="36862" y="293561"/>
                  </a:lnTo>
                  <a:lnTo>
                    <a:pt x="36100" y="289370"/>
                  </a:lnTo>
                  <a:lnTo>
                    <a:pt x="36957" y="283369"/>
                  </a:lnTo>
                  <a:lnTo>
                    <a:pt x="35338" y="278892"/>
                  </a:lnTo>
                  <a:lnTo>
                    <a:pt x="31147" y="276034"/>
                  </a:lnTo>
                  <a:lnTo>
                    <a:pt x="28480" y="272225"/>
                  </a:lnTo>
                  <a:lnTo>
                    <a:pt x="27241" y="267462"/>
                  </a:lnTo>
                  <a:lnTo>
                    <a:pt x="28194" y="259938"/>
                  </a:lnTo>
                  <a:lnTo>
                    <a:pt x="31432" y="249746"/>
                  </a:lnTo>
                  <a:lnTo>
                    <a:pt x="24670" y="237363"/>
                  </a:lnTo>
                  <a:lnTo>
                    <a:pt x="8001" y="222885"/>
                  </a:lnTo>
                  <a:lnTo>
                    <a:pt x="0" y="212789"/>
                  </a:lnTo>
                  <a:lnTo>
                    <a:pt x="667" y="206978"/>
                  </a:lnTo>
                  <a:lnTo>
                    <a:pt x="4096" y="201739"/>
                  </a:lnTo>
                  <a:lnTo>
                    <a:pt x="10478" y="196977"/>
                  </a:lnTo>
                  <a:lnTo>
                    <a:pt x="15335" y="188595"/>
                  </a:lnTo>
                  <a:lnTo>
                    <a:pt x="18097" y="178594"/>
                  </a:lnTo>
                  <a:lnTo>
                    <a:pt x="18193" y="176784"/>
                  </a:lnTo>
                  <a:lnTo>
                    <a:pt x="18288" y="169640"/>
                  </a:lnTo>
                  <a:lnTo>
                    <a:pt x="10858" y="140303"/>
                  </a:lnTo>
                  <a:lnTo>
                    <a:pt x="9620" y="132874"/>
                  </a:lnTo>
                  <a:lnTo>
                    <a:pt x="8763" y="124016"/>
                  </a:lnTo>
                  <a:lnTo>
                    <a:pt x="8287" y="121539"/>
                  </a:lnTo>
                  <a:lnTo>
                    <a:pt x="22955" y="127825"/>
                  </a:lnTo>
                  <a:lnTo>
                    <a:pt x="29146" y="131350"/>
                  </a:lnTo>
                  <a:lnTo>
                    <a:pt x="28384" y="127349"/>
                  </a:lnTo>
                  <a:lnTo>
                    <a:pt x="27146" y="124016"/>
                  </a:lnTo>
                  <a:lnTo>
                    <a:pt x="27908" y="118967"/>
                  </a:lnTo>
                  <a:lnTo>
                    <a:pt x="27527" y="111443"/>
                  </a:lnTo>
                  <a:lnTo>
                    <a:pt x="14192" y="107632"/>
                  </a:lnTo>
                  <a:lnTo>
                    <a:pt x="5429" y="106299"/>
                  </a:lnTo>
                  <a:lnTo>
                    <a:pt x="4477" y="101060"/>
                  </a:lnTo>
                  <a:lnTo>
                    <a:pt x="5239" y="97631"/>
                  </a:lnTo>
                  <a:lnTo>
                    <a:pt x="7715" y="99632"/>
                  </a:lnTo>
                  <a:lnTo>
                    <a:pt x="16383" y="100394"/>
                  </a:lnTo>
                  <a:lnTo>
                    <a:pt x="37624" y="90202"/>
                  </a:lnTo>
                  <a:lnTo>
                    <a:pt x="74295" y="76962"/>
                  </a:lnTo>
                  <a:lnTo>
                    <a:pt x="113538" y="64484"/>
                  </a:lnTo>
                  <a:lnTo>
                    <a:pt x="122682" y="63151"/>
                  </a:lnTo>
                  <a:lnTo>
                    <a:pt x="131826" y="60484"/>
                  </a:lnTo>
                  <a:lnTo>
                    <a:pt x="135255" y="55816"/>
                  </a:lnTo>
                  <a:lnTo>
                    <a:pt x="138589" y="52674"/>
                  </a:lnTo>
                  <a:lnTo>
                    <a:pt x="143923" y="44387"/>
                  </a:lnTo>
                  <a:lnTo>
                    <a:pt x="155734" y="31528"/>
                  </a:lnTo>
                  <a:lnTo>
                    <a:pt x="176593" y="26765"/>
                  </a:lnTo>
                  <a:lnTo>
                    <a:pt x="184404" y="20669"/>
                  </a:lnTo>
                  <a:lnTo>
                    <a:pt x="200787" y="12097"/>
                  </a:lnTo>
                  <a:lnTo>
                    <a:pt x="238030" y="2381"/>
                  </a:lnTo>
                  <a:lnTo>
                    <a:pt x="253555" y="286"/>
                  </a:lnTo>
                  <a:lnTo>
                    <a:pt x="268796" y="0"/>
                  </a:lnTo>
                  <a:lnTo>
                    <a:pt x="282321" y="7620"/>
                  </a:lnTo>
                  <a:lnTo>
                    <a:pt x="296704" y="17050"/>
                  </a:lnTo>
                  <a:lnTo>
                    <a:pt x="299275" y="22765"/>
                  </a:lnTo>
                  <a:lnTo>
                    <a:pt x="291560" y="19145"/>
                  </a:lnTo>
                  <a:lnTo>
                    <a:pt x="280225" y="10763"/>
                  </a:lnTo>
                  <a:lnTo>
                    <a:pt x="276034" y="10383"/>
                  </a:lnTo>
                  <a:lnTo>
                    <a:pt x="285655" y="36005"/>
                  </a:lnTo>
                  <a:lnTo>
                    <a:pt x="290989" y="45053"/>
                  </a:lnTo>
                  <a:lnTo>
                    <a:pt x="301657" y="51816"/>
                  </a:lnTo>
                  <a:lnTo>
                    <a:pt x="310610" y="54102"/>
                  </a:lnTo>
                  <a:lnTo>
                    <a:pt x="338233" y="50006"/>
                  </a:lnTo>
                  <a:lnTo>
                    <a:pt x="348043" y="44672"/>
                  </a:lnTo>
                  <a:lnTo>
                    <a:pt x="350901" y="4191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E1F514C-AE74-9159-473E-074C52B58476}"/>
                </a:ext>
              </a:extLst>
            </p:cNvPr>
            <p:cNvSpPr/>
            <p:nvPr/>
          </p:nvSpPr>
          <p:spPr>
            <a:xfrm>
              <a:off x="6036659" y="3593210"/>
              <a:ext cx="1676590" cy="2002916"/>
            </a:xfrm>
            <a:custGeom>
              <a:avLst/>
              <a:gdLst>
                <a:gd name="connsiteX0" fmla="*/ 1332167 w 1676590"/>
                <a:gd name="connsiteY0" fmla="*/ 0 h 2002916"/>
                <a:gd name="connsiteX1" fmla="*/ 1349216 w 1676590"/>
                <a:gd name="connsiteY1" fmla="*/ 7525 h 2002916"/>
                <a:gd name="connsiteX2" fmla="*/ 1355122 w 1676590"/>
                <a:gd name="connsiteY2" fmla="*/ 7429 h 2002916"/>
                <a:gd name="connsiteX3" fmla="*/ 1363599 w 1676590"/>
                <a:gd name="connsiteY3" fmla="*/ 21527 h 2002916"/>
                <a:gd name="connsiteX4" fmla="*/ 1368076 w 1676590"/>
                <a:gd name="connsiteY4" fmla="*/ 20288 h 2002916"/>
                <a:gd name="connsiteX5" fmla="*/ 1367218 w 1676590"/>
                <a:gd name="connsiteY5" fmla="*/ 28861 h 2002916"/>
                <a:gd name="connsiteX6" fmla="*/ 1358646 w 1676590"/>
                <a:gd name="connsiteY6" fmla="*/ 32957 h 2002916"/>
                <a:gd name="connsiteX7" fmla="*/ 1345311 w 1676590"/>
                <a:gd name="connsiteY7" fmla="*/ 35433 h 2002916"/>
                <a:gd name="connsiteX8" fmla="*/ 1343311 w 1676590"/>
                <a:gd name="connsiteY8" fmla="*/ 37148 h 2002916"/>
                <a:gd name="connsiteX9" fmla="*/ 1331881 w 1676590"/>
                <a:gd name="connsiteY9" fmla="*/ 35814 h 2002916"/>
                <a:gd name="connsiteX10" fmla="*/ 1325404 w 1676590"/>
                <a:gd name="connsiteY10" fmla="*/ 24194 h 2002916"/>
                <a:gd name="connsiteX11" fmla="*/ 1314736 w 1676590"/>
                <a:gd name="connsiteY11" fmla="*/ 21336 h 2002916"/>
                <a:gd name="connsiteX12" fmla="*/ 1314736 w 1676590"/>
                <a:gd name="connsiteY12" fmla="*/ 17621 h 2002916"/>
                <a:gd name="connsiteX13" fmla="*/ 1321689 w 1676590"/>
                <a:gd name="connsiteY13" fmla="*/ 8858 h 2002916"/>
                <a:gd name="connsiteX14" fmla="*/ 1332167 w 1676590"/>
                <a:gd name="connsiteY14" fmla="*/ 0 h 2002916"/>
                <a:gd name="connsiteX15" fmla="*/ 1670685 w 1676590"/>
                <a:gd name="connsiteY15" fmla="*/ 260604 h 2002916"/>
                <a:gd name="connsiteX16" fmla="*/ 1674209 w 1676590"/>
                <a:gd name="connsiteY16" fmla="*/ 284893 h 2002916"/>
                <a:gd name="connsiteX17" fmla="*/ 1674114 w 1676590"/>
                <a:gd name="connsiteY17" fmla="*/ 293370 h 2002916"/>
                <a:gd name="connsiteX18" fmla="*/ 1672495 w 1676590"/>
                <a:gd name="connsiteY18" fmla="*/ 301562 h 2002916"/>
                <a:gd name="connsiteX19" fmla="*/ 1670113 w 1676590"/>
                <a:gd name="connsiteY19" fmla="*/ 305753 h 2002916"/>
                <a:gd name="connsiteX20" fmla="*/ 1665542 w 1676590"/>
                <a:gd name="connsiteY20" fmla="*/ 307562 h 2002916"/>
                <a:gd name="connsiteX21" fmla="*/ 1654397 w 1676590"/>
                <a:gd name="connsiteY21" fmla="*/ 306800 h 2002916"/>
                <a:gd name="connsiteX22" fmla="*/ 1639348 w 1676590"/>
                <a:gd name="connsiteY22" fmla="*/ 297275 h 2002916"/>
                <a:gd name="connsiteX23" fmla="*/ 1629537 w 1676590"/>
                <a:gd name="connsiteY23" fmla="*/ 288227 h 2002916"/>
                <a:gd name="connsiteX24" fmla="*/ 1626489 w 1676590"/>
                <a:gd name="connsiteY24" fmla="*/ 287846 h 2002916"/>
                <a:gd name="connsiteX25" fmla="*/ 1625251 w 1676590"/>
                <a:gd name="connsiteY25" fmla="*/ 288988 h 2002916"/>
                <a:gd name="connsiteX26" fmla="*/ 1627537 w 1676590"/>
                <a:gd name="connsiteY26" fmla="*/ 298037 h 2002916"/>
                <a:gd name="connsiteX27" fmla="*/ 1626965 w 1676590"/>
                <a:gd name="connsiteY27" fmla="*/ 304991 h 2002916"/>
                <a:gd name="connsiteX28" fmla="*/ 1625441 w 1676590"/>
                <a:gd name="connsiteY28" fmla="*/ 312515 h 2002916"/>
                <a:gd name="connsiteX29" fmla="*/ 1623441 w 1676590"/>
                <a:gd name="connsiteY29" fmla="*/ 319373 h 2002916"/>
                <a:gd name="connsiteX30" fmla="*/ 1620584 w 1676590"/>
                <a:gd name="connsiteY30" fmla="*/ 325088 h 2002916"/>
                <a:gd name="connsiteX31" fmla="*/ 1614583 w 1676590"/>
                <a:gd name="connsiteY31" fmla="*/ 332423 h 2002916"/>
                <a:gd name="connsiteX32" fmla="*/ 1604296 w 1676590"/>
                <a:gd name="connsiteY32" fmla="*/ 338233 h 2002916"/>
                <a:gd name="connsiteX33" fmla="*/ 1575816 w 1676590"/>
                <a:gd name="connsiteY33" fmla="*/ 349568 h 2002916"/>
                <a:gd name="connsiteX34" fmla="*/ 1573530 w 1676590"/>
                <a:gd name="connsiteY34" fmla="*/ 354521 h 2002916"/>
                <a:gd name="connsiteX35" fmla="*/ 1564386 w 1676590"/>
                <a:gd name="connsiteY35" fmla="*/ 385858 h 2002916"/>
                <a:gd name="connsiteX36" fmla="*/ 1561814 w 1676590"/>
                <a:gd name="connsiteY36" fmla="*/ 390430 h 2002916"/>
                <a:gd name="connsiteX37" fmla="*/ 1558481 w 1676590"/>
                <a:gd name="connsiteY37" fmla="*/ 394335 h 2002916"/>
                <a:gd name="connsiteX38" fmla="*/ 1548670 w 1676590"/>
                <a:gd name="connsiteY38" fmla="*/ 399288 h 2002916"/>
                <a:gd name="connsiteX39" fmla="*/ 1544002 w 1676590"/>
                <a:gd name="connsiteY39" fmla="*/ 392430 h 2002916"/>
                <a:gd name="connsiteX40" fmla="*/ 1540193 w 1676590"/>
                <a:gd name="connsiteY40" fmla="*/ 381953 h 2002916"/>
                <a:gd name="connsiteX41" fmla="*/ 1541050 w 1676590"/>
                <a:gd name="connsiteY41" fmla="*/ 371475 h 2002916"/>
                <a:gd name="connsiteX42" fmla="*/ 1552480 w 1676590"/>
                <a:gd name="connsiteY42" fmla="*/ 351377 h 2002916"/>
                <a:gd name="connsiteX43" fmla="*/ 1563148 w 1676590"/>
                <a:gd name="connsiteY43" fmla="*/ 337090 h 2002916"/>
                <a:gd name="connsiteX44" fmla="*/ 1566196 w 1676590"/>
                <a:gd name="connsiteY44" fmla="*/ 332137 h 2002916"/>
                <a:gd name="connsiteX45" fmla="*/ 1572292 w 1676590"/>
                <a:gd name="connsiteY45" fmla="*/ 317754 h 2002916"/>
                <a:gd name="connsiteX46" fmla="*/ 1560004 w 1676590"/>
                <a:gd name="connsiteY46" fmla="*/ 281273 h 2002916"/>
                <a:gd name="connsiteX47" fmla="*/ 1538097 w 1676590"/>
                <a:gd name="connsiteY47" fmla="*/ 270224 h 2002916"/>
                <a:gd name="connsiteX48" fmla="*/ 1513237 w 1676590"/>
                <a:gd name="connsiteY48" fmla="*/ 253270 h 2002916"/>
                <a:gd name="connsiteX49" fmla="*/ 1504093 w 1676590"/>
                <a:gd name="connsiteY49" fmla="*/ 244221 h 2002916"/>
                <a:gd name="connsiteX50" fmla="*/ 1489805 w 1676590"/>
                <a:gd name="connsiteY50" fmla="*/ 225457 h 2002916"/>
                <a:gd name="connsiteX51" fmla="*/ 1479804 w 1676590"/>
                <a:gd name="connsiteY51" fmla="*/ 208598 h 2002916"/>
                <a:gd name="connsiteX52" fmla="*/ 1470660 w 1676590"/>
                <a:gd name="connsiteY52" fmla="*/ 208026 h 2002916"/>
                <a:gd name="connsiteX53" fmla="*/ 1460659 w 1676590"/>
                <a:gd name="connsiteY53" fmla="*/ 212217 h 2002916"/>
                <a:gd name="connsiteX54" fmla="*/ 1445038 w 1676590"/>
                <a:gd name="connsiteY54" fmla="*/ 227648 h 2002916"/>
                <a:gd name="connsiteX55" fmla="*/ 1435894 w 1676590"/>
                <a:gd name="connsiteY55" fmla="*/ 235363 h 2002916"/>
                <a:gd name="connsiteX56" fmla="*/ 1430941 w 1676590"/>
                <a:gd name="connsiteY56" fmla="*/ 237649 h 2002916"/>
                <a:gd name="connsiteX57" fmla="*/ 1429702 w 1676590"/>
                <a:gd name="connsiteY57" fmla="*/ 238030 h 2002916"/>
                <a:gd name="connsiteX58" fmla="*/ 1418558 w 1676590"/>
                <a:gd name="connsiteY58" fmla="*/ 233648 h 2002916"/>
                <a:gd name="connsiteX59" fmla="*/ 1406081 w 1676590"/>
                <a:gd name="connsiteY59" fmla="*/ 232696 h 2002916"/>
                <a:gd name="connsiteX60" fmla="*/ 1396079 w 1676590"/>
                <a:gd name="connsiteY60" fmla="*/ 233934 h 2002916"/>
                <a:gd name="connsiteX61" fmla="*/ 1392269 w 1676590"/>
                <a:gd name="connsiteY61" fmla="*/ 236029 h 2002916"/>
                <a:gd name="connsiteX62" fmla="*/ 1378363 w 1676590"/>
                <a:gd name="connsiteY62" fmla="*/ 260795 h 2002916"/>
                <a:gd name="connsiteX63" fmla="*/ 1368647 w 1676590"/>
                <a:gd name="connsiteY63" fmla="*/ 273272 h 2002916"/>
                <a:gd name="connsiteX64" fmla="*/ 1363313 w 1676590"/>
                <a:gd name="connsiteY64" fmla="*/ 277559 h 2002916"/>
                <a:gd name="connsiteX65" fmla="*/ 1359408 w 1676590"/>
                <a:gd name="connsiteY65" fmla="*/ 284702 h 2002916"/>
                <a:gd name="connsiteX66" fmla="*/ 1356169 w 1676590"/>
                <a:gd name="connsiteY66" fmla="*/ 296513 h 2002916"/>
                <a:gd name="connsiteX67" fmla="*/ 1349026 w 1676590"/>
                <a:gd name="connsiteY67" fmla="*/ 337185 h 2002916"/>
                <a:gd name="connsiteX68" fmla="*/ 1343692 w 1676590"/>
                <a:gd name="connsiteY68" fmla="*/ 352330 h 2002916"/>
                <a:gd name="connsiteX69" fmla="*/ 1342549 w 1676590"/>
                <a:gd name="connsiteY69" fmla="*/ 361664 h 2002916"/>
                <a:gd name="connsiteX70" fmla="*/ 1343787 w 1676590"/>
                <a:gd name="connsiteY70" fmla="*/ 389668 h 2002916"/>
                <a:gd name="connsiteX71" fmla="*/ 1342549 w 1676590"/>
                <a:gd name="connsiteY71" fmla="*/ 405003 h 2002916"/>
                <a:gd name="connsiteX72" fmla="*/ 1335977 w 1676590"/>
                <a:gd name="connsiteY72" fmla="*/ 417671 h 2002916"/>
                <a:gd name="connsiteX73" fmla="*/ 1331404 w 1676590"/>
                <a:gd name="connsiteY73" fmla="*/ 423386 h 2002916"/>
                <a:gd name="connsiteX74" fmla="*/ 1325404 w 1676590"/>
                <a:gd name="connsiteY74" fmla="*/ 424529 h 2002916"/>
                <a:gd name="connsiteX75" fmla="*/ 1317403 w 1676590"/>
                <a:gd name="connsiteY75" fmla="*/ 427768 h 2002916"/>
                <a:gd name="connsiteX76" fmla="*/ 1310545 w 1676590"/>
                <a:gd name="connsiteY76" fmla="*/ 435102 h 2002916"/>
                <a:gd name="connsiteX77" fmla="*/ 1305592 w 1676590"/>
                <a:gd name="connsiteY77" fmla="*/ 445008 h 2002916"/>
                <a:gd name="connsiteX78" fmla="*/ 1300162 w 1676590"/>
                <a:gd name="connsiteY78" fmla="*/ 467201 h 2002916"/>
                <a:gd name="connsiteX79" fmla="*/ 1290828 w 1676590"/>
                <a:gd name="connsiteY79" fmla="*/ 475393 h 2002916"/>
                <a:gd name="connsiteX80" fmla="*/ 1281875 w 1676590"/>
                <a:gd name="connsiteY80" fmla="*/ 473012 h 2002916"/>
                <a:gd name="connsiteX81" fmla="*/ 1275493 w 1676590"/>
                <a:gd name="connsiteY81" fmla="*/ 464915 h 2002916"/>
                <a:gd name="connsiteX82" fmla="*/ 1261872 w 1676590"/>
                <a:gd name="connsiteY82" fmla="*/ 458534 h 2002916"/>
                <a:gd name="connsiteX83" fmla="*/ 1251776 w 1676590"/>
                <a:gd name="connsiteY83" fmla="*/ 454533 h 2002916"/>
                <a:gd name="connsiteX84" fmla="*/ 1240345 w 1676590"/>
                <a:gd name="connsiteY84" fmla="*/ 445770 h 2002916"/>
                <a:gd name="connsiteX85" fmla="*/ 1230344 w 1676590"/>
                <a:gd name="connsiteY85" fmla="*/ 439198 h 2002916"/>
                <a:gd name="connsiteX86" fmla="*/ 1221105 w 1676590"/>
                <a:gd name="connsiteY86" fmla="*/ 437864 h 2002916"/>
                <a:gd name="connsiteX87" fmla="*/ 1215866 w 1676590"/>
                <a:gd name="connsiteY87" fmla="*/ 446246 h 2002916"/>
                <a:gd name="connsiteX88" fmla="*/ 1211675 w 1676590"/>
                <a:gd name="connsiteY88" fmla="*/ 454152 h 2002916"/>
                <a:gd name="connsiteX89" fmla="*/ 1196054 w 1676590"/>
                <a:gd name="connsiteY89" fmla="*/ 460534 h 2002916"/>
                <a:gd name="connsiteX90" fmla="*/ 1187101 w 1676590"/>
                <a:gd name="connsiteY90" fmla="*/ 465582 h 2002916"/>
                <a:gd name="connsiteX91" fmla="*/ 1175671 w 1676590"/>
                <a:gd name="connsiteY91" fmla="*/ 466725 h 2002916"/>
                <a:gd name="connsiteX92" fmla="*/ 1171003 w 1676590"/>
                <a:gd name="connsiteY92" fmla="*/ 461105 h 2002916"/>
                <a:gd name="connsiteX93" fmla="*/ 1154240 w 1676590"/>
                <a:gd name="connsiteY93" fmla="*/ 457391 h 2002916"/>
                <a:gd name="connsiteX94" fmla="*/ 1134427 w 1676590"/>
                <a:gd name="connsiteY94" fmla="*/ 453009 h 2002916"/>
                <a:gd name="connsiteX95" fmla="*/ 1128617 w 1676590"/>
                <a:gd name="connsiteY95" fmla="*/ 453104 h 2002916"/>
                <a:gd name="connsiteX96" fmla="*/ 1126808 w 1676590"/>
                <a:gd name="connsiteY96" fmla="*/ 443008 h 2002916"/>
                <a:gd name="connsiteX97" fmla="*/ 1121569 w 1676590"/>
                <a:gd name="connsiteY97" fmla="*/ 429006 h 2002916"/>
                <a:gd name="connsiteX98" fmla="*/ 1107377 w 1676590"/>
                <a:gd name="connsiteY98" fmla="*/ 404527 h 2002916"/>
                <a:gd name="connsiteX99" fmla="*/ 1101661 w 1676590"/>
                <a:gd name="connsiteY99" fmla="*/ 395859 h 2002916"/>
                <a:gd name="connsiteX100" fmla="*/ 1090708 w 1676590"/>
                <a:gd name="connsiteY100" fmla="*/ 375571 h 2002916"/>
                <a:gd name="connsiteX101" fmla="*/ 1078040 w 1676590"/>
                <a:gd name="connsiteY101" fmla="*/ 354521 h 2002916"/>
                <a:gd name="connsiteX102" fmla="*/ 1076230 w 1676590"/>
                <a:gd name="connsiteY102" fmla="*/ 354044 h 2002916"/>
                <a:gd name="connsiteX103" fmla="*/ 1067752 w 1676590"/>
                <a:gd name="connsiteY103" fmla="*/ 353282 h 2002916"/>
                <a:gd name="connsiteX104" fmla="*/ 1055275 w 1676590"/>
                <a:gd name="connsiteY104" fmla="*/ 354044 h 2002916"/>
                <a:gd name="connsiteX105" fmla="*/ 1047464 w 1676590"/>
                <a:gd name="connsiteY105" fmla="*/ 358807 h 2002916"/>
                <a:gd name="connsiteX106" fmla="*/ 1042416 w 1676590"/>
                <a:gd name="connsiteY106" fmla="*/ 364808 h 2002916"/>
                <a:gd name="connsiteX107" fmla="*/ 1041559 w 1676590"/>
                <a:gd name="connsiteY107" fmla="*/ 369761 h 2002916"/>
                <a:gd name="connsiteX108" fmla="*/ 1046417 w 1676590"/>
                <a:gd name="connsiteY108" fmla="*/ 388811 h 2002916"/>
                <a:gd name="connsiteX109" fmla="*/ 1044893 w 1676590"/>
                <a:gd name="connsiteY109" fmla="*/ 393478 h 2002916"/>
                <a:gd name="connsiteX110" fmla="*/ 1042416 w 1676590"/>
                <a:gd name="connsiteY110" fmla="*/ 395764 h 2002916"/>
                <a:gd name="connsiteX111" fmla="*/ 1031081 w 1676590"/>
                <a:gd name="connsiteY111" fmla="*/ 390430 h 2002916"/>
                <a:gd name="connsiteX112" fmla="*/ 1017460 w 1676590"/>
                <a:gd name="connsiteY112" fmla="*/ 390811 h 2002916"/>
                <a:gd name="connsiteX113" fmla="*/ 1014032 w 1676590"/>
                <a:gd name="connsiteY113" fmla="*/ 396621 h 2002916"/>
                <a:gd name="connsiteX114" fmla="*/ 1005650 w 1676590"/>
                <a:gd name="connsiteY114" fmla="*/ 397288 h 2002916"/>
                <a:gd name="connsiteX115" fmla="*/ 981646 w 1676590"/>
                <a:gd name="connsiteY115" fmla="*/ 399574 h 2002916"/>
                <a:gd name="connsiteX116" fmla="*/ 992219 w 1676590"/>
                <a:gd name="connsiteY116" fmla="*/ 415004 h 2002916"/>
                <a:gd name="connsiteX117" fmla="*/ 995743 w 1676590"/>
                <a:gd name="connsiteY117" fmla="*/ 421196 h 2002916"/>
                <a:gd name="connsiteX118" fmla="*/ 996410 w 1676590"/>
                <a:gd name="connsiteY118" fmla="*/ 430244 h 2002916"/>
                <a:gd name="connsiteX119" fmla="*/ 994601 w 1676590"/>
                <a:gd name="connsiteY119" fmla="*/ 447008 h 2002916"/>
                <a:gd name="connsiteX120" fmla="*/ 989552 w 1676590"/>
                <a:gd name="connsiteY120" fmla="*/ 461296 h 2002916"/>
                <a:gd name="connsiteX121" fmla="*/ 983551 w 1676590"/>
                <a:gd name="connsiteY121" fmla="*/ 472916 h 2002916"/>
                <a:gd name="connsiteX122" fmla="*/ 972121 w 1676590"/>
                <a:gd name="connsiteY122" fmla="*/ 484346 h 2002916"/>
                <a:gd name="connsiteX123" fmla="*/ 989552 w 1676590"/>
                <a:gd name="connsiteY123" fmla="*/ 495681 h 2002916"/>
                <a:gd name="connsiteX124" fmla="*/ 977741 w 1676590"/>
                <a:gd name="connsiteY124" fmla="*/ 510826 h 2002916"/>
                <a:gd name="connsiteX125" fmla="*/ 972217 w 1676590"/>
                <a:gd name="connsiteY125" fmla="*/ 516731 h 2002916"/>
                <a:gd name="connsiteX126" fmla="*/ 965835 w 1676590"/>
                <a:gd name="connsiteY126" fmla="*/ 515684 h 2002916"/>
                <a:gd name="connsiteX127" fmla="*/ 954310 w 1676590"/>
                <a:gd name="connsiteY127" fmla="*/ 510445 h 2002916"/>
                <a:gd name="connsiteX128" fmla="*/ 926592 w 1676590"/>
                <a:gd name="connsiteY128" fmla="*/ 497777 h 2002916"/>
                <a:gd name="connsiteX129" fmla="*/ 913448 w 1676590"/>
                <a:gd name="connsiteY129" fmla="*/ 493014 h 2002916"/>
                <a:gd name="connsiteX130" fmla="*/ 901636 w 1676590"/>
                <a:gd name="connsiteY130" fmla="*/ 491490 h 2002916"/>
                <a:gd name="connsiteX131" fmla="*/ 895255 w 1676590"/>
                <a:gd name="connsiteY131" fmla="*/ 491680 h 2002916"/>
                <a:gd name="connsiteX132" fmla="*/ 870204 w 1676590"/>
                <a:gd name="connsiteY132" fmla="*/ 480822 h 2002916"/>
                <a:gd name="connsiteX133" fmla="*/ 865346 w 1676590"/>
                <a:gd name="connsiteY133" fmla="*/ 481965 h 2002916"/>
                <a:gd name="connsiteX134" fmla="*/ 856393 w 1676590"/>
                <a:gd name="connsiteY134" fmla="*/ 486728 h 2002916"/>
                <a:gd name="connsiteX135" fmla="*/ 855345 w 1676590"/>
                <a:gd name="connsiteY135" fmla="*/ 497300 h 2002916"/>
                <a:gd name="connsiteX136" fmla="*/ 855917 w 1676590"/>
                <a:gd name="connsiteY136" fmla="*/ 523589 h 2002916"/>
                <a:gd name="connsiteX137" fmla="*/ 857250 w 1676590"/>
                <a:gd name="connsiteY137" fmla="*/ 543687 h 2002916"/>
                <a:gd name="connsiteX138" fmla="*/ 854011 w 1676590"/>
                <a:gd name="connsiteY138" fmla="*/ 555308 h 2002916"/>
                <a:gd name="connsiteX139" fmla="*/ 850678 w 1676590"/>
                <a:gd name="connsiteY139" fmla="*/ 563118 h 2002916"/>
                <a:gd name="connsiteX140" fmla="*/ 840581 w 1676590"/>
                <a:gd name="connsiteY140" fmla="*/ 584168 h 2002916"/>
                <a:gd name="connsiteX141" fmla="*/ 818102 w 1676590"/>
                <a:gd name="connsiteY141" fmla="*/ 569881 h 2002916"/>
                <a:gd name="connsiteX142" fmla="*/ 802672 w 1676590"/>
                <a:gd name="connsiteY142" fmla="*/ 560451 h 2002916"/>
                <a:gd name="connsiteX143" fmla="*/ 792766 w 1676590"/>
                <a:gd name="connsiteY143" fmla="*/ 573024 h 2002916"/>
                <a:gd name="connsiteX144" fmla="*/ 768001 w 1676590"/>
                <a:gd name="connsiteY144" fmla="*/ 596170 h 2002916"/>
                <a:gd name="connsiteX145" fmla="*/ 755333 w 1676590"/>
                <a:gd name="connsiteY145" fmla="*/ 641318 h 2002916"/>
                <a:gd name="connsiteX146" fmla="*/ 754570 w 1676590"/>
                <a:gd name="connsiteY146" fmla="*/ 642747 h 2002916"/>
                <a:gd name="connsiteX147" fmla="*/ 747046 w 1676590"/>
                <a:gd name="connsiteY147" fmla="*/ 654177 h 2002916"/>
                <a:gd name="connsiteX148" fmla="*/ 737426 w 1676590"/>
                <a:gd name="connsiteY148" fmla="*/ 659416 h 2002916"/>
                <a:gd name="connsiteX149" fmla="*/ 730186 w 1676590"/>
                <a:gd name="connsiteY149" fmla="*/ 661988 h 2002916"/>
                <a:gd name="connsiteX150" fmla="*/ 725995 w 1676590"/>
                <a:gd name="connsiteY150" fmla="*/ 675227 h 2002916"/>
                <a:gd name="connsiteX151" fmla="*/ 735806 w 1676590"/>
                <a:gd name="connsiteY151" fmla="*/ 694182 h 2002916"/>
                <a:gd name="connsiteX152" fmla="*/ 740854 w 1676590"/>
                <a:gd name="connsiteY152" fmla="*/ 704184 h 2002916"/>
                <a:gd name="connsiteX153" fmla="*/ 745617 w 1676590"/>
                <a:gd name="connsiteY153" fmla="*/ 720185 h 2002916"/>
                <a:gd name="connsiteX154" fmla="*/ 744760 w 1676590"/>
                <a:gd name="connsiteY154" fmla="*/ 730377 h 2002916"/>
                <a:gd name="connsiteX155" fmla="*/ 743617 w 1676590"/>
                <a:gd name="connsiteY155" fmla="*/ 736663 h 2002916"/>
                <a:gd name="connsiteX156" fmla="*/ 733044 w 1676590"/>
                <a:gd name="connsiteY156" fmla="*/ 749618 h 2002916"/>
                <a:gd name="connsiteX157" fmla="*/ 710375 w 1676590"/>
                <a:gd name="connsiteY157" fmla="*/ 783431 h 2002916"/>
                <a:gd name="connsiteX158" fmla="*/ 689419 w 1676590"/>
                <a:gd name="connsiteY158" fmla="*/ 818579 h 2002916"/>
                <a:gd name="connsiteX159" fmla="*/ 680847 w 1676590"/>
                <a:gd name="connsiteY159" fmla="*/ 828580 h 2002916"/>
                <a:gd name="connsiteX160" fmla="*/ 684657 w 1676590"/>
                <a:gd name="connsiteY160" fmla="*/ 858012 h 2002916"/>
                <a:gd name="connsiteX161" fmla="*/ 677704 w 1676590"/>
                <a:gd name="connsiteY161" fmla="*/ 866585 h 2002916"/>
                <a:gd name="connsiteX162" fmla="*/ 663511 w 1676590"/>
                <a:gd name="connsiteY162" fmla="*/ 876300 h 2002916"/>
                <a:gd name="connsiteX163" fmla="*/ 656273 w 1676590"/>
                <a:gd name="connsiteY163" fmla="*/ 880015 h 2002916"/>
                <a:gd name="connsiteX164" fmla="*/ 648462 w 1676590"/>
                <a:gd name="connsiteY164" fmla="*/ 882205 h 2002916"/>
                <a:gd name="connsiteX165" fmla="*/ 624459 w 1676590"/>
                <a:gd name="connsiteY165" fmla="*/ 886016 h 2002916"/>
                <a:gd name="connsiteX166" fmla="*/ 628745 w 1676590"/>
                <a:gd name="connsiteY166" fmla="*/ 917162 h 2002916"/>
                <a:gd name="connsiteX167" fmla="*/ 630365 w 1676590"/>
                <a:gd name="connsiteY167" fmla="*/ 930878 h 2002916"/>
                <a:gd name="connsiteX168" fmla="*/ 630269 w 1676590"/>
                <a:gd name="connsiteY168" fmla="*/ 938975 h 2002916"/>
                <a:gd name="connsiteX169" fmla="*/ 627793 w 1676590"/>
                <a:gd name="connsiteY169" fmla="*/ 946785 h 2002916"/>
                <a:gd name="connsiteX170" fmla="*/ 624840 w 1676590"/>
                <a:gd name="connsiteY170" fmla="*/ 961835 h 2002916"/>
                <a:gd name="connsiteX171" fmla="*/ 620363 w 1676590"/>
                <a:gd name="connsiteY171" fmla="*/ 1015079 h 2002916"/>
                <a:gd name="connsiteX172" fmla="*/ 616934 w 1676590"/>
                <a:gd name="connsiteY172" fmla="*/ 1020794 h 2002916"/>
                <a:gd name="connsiteX173" fmla="*/ 612172 w 1676590"/>
                <a:gd name="connsiteY173" fmla="*/ 1035082 h 2002916"/>
                <a:gd name="connsiteX174" fmla="*/ 597027 w 1676590"/>
                <a:gd name="connsiteY174" fmla="*/ 1069181 h 2002916"/>
                <a:gd name="connsiteX175" fmla="*/ 584835 w 1676590"/>
                <a:gd name="connsiteY175" fmla="*/ 1091756 h 2002916"/>
                <a:gd name="connsiteX176" fmla="*/ 567214 w 1676590"/>
                <a:gd name="connsiteY176" fmla="*/ 1124045 h 2002916"/>
                <a:gd name="connsiteX177" fmla="*/ 581501 w 1676590"/>
                <a:gd name="connsiteY177" fmla="*/ 1134142 h 2002916"/>
                <a:gd name="connsiteX178" fmla="*/ 594551 w 1676590"/>
                <a:gd name="connsiteY178" fmla="*/ 1141476 h 2002916"/>
                <a:gd name="connsiteX179" fmla="*/ 597313 w 1676590"/>
                <a:gd name="connsiteY179" fmla="*/ 1152811 h 2002916"/>
                <a:gd name="connsiteX180" fmla="*/ 599123 w 1676590"/>
                <a:gd name="connsiteY180" fmla="*/ 1171670 h 2002916"/>
                <a:gd name="connsiteX181" fmla="*/ 598646 w 1676590"/>
                <a:gd name="connsiteY181" fmla="*/ 1184434 h 2002916"/>
                <a:gd name="connsiteX182" fmla="*/ 593693 w 1676590"/>
                <a:gd name="connsiteY182" fmla="*/ 1195959 h 2002916"/>
                <a:gd name="connsiteX183" fmla="*/ 589788 w 1676590"/>
                <a:gd name="connsiteY183" fmla="*/ 1203960 h 2002916"/>
                <a:gd name="connsiteX184" fmla="*/ 587121 w 1676590"/>
                <a:gd name="connsiteY184" fmla="*/ 1207865 h 2002916"/>
                <a:gd name="connsiteX185" fmla="*/ 568547 w 1676590"/>
                <a:gd name="connsiteY185" fmla="*/ 1203960 h 2002916"/>
                <a:gd name="connsiteX186" fmla="*/ 544735 w 1676590"/>
                <a:gd name="connsiteY186" fmla="*/ 1199007 h 2002916"/>
                <a:gd name="connsiteX187" fmla="*/ 538543 w 1676590"/>
                <a:gd name="connsiteY187" fmla="*/ 1198912 h 2002916"/>
                <a:gd name="connsiteX188" fmla="*/ 524732 w 1676590"/>
                <a:gd name="connsiteY188" fmla="*/ 1202531 h 2002916"/>
                <a:gd name="connsiteX189" fmla="*/ 512254 w 1676590"/>
                <a:gd name="connsiteY189" fmla="*/ 1209961 h 2002916"/>
                <a:gd name="connsiteX190" fmla="*/ 505682 w 1676590"/>
                <a:gd name="connsiteY190" fmla="*/ 1216152 h 2002916"/>
                <a:gd name="connsiteX191" fmla="*/ 503873 w 1676590"/>
                <a:gd name="connsiteY191" fmla="*/ 1218629 h 2002916"/>
                <a:gd name="connsiteX192" fmla="*/ 495586 w 1676590"/>
                <a:gd name="connsiteY192" fmla="*/ 1232726 h 2002916"/>
                <a:gd name="connsiteX193" fmla="*/ 480822 w 1676590"/>
                <a:gd name="connsiteY193" fmla="*/ 1257681 h 2002916"/>
                <a:gd name="connsiteX194" fmla="*/ 472631 w 1676590"/>
                <a:gd name="connsiteY194" fmla="*/ 1268540 h 2002916"/>
                <a:gd name="connsiteX195" fmla="*/ 475012 w 1676590"/>
                <a:gd name="connsiteY195" fmla="*/ 1283494 h 2002916"/>
                <a:gd name="connsiteX196" fmla="*/ 461391 w 1676590"/>
                <a:gd name="connsiteY196" fmla="*/ 1312164 h 2002916"/>
                <a:gd name="connsiteX197" fmla="*/ 470344 w 1676590"/>
                <a:gd name="connsiteY197" fmla="*/ 1340930 h 2002916"/>
                <a:gd name="connsiteX198" fmla="*/ 470725 w 1676590"/>
                <a:gd name="connsiteY198" fmla="*/ 1341882 h 2002916"/>
                <a:gd name="connsiteX199" fmla="*/ 475393 w 1676590"/>
                <a:gd name="connsiteY199" fmla="*/ 1353407 h 2002916"/>
                <a:gd name="connsiteX200" fmla="*/ 470440 w 1676590"/>
                <a:gd name="connsiteY200" fmla="*/ 1360932 h 2002916"/>
                <a:gd name="connsiteX201" fmla="*/ 468440 w 1676590"/>
                <a:gd name="connsiteY201" fmla="*/ 1364933 h 2002916"/>
                <a:gd name="connsiteX202" fmla="*/ 469106 w 1676590"/>
                <a:gd name="connsiteY202" fmla="*/ 1377982 h 2002916"/>
                <a:gd name="connsiteX203" fmla="*/ 470440 w 1676590"/>
                <a:gd name="connsiteY203" fmla="*/ 1392651 h 2002916"/>
                <a:gd name="connsiteX204" fmla="*/ 469297 w 1676590"/>
                <a:gd name="connsiteY204" fmla="*/ 1401223 h 2002916"/>
                <a:gd name="connsiteX205" fmla="*/ 468820 w 1676590"/>
                <a:gd name="connsiteY205" fmla="*/ 1410748 h 2002916"/>
                <a:gd name="connsiteX206" fmla="*/ 480917 w 1676590"/>
                <a:gd name="connsiteY206" fmla="*/ 1453134 h 2002916"/>
                <a:gd name="connsiteX207" fmla="*/ 480727 w 1676590"/>
                <a:gd name="connsiteY207" fmla="*/ 1463040 h 2002916"/>
                <a:gd name="connsiteX208" fmla="*/ 480155 w 1676590"/>
                <a:gd name="connsiteY208" fmla="*/ 1469422 h 2002916"/>
                <a:gd name="connsiteX209" fmla="*/ 476441 w 1676590"/>
                <a:gd name="connsiteY209" fmla="*/ 1495425 h 2002916"/>
                <a:gd name="connsiteX210" fmla="*/ 471392 w 1676590"/>
                <a:gd name="connsiteY210" fmla="*/ 1530287 h 2002916"/>
                <a:gd name="connsiteX211" fmla="*/ 480155 w 1676590"/>
                <a:gd name="connsiteY211" fmla="*/ 1539335 h 2002916"/>
                <a:gd name="connsiteX212" fmla="*/ 492633 w 1676590"/>
                <a:gd name="connsiteY212" fmla="*/ 1550194 h 2002916"/>
                <a:gd name="connsiteX213" fmla="*/ 499682 w 1676590"/>
                <a:gd name="connsiteY213" fmla="*/ 1554385 h 2002916"/>
                <a:gd name="connsiteX214" fmla="*/ 509968 w 1676590"/>
                <a:gd name="connsiteY214" fmla="*/ 1567244 h 2002916"/>
                <a:gd name="connsiteX215" fmla="*/ 517874 w 1676590"/>
                <a:gd name="connsiteY215" fmla="*/ 1579721 h 2002916"/>
                <a:gd name="connsiteX216" fmla="*/ 516826 w 1676590"/>
                <a:gd name="connsiteY216" fmla="*/ 1588008 h 2002916"/>
                <a:gd name="connsiteX217" fmla="*/ 514541 w 1676590"/>
                <a:gd name="connsiteY217" fmla="*/ 1597152 h 2002916"/>
                <a:gd name="connsiteX218" fmla="*/ 511207 w 1676590"/>
                <a:gd name="connsiteY218" fmla="*/ 1603534 h 2002916"/>
                <a:gd name="connsiteX219" fmla="*/ 508063 w 1676590"/>
                <a:gd name="connsiteY219" fmla="*/ 1612202 h 2002916"/>
                <a:gd name="connsiteX220" fmla="*/ 506730 w 1676590"/>
                <a:gd name="connsiteY220" fmla="*/ 1618679 h 2002916"/>
                <a:gd name="connsiteX221" fmla="*/ 505206 w 1676590"/>
                <a:gd name="connsiteY221" fmla="*/ 1620393 h 2002916"/>
                <a:gd name="connsiteX222" fmla="*/ 491395 w 1676590"/>
                <a:gd name="connsiteY222" fmla="*/ 1621060 h 2002916"/>
                <a:gd name="connsiteX223" fmla="*/ 484156 w 1676590"/>
                <a:gd name="connsiteY223" fmla="*/ 1623536 h 2002916"/>
                <a:gd name="connsiteX224" fmla="*/ 480250 w 1676590"/>
                <a:gd name="connsiteY224" fmla="*/ 1626203 h 2002916"/>
                <a:gd name="connsiteX225" fmla="*/ 481584 w 1676590"/>
                <a:gd name="connsiteY225" fmla="*/ 1640777 h 2002916"/>
                <a:gd name="connsiteX226" fmla="*/ 489966 w 1676590"/>
                <a:gd name="connsiteY226" fmla="*/ 1667351 h 2002916"/>
                <a:gd name="connsiteX227" fmla="*/ 496919 w 1676590"/>
                <a:gd name="connsiteY227" fmla="*/ 1686211 h 2002916"/>
                <a:gd name="connsiteX228" fmla="*/ 499205 w 1676590"/>
                <a:gd name="connsiteY228" fmla="*/ 1698498 h 2002916"/>
                <a:gd name="connsiteX229" fmla="*/ 496824 w 1676590"/>
                <a:gd name="connsiteY229" fmla="*/ 1710976 h 2002916"/>
                <a:gd name="connsiteX230" fmla="*/ 494538 w 1676590"/>
                <a:gd name="connsiteY230" fmla="*/ 1717358 h 2002916"/>
                <a:gd name="connsiteX231" fmla="*/ 494443 w 1676590"/>
                <a:gd name="connsiteY231" fmla="*/ 1725930 h 2002916"/>
                <a:gd name="connsiteX232" fmla="*/ 492633 w 1676590"/>
                <a:gd name="connsiteY232" fmla="*/ 1742980 h 2002916"/>
                <a:gd name="connsiteX233" fmla="*/ 487204 w 1676590"/>
                <a:gd name="connsiteY233" fmla="*/ 1751552 h 2002916"/>
                <a:gd name="connsiteX234" fmla="*/ 480155 w 1676590"/>
                <a:gd name="connsiteY234" fmla="*/ 1760887 h 2002916"/>
                <a:gd name="connsiteX235" fmla="*/ 472250 w 1676590"/>
                <a:gd name="connsiteY235" fmla="*/ 1767840 h 2002916"/>
                <a:gd name="connsiteX236" fmla="*/ 466058 w 1676590"/>
                <a:gd name="connsiteY236" fmla="*/ 1769745 h 2002916"/>
                <a:gd name="connsiteX237" fmla="*/ 460724 w 1676590"/>
                <a:gd name="connsiteY237" fmla="*/ 1770602 h 2002916"/>
                <a:gd name="connsiteX238" fmla="*/ 457105 w 1676590"/>
                <a:gd name="connsiteY238" fmla="*/ 1774127 h 2002916"/>
                <a:gd name="connsiteX239" fmla="*/ 453866 w 1676590"/>
                <a:gd name="connsiteY239" fmla="*/ 1784414 h 2002916"/>
                <a:gd name="connsiteX240" fmla="*/ 450818 w 1676590"/>
                <a:gd name="connsiteY240" fmla="*/ 1795272 h 2002916"/>
                <a:gd name="connsiteX241" fmla="*/ 441008 w 1676590"/>
                <a:gd name="connsiteY241" fmla="*/ 1808607 h 2002916"/>
                <a:gd name="connsiteX242" fmla="*/ 441198 w 1676590"/>
                <a:gd name="connsiteY242" fmla="*/ 1813179 h 2002916"/>
                <a:gd name="connsiteX243" fmla="*/ 445008 w 1676590"/>
                <a:gd name="connsiteY243" fmla="*/ 1828895 h 2002916"/>
                <a:gd name="connsiteX244" fmla="*/ 448532 w 1676590"/>
                <a:gd name="connsiteY244" fmla="*/ 1846707 h 2002916"/>
                <a:gd name="connsiteX245" fmla="*/ 445579 w 1676590"/>
                <a:gd name="connsiteY245" fmla="*/ 1863281 h 2002916"/>
                <a:gd name="connsiteX246" fmla="*/ 443008 w 1676590"/>
                <a:gd name="connsiteY246" fmla="*/ 1880521 h 2002916"/>
                <a:gd name="connsiteX247" fmla="*/ 438531 w 1676590"/>
                <a:gd name="connsiteY247" fmla="*/ 1892046 h 2002916"/>
                <a:gd name="connsiteX248" fmla="*/ 432149 w 1676590"/>
                <a:gd name="connsiteY248" fmla="*/ 1896142 h 2002916"/>
                <a:gd name="connsiteX249" fmla="*/ 427482 w 1676590"/>
                <a:gd name="connsiteY249" fmla="*/ 1894142 h 2002916"/>
                <a:gd name="connsiteX250" fmla="*/ 422243 w 1676590"/>
                <a:gd name="connsiteY250" fmla="*/ 1878330 h 2002916"/>
                <a:gd name="connsiteX251" fmla="*/ 422148 w 1676590"/>
                <a:gd name="connsiteY251" fmla="*/ 1874711 h 2002916"/>
                <a:gd name="connsiteX252" fmla="*/ 420815 w 1676590"/>
                <a:gd name="connsiteY252" fmla="*/ 1869853 h 2002916"/>
                <a:gd name="connsiteX253" fmla="*/ 405860 w 1676590"/>
                <a:gd name="connsiteY253" fmla="*/ 1864995 h 2002916"/>
                <a:gd name="connsiteX254" fmla="*/ 403193 w 1676590"/>
                <a:gd name="connsiteY254" fmla="*/ 1865186 h 2002916"/>
                <a:gd name="connsiteX255" fmla="*/ 397288 w 1676590"/>
                <a:gd name="connsiteY255" fmla="*/ 1862423 h 2002916"/>
                <a:gd name="connsiteX256" fmla="*/ 393859 w 1676590"/>
                <a:gd name="connsiteY256" fmla="*/ 1861566 h 2002916"/>
                <a:gd name="connsiteX257" fmla="*/ 386715 w 1676590"/>
                <a:gd name="connsiteY257" fmla="*/ 1859947 h 2002916"/>
                <a:gd name="connsiteX258" fmla="*/ 380809 w 1676590"/>
                <a:gd name="connsiteY258" fmla="*/ 1845945 h 2002916"/>
                <a:gd name="connsiteX259" fmla="*/ 374618 w 1676590"/>
                <a:gd name="connsiteY259" fmla="*/ 1834229 h 2002916"/>
                <a:gd name="connsiteX260" fmla="*/ 373666 w 1676590"/>
                <a:gd name="connsiteY260" fmla="*/ 1829276 h 2002916"/>
                <a:gd name="connsiteX261" fmla="*/ 373951 w 1676590"/>
                <a:gd name="connsiteY261" fmla="*/ 1807274 h 2002916"/>
                <a:gd name="connsiteX262" fmla="*/ 372046 w 1676590"/>
                <a:gd name="connsiteY262" fmla="*/ 1797463 h 2002916"/>
                <a:gd name="connsiteX263" fmla="*/ 371380 w 1676590"/>
                <a:gd name="connsiteY263" fmla="*/ 1786700 h 2002916"/>
                <a:gd name="connsiteX264" fmla="*/ 367475 w 1676590"/>
                <a:gd name="connsiteY264" fmla="*/ 1795463 h 2002916"/>
                <a:gd name="connsiteX265" fmla="*/ 369760 w 1676590"/>
                <a:gd name="connsiteY265" fmla="*/ 1809274 h 2002916"/>
                <a:gd name="connsiteX266" fmla="*/ 364903 w 1676590"/>
                <a:gd name="connsiteY266" fmla="*/ 1814989 h 2002916"/>
                <a:gd name="connsiteX267" fmla="*/ 358807 w 1676590"/>
                <a:gd name="connsiteY267" fmla="*/ 1817846 h 2002916"/>
                <a:gd name="connsiteX268" fmla="*/ 359378 w 1676590"/>
                <a:gd name="connsiteY268" fmla="*/ 1825847 h 2002916"/>
                <a:gd name="connsiteX269" fmla="*/ 361855 w 1676590"/>
                <a:gd name="connsiteY269" fmla="*/ 1827371 h 2002916"/>
                <a:gd name="connsiteX270" fmla="*/ 362426 w 1676590"/>
                <a:gd name="connsiteY270" fmla="*/ 1835658 h 2002916"/>
                <a:gd name="connsiteX271" fmla="*/ 360902 w 1676590"/>
                <a:gd name="connsiteY271" fmla="*/ 1847945 h 2002916"/>
                <a:gd name="connsiteX272" fmla="*/ 348806 w 1676590"/>
                <a:gd name="connsiteY272" fmla="*/ 1875187 h 2002916"/>
                <a:gd name="connsiteX273" fmla="*/ 346424 w 1676590"/>
                <a:gd name="connsiteY273" fmla="*/ 1878044 h 2002916"/>
                <a:gd name="connsiteX274" fmla="*/ 344805 w 1676590"/>
                <a:gd name="connsiteY274" fmla="*/ 1881759 h 2002916"/>
                <a:gd name="connsiteX275" fmla="*/ 338614 w 1676590"/>
                <a:gd name="connsiteY275" fmla="*/ 1879283 h 2002916"/>
                <a:gd name="connsiteX276" fmla="*/ 330708 w 1676590"/>
                <a:gd name="connsiteY276" fmla="*/ 1886807 h 2002916"/>
                <a:gd name="connsiteX277" fmla="*/ 323183 w 1676590"/>
                <a:gd name="connsiteY277" fmla="*/ 1888046 h 2002916"/>
                <a:gd name="connsiteX278" fmla="*/ 320421 w 1676590"/>
                <a:gd name="connsiteY278" fmla="*/ 1879473 h 2002916"/>
                <a:gd name="connsiteX279" fmla="*/ 309848 w 1676590"/>
                <a:gd name="connsiteY279" fmla="*/ 1868234 h 2002916"/>
                <a:gd name="connsiteX280" fmla="*/ 304895 w 1676590"/>
                <a:gd name="connsiteY280" fmla="*/ 1868805 h 2002916"/>
                <a:gd name="connsiteX281" fmla="*/ 309372 w 1676590"/>
                <a:gd name="connsiteY281" fmla="*/ 1874425 h 2002916"/>
                <a:gd name="connsiteX282" fmla="*/ 313753 w 1676590"/>
                <a:gd name="connsiteY282" fmla="*/ 1881664 h 2002916"/>
                <a:gd name="connsiteX283" fmla="*/ 311277 w 1676590"/>
                <a:gd name="connsiteY283" fmla="*/ 1886426 h 2002916"/>
                <a:gd name="connsiteX284" fmla="*/ 308800 w 1676590"/>
                <a:gd name="connsiteY284" fmla="*/ 1889570 h 2002916"/>
                <a:gd name="connsiteX285" fmla="*/ 304514 w 1676590"/>
                <a:gd name="connsiteY285" fmla="*/ 1891189 h 2002916"/>
                <a:gd name="connsiteX286" fmla="*/ 289084 w 1676590"/>
                <a:gd name="connsiteY286" fmla="*/ 1900619 h 2002916"/>
                <a:gd name="connsiteX287" fmla="*/ 294513 w 1676590"/>
                <a:gd name="connsiteY287" fmla="*/ 1907001 h 2002916"/>
                <a:gd name="connsiteX288" fmla="*/ 289846 w 1676590"/>
                <a:gd name="connsiteY288" fmla="*/ 1914144 h 2002916"/>
                <a:gd name="connsiteX289" fmla="*/ 284512 w 1676590"/>
                <a:gd name="connsiteY289" fmla="*/ 1915192 h 2002916"/>
                <a:gd name="connsiteX290" fmla="*/ 281559 w 1676590"/>
                <a:gd name="connsiteY290" fmla="*/ 1918526 h 2002916"/>
                <a:gd name="connsiteX291" fmla="*/ 280607 w 1676590"/>
                <a:gd name="connsiteY291" fmla="*/ 1923098 h 2002916"/>
                <a:gd name="connsiteX292" fmla="*/ 264604 w 1676590"/>
                <a:gd name="connsiteY292" fmla="*/ 1936052 h 2002916"/>
                <a:gd name="connsiteX293" fmla="*/ 238506 w 1676590"/>
                <a:gd name="connsiteY293" fmla="*/ 1969008 h 2002916"/>
                <a:gd name="connsiteX294" fmla="*/ 225076 w 1676590"/>
                <a:gd name="connsiteY294" fmla="*/ 1978247 h 2002916"/>
                <a:gd name="connsiteX295" fmla="*/ 215741 w 1676590"/>
                <a:gd name="connsiteY295" fmla="*/ 1987868 h 2002916"/>
                <a:gd name="connsiteX296" fmla="*/ 207454 w 1676590"/>
                <a:gd name="connsiteY296" fmla="*/ 1987677 h 2002916"/>
                <a:gd name="connsiteX297" fmla="*/ 197167 w 1676590"/>
                <a:gd name="connsiteY297" fmla="*/ 1995773 h 2002916"/>
                <a:gd name="connsiteX298" fmla="*/ 170878 w 1676590"/>
                <a:gd name="connsiteY298" fmla="*/ 2002917 h 2002916"/>
                <a:gd name="connsiteX299" fmla="*/ 153448 w 1676590"/>
                <a:gd name="connsiteY299" fmla="*/ 1999679 h 2002916"/>
                <a:gd name="connsiteX300" fmla="*/ 141351 w 1676590"/>
                <a:gd name="connsiteY300" fmla="*/ 2002536 h 2002916"/>
                <a:gd name="connsiteX301" fmla="*/ 134779 w 1676590"/>
                <a:gd name="connsiteY301" fmla="*/ 1996917 h 2002916"/>
                <a:gd name="connsiteX302" fmla="*/ 134017 w 1676590"/>
                <a:gd name="connsiteY302" fmla="*/ 1993106 h 2002916"/>
                <a:gd name="connsiteX303" fmla="*/ 134302 w 1676590"/>
                <a:gd name="connsiteY303" fmla="*/ 1990820 h 2002916"/>
                <a:gd name="connsiteX304" fmla="*/ 135350 w 1676590"/>
                <a:gd name="connsiteY304" fmla="*/ 1988153 h 2002916"/>
                <a:gd name="connsiteX305" fmla="*/ 133159 w 1676590"/>
                <a:gd name="connsiteY305" fmla="*/ 1987201 h 2002916"/>
                <a:gd name="connsiteX306" fmla="*/ 128397 w 1676590"/>
                <a:gd name="connsiteY306" fmla="*/ 1986725 h 2002916"/>
                <a:gd name="connsiteX307" fmla="*/ 126301 w 1676590"/>
                <a:gd name="connsiteY307" fmla="*/ 1989487 h 2002916"/>
                <a:gd name="connsiteX308" fmla="*/ 126016 w 1676590"/>
                <a:gd name="connsiteY308" fmla="*/ 1995583 h 2002916"/>
                <a:gd name="connsiteX309" fmla="*/ 123825 w 1676590"/>
                <a:gd name="connsiteY309" fmla="*/ 1997202 h 2002916"/>
                <a:gd name="connsiteX310" fmla="*/ 114776 w 1676590"/>
                <a:gd name="connsiteY310" fmla="*/ 1993678 h 2002916"/>
                <a:gd name="connsiteX311" fmla="*/ 112490 w 1676590"/>
                <a:gd name="connsiteY311" fmla="*/ 1990535 h 2002916"/>
                <a:gd name="connsiteX312" fmla="*/ 115729 w 1676590"/>
                <a:gd name="connsiteY312" fmla="*/ 1984058 h 2002916"/>
                <a:gd name="connsiteX313" fmla="*/ 121253 w 1676590"/>
                <a:gd name="connsiteY313" fmla="*/ 1978343 h 2002916"/>
                <a:gd name="connsiteX314" fmla="*/ 120301 w 1676590"/>
                <a:gd name="connsiteY314" fmla="*/ 1977104 h 2002916"/>
                <a:gd name="connsiteX315" fmla="*/ 119253 w 1676590"/>
                <a:gd name="connsiteY315" fmla="*/ 1973580 h 2002916"/>
                <a:gd name="connsiteX316" fmla="*/ 116491 w 1676590"/>
                <a:gd name="connsiteY316" fmla="*/ 1973104 h 2002916"/>
                <a:gd name="connsiteX317" fmla="*/ 108394 w 1676590"/>
                <a:gd name="connsiteY317" fmla="*/ 1973961 h 2002916"/>
                <a:gd name="connsiteX318" fmla="*/ 101822 w 1676590"/>
                <a:gd name="connsiteY318" fmla="*/ 1972913 h 2002916"/>
                <a:gd name="connsiteX319" fmla="*/ 80391 w 1676590"/>
                <a:gd name="connsiteY319" fmla="*/ 1959864 h 2002916"/>
                <a:gd name="connsiteX320" fmla="*/ 75438 w 1676590"/>
                <a:gd name="connsiteY320" fmla="*/ 1952911 h 2002916"/>
                <a:gd name="connsiteX321" fmla="*/ 58102 w 1676590"/>
                <a:gd name="connsiteY321" fmla="*/ 1941671 h 2002916"/>
                <a:gd name="connsiteX322" fmla="*/ 50387 w 1676590"/>
                <a:gd name="connsiteY322" fmla="*/ 1929860 h 2002916"/>
                <a:gd name="connsiteX323" fmla="*/ 46006 w 1676590"/>
                <a:gd name="connsiteY323" fmla="*/ 1916716 h 2002916"/>
                <a:gd name="connsiteX324" fmla="*/ 46292 w 1676590"/>
                <a:gd name="connsiteY324" fmla="*/ 1904905 h 2002916"/>
                <a:gd name="connsiteX325" fmla="*/ 48482 w 1676590"/>
                <a:gd name="connsiteY325" fmla="*/ 1885950 h 2002916"/>
                <a:gd name="connsiteX326" fmla="*/ 52102 w 1676590"/>
                <a:gd name="connsiteY326" fmla="*/ 1881283 h 2002916"/>
                <a:gd name="connsiteX327" fmla="*/ 67627 w 1676590"/>
                <a:gd name="connsiteY327" fmla="*/ 1887951 h 2002916"/>
                <a:gd name="connsiteX328" fmla="*/ 83248 w 1676590"/>
                <a:gd name="connsiteY328" fmla="*/ 1898999 h 2002916"/>
                <a:gd name="connsiteX329" fmla="*/ 85725 w 1676590"/>
                <a:gd name="connsiteY329" fmla="*/ 1898428 h 2002916"/>
                <a:gd name="connsiteX330" fmla="*/ 90678 w 1676590"/>
                <a:gd name="connsiteY330" fmla="*/ 1889760 h 2002916"/>
                <a:gd name="connsiteX331" fmla="*/ 100203 w 1676590"/>
                <a:gd name="connsiteY331" fmla="*/ 1882807 h 2002916"/>
                <a:gd name="connsiteX332" fmla="*/ 97536 w 1676590"/>
                <a:gd name="connsiteY332" fmla="*/ 1880807 h 2002916"/>
                <a:gd name="connsiteX333" fmla="*/ 83248 w 1676590"/>
                <a:gd name="connsiteY333" fmla="*/ 1888808 h 2002916"/>
                <a:gd name="connsiteX334" fmla="*/ 78010 w 1676590"/>
                <a:gd name="connsiteY334" fmla="*/ 1884426 h 2002916"/>
                <a:gd name="connsiteX335" fmla="*/ 69818 w 1676590"/>
                <a:gd name="connsiteY335" fmla="*/ 1875377 h 2002916"/>
                <a:gd name="connsiteX336" fmla="*/ 69818 w 1676590"/>
                <a:gd name="connsiteY336" fmla="*/ 1870710 h 2002916"/>
                <a:gd name="connsiteX337" fmla="*/ 73628 w 1676590"/>
                <a:gd name="connsiteY337" fmla="*/ 1866043 h 2002916"/>
                <a:gd name="connsiteX338" fmla="*/ 74867 w 1676590"/>
                <a:gd name="connsiteY338" fmla="*/ 1859661 h 2002916"/>
                <a:gd name="connsiteX339" fmla="*/ 72866 w 1676590"/>
                <a:gd name="connsiteY339" fmla="*/ 1853660 h 2002916"/>
                <a:gd name="connsiteX340" fmla="*/ 73819 w 1676590"/>
                <a:gd name="connsiteY340" fmla="*/ 1845564 h 2002916"/>
                <a:gd name="connsiteX341" fmla="*/ 80200 w 1676590"/>
                <a:gd name="connsiteY341" fmla="*/ 1836896 h 2002916"/>
                <a:gd name="connsiteX342" fmla="*/ 89630 w 1676590"/>
                <a:gd name="connsiteY342" fmla="*/ 1828038 h 2002916"/>
                <a:gd name="connsiteX343" fmla="*/ 96488 w 1676590"/>
                <a:gd name="connsiteY343" fmla="*/ 1819561 h 2002916"/>
                <a:gd name="connsiteX344" fmla="*/ 103537 w 1676590"/>
                <a:gd name="connsiteY344" fmla="*/ 1814322 h 2002916"/>
                <a:gd name="connsiteX345" fmla="*/ 102775 w 1676590"/>
                <a:gd name="connsiteY345" fmla="*/ 1812512 h 2002916"/>
                <a:gd name="connsiteX346" fmla="*/ 94774 w 1676590"/>
                <a:gd name="connsiteY346" fmla="*/ 1815846 h 2002916"/>
                <a:gd name="connsiteX347" fmla="*/ 87058 w 1676590"/>
                <a:gd name="connsiteY347" fmla="*/ 1821561 h 2002916"/>
                <a:gd name="connsiteX348" fmla="*/ 78010 w 1676590"/>
                <a:gd name="connsiteY348" fmla="*/ 1830991 h 2002916"/>
                <a:gd name="connsiteX349" fmla="*/ 66961 w 1676590"/>
                <a:gd name="connsiteY349" fmla="*/ 1838706 h 2002916"/>
                <a:gd name="connsiteX350" fmla="*/ 58864 w 1676590"/>
                <a:gd name="connsiteY350" fmla="*/ 1841659 h 2002916"/>
                <a:gd name="connsiteX351" fmla="*/ 54959 w 1676590"/>
                <a:gd name="connsiteY351" fmla="*/ 1844135 h 2002916"/>
                <a:gd name="connsiteX352" fmla="*/ 48958 w 1676590"/>
                <a:gd name="connsiteY352" fmla="*/ 1846517 h 2002916"/>
                <a:gd name="connsiteX353" fmla="*/ 42767 w 1676590"/>
                <a:gd name="connsiteY353" fmla="*/ 1857470 h 2002916"/>
                <a:gd name="connsiteX354" fmla="*/ 36100 w 1676590"/>
                <a:gd name="connsiteY354" fmla="*/ 1862138 h 2002916"/>
                <a:gd name="connsiteX355" fmla="*/ 23908 w 1676590"/>
                <a:gd name="connsiteY355" fmla="*/ 1862614 h 2002916"/>
                <a:gd name="connsiteX356" fmla="*/ 21241 w 1676590"/>
                <a:gd name="connsiteY356" fmla="*/ 1854613 h 2002916"/>
                <a:gd name="connsiteX357" fmla="*/ 24670 w 1676590"/>
                <a:gd name="connsiteY357" fmla="*/ 1826133 h 2002916"/>
                <a:gd name="connsiteX358" fmla="*/ 28384 w 1676590"/>
                <a:gd name="connsiteY358" fmla="*/ 1812131 h 2002916"/>
                <a:gd name="connsiteX359" fmla="*/ 32385 w 1676590"/>
                <a:gd name="connsiteY359" fmla="*/ 1802226 h 2002916"/>
                <a:gd name="connsiteX360" fmla="*/ 38671 w 1676590"/>
                <a:gd name="connsiteY360" fmla="*/ 1800511 h 2002916"/>
                <a:gd name="connsiteX361" fmla="*/ 43148 w 1676590"/>
                <a:gd name="connsiteY361" fmla="*/ 1793272 h 2002916"/>
                <a:gd name="connsiteX362" fmla="*/ 46768 w 1676590"/>
                <a:gd name="connsiteY362" fmla="*/ 1793272 h 2002916"/>
                <a:gd name="connsiteX363" fmla="*/ 50006 w 1676590"/>
                <a:gd name="connsiteY363" fmla="*/ 1796606 h 2002916"/>
                <a:gd name="connsiteX364" fmla="*/ 62293 w 1676590"/>
                <a:gd name="connsiteY364" fmla="*/ 1799844 h 2002916"/>
                <a:gd name="connsiteX365" fmla="*/ 68389 w 1676590"/>
                <a:gd name="connsiteY365" fmla="*/ 1790605 h 2002916"/>
                <a:gd name="connsiteX366" fmla="*/ 76390 w 1676590"/>
                <a:gd name="connsiteY366" fmla="*/ 1789271 h 2002916"/>
                <a:gd name="connsiteX367" fmla="*/ 90773 w 1676590"/>
                <a:gd name="connsiteY367" fmla="*/ 1779842 h 2002916"/>
                <a:gd name="connsiteX368" fmla="*/ 90488 w 1676590"/>
                <a:gd name="connsiteY368" fmla="*/ 1778127 h 2002916"/>
                <a:gd name="connsiteX369" fmla="*/ 80772 w 1676590"/>
                <a:gd name="connsiteY369" fmla="*/ 1780223 h 2002916"/>
                <a:gd name="connsiteX370" fmla="*/ 74771 w 1676590"/>
                <a:gd name="connsiteY370" fmla="*/ 1780509 h 2002916"/>
                <a:gd name="connsiteX371" fmla="*/ 66294 w 1676590"/>
                <a:gd name="connsiteY371" fmla="*/ 1782890 h 2002916"/>
                <a:gd name="connsiteX372" fmla="*/ 61722 w 1676590"/>
                <a:gd name="connsiteY372" fmla="*/ 1781175 h 2002916"/>
                <a:gd name="connsiteX373" fmla="*/ 59626 w 1676590"/>
                <a:gd name="connsiteY373" fmla="*/ 1774222 h 2002916"/>
                <a:gd name="connsiteX374" fmla="*/ 63055 w 1676590"/>
                <a:gd name="connsiteY374" fmla="*/ 1767840 h 2002916"/>
                <a:gd name="connsiteX375" fmla="*/ 76676 w 1676590"/>
                <a:gd name="connsiteY375" fmla="*/ 1752600 h 2002916"/>
                <a:gd name="connsiteX376" fmla="*/ 81439 w 1676590"/>
                <a:gd name="connsiteY376" fmla="*/ 1745933 h 2002916"/>
                <a:gd name="connsiteX377" fmla="*/ 84106 w 1676590"/>
                <a:gd name="connsiteY377" fmla="*/ 1739742 h 2002916"/>
                <a:gd name="connsiteX378" fmla="*/ 83629 w 1676590"/>
                <a:gd name="connsiteY378" fmla="*/ 1735455 h 2002916"/>
                <a:gd name="connsiteX379" fmla="*/ 85915 w 1676590"/>
                <a:gd name="connsiteY379" fmla="*/ 1726692 h 2002916"/>
                <a:gd name="connsiteX380" fmla="*/ 99250 w 1676590"/>
                <a:gd name="connsiteY380" fmla="*/ 1711167 h 2002916"/>
                <a:gd name="connsiteX381" fmla="*/ 110109 w 1676590"/>
                <a:gd name="connsiteY381" fmla="*/ 1704118 h 2002916"/>
                <a:gd name="connsiteX382" fmla="*/ 113729 w 1676590"/>
                <a:gd name="connsiteY382" fmla="*/ 1710214 h 2002916"/>
                <a:gd name="connsiteX383" fmla="*/ 110680 w 1676590"/>
                <a:gd name="connsiteY383" fmla="*/ 1729169 h 2002916"/>
                <a:gd name="connsiteX384" fmla="*/ 110680 w 1676590"/>
                <a:gd name="connsiteY384" fmla="*/ 1737074 h 2002916"/>
                <a:gd name="connsiteX385" fmla="*/ 119253 w 1676590"/>
                <a:gd name="connsiteY385" fmla="*/ 1709357 h 2002916"/>
                <a:gd name="connsiteX386" fmla="*/ 123063 w 1676590"/>
                <a:gd name="connsiteY386" fmla="*/ 1702784 h 2002916"/>
                <a:gd name="connsiteX387" fmla="*/ 127349 w 1676590"/>
                <a:gd name="connsiteY387" fmla="*/ 1698117 h 2002916"/>
                <a:gd name="connsiteX388" fmla="*/ 137827 w 1676590"/>
                <a:gd name="connsiteY388" fmla="*/ 1694974 h 2002916"/>
                <a:gd name="connsiteX389" fmla="*/ 140779 w 1676590"/>
                <a:gd name="connsiteY389" fmla="*/ 1690593 h 2002916"/>
                <a:gd name="connsiteX390" fmla="*/ 128587 w 1676590"/>
                <a:gd name="connsiteY390" fmla="*/ 1692021 h 2002916"/>
                <a:gd name="connsiteX391" fmla="*/ 99155 w 1676590"/>
                <a:gd name="connsiteY391" fmla="*/ 1702594 h 2002916"/>
                <a:gd name="connsiteX392" fmla="*/ 86773 w 1676590"/>
                <a:gd name="connsiteY392" fmla="*/ 1712119 h 2002916"/>
                <a:gd name="connsiteX393" fmla="*/ 83439 w 1676590"/>
                <a:gd name="connsiteY393" fmla="*/ 1719358 h 2002916"/>
                <a:gd name="connsiteX394" fmla="*/ 74867 w 1676590"/>
                <a:gd name="connsiteY394" fmla="*/ 1730217 h 2002916"/>
                <a:gd name="connsiteX395" fmla="*/ 70771 w 1676590"/>
                <a:gd name="connsiteY395" fmla="*/ 1737360 h 2002916"/>
                <a:gd name="connsiteX396" fmla="*/ 69056 w 1676590"/>
                <a:gd name="connsiteY396" fmla="*/ 1747647 h 2002916"/>
                <a:gd name="connsiteX397" fmla="*/ 64198 w 1676590"/>
                <a:gd name="connsiteY397" fmla="*/ 1753267 h 2002916"/>
                <a:gd name="connsiteX398" fmla="*/ 57626 w 1676590"/>
                <a:gd name="connsiteY398" fmla="*/ 1755362 h 2002916"/>
                <a:gd name="connsiteX399" fmla="*/ 48577 w 1676590"/>
                <a:gd name="connsiteY399" fmla="*/ 1768507 h 2002916"/>
                <a:gd name="connsiteX400" fmla="*/ 44482 w 1676590"/>
                <a:gd name="connsiteY400" fmla="*/ 1778984 h 2002916"/>
                <a:gd name="connsiteX401" fmla="*/ 35528 w 1676590"/>
                <a:gd name="connsiteY401" fmla="*/ 1787271 h 2002916"/>
                <a:gd name="connsiteX402" fmla="*/ 29718 w 1676590"/>
                <a:gd name="connsiteY402" fmla="*/ 1793653 h 2002916"/>
                <a:gd name="connsiteX403" fmla="*/ 27908 w 1676590"/>
                <a:gd name="connsiteY403" fmla="*/ 1795939 h 2002916"/>
                <a:gd name="connsiteX404" fmla="*/ 24765 w 1676590"/>
                <a:gd name="connsiteY404" fmla="*/ 1802226 h 2002916"/>
                <a:gd name="connsiteX405" fmla="*/ 22193 w 1676590"/>
                <a:gd name="connsiteY405" fmla="*/ 1802702 h 2002916"/>
                <a:gd name="connsiteX406" fmla="*/ 19907 w 1676590"/>
                <a:gd name="connsiteY406" fmla="*/ 1798987 h 2002916"/>
                <a:gd name="connsiteX407" fmla="*/ 19526 w 1676590"/>
                <a:gd name="connsiteY407" fmla="*/ 1790891 h 2002916"/>
                <a:gd name="connsiteX408" fmla="*/ 20479 w 1676590"/>
                <a:gd name="connsiteY408" fmla="*/ 1777937 h 2002916"/>
                <a:gd name="connsiteX409" fmla="*/ 24860 w 1676590"/>
                <a:gd name="connsiteY409" fmla="*/ 1768602 h 2002916"/>
                <a:gd name="connsiteX410" fmla="*/ 26956 w 1676590"/>
                <a:gd name="connsiteY410" fmla="*/ 1759363 h 2002916"/>
                <a:gd name="connsiteX411" fmla="*/ 24003 w 1676590"/>
                <a:gd name="connsiteY411" fmla="*/ 1750790 h 2002916"/>
                <a:gd name="connsiteX412" fmla="*/ 26003 w 1676590"/>
                <a:gd name="connsiteY412" fmla="*/ 1745361 h 2002916"/>
                <a:gd name="connsiteX413" fmla="*/ 29813 w 1676590"/>
                <a:gd name="connsiteY413" fmla="*/ 1745552 h 2002916"/>
                <a:gd name="connsiteX414" fmla="*/ 36957 w 1676590"/>
                <a:gd name="connsiteY414" fmla="*/ 1748028 h 2002916"/>
                <a:gd name="connsiteX415" fmla="*/ 44482 w 1676590"/>
                <a:gd name="connsiteY415" fmla="*/ 1747647 h 2002916"/>
                <a:gd name="connsiteX416" fmla="*/ 56959 w 1676590"/>
                <a:gd name="connsiteY416" fmla="*/ 1740884 h 2002916"/>
                <a:gd name="connsiteX417" fmla="*/ 54959 w 1676590"/>
                <a:gd name="connsiteY417" fmla="*/ 1736884 h 2002916"/>
                <a:gd name="connsiteX418" fmla="*/ 49625 w 1676590"/>
                <a:gd name="connsiteY418" fmla="*/ 1736312 h 2002916"/>
                <a:gd name="connsiteX419" fmla="*/ 39624 w 1676590"/>
                <a:gd name="connsiteY419" fmla="*/ 1736884 h 2002916"/>
                <a:gd name="connsiteX420" fmla="*/ 31147 w 1676590"/>
                <a:gd name="connsiteY420" fmla="*/ 1730217 h 2002916"/>
                <a:gd name="connsiteX421" fmla="*/ 24575 w 1676590"/>
                <a:gd name="connsiteY421" fmla="*/ 1716977 h 2002916"/>
                <a:gd name="connsiteX422" fmla="*/ 21622 w 1676590"/>
                <a:gd name="connsiteY422" fmla="*/ 1699165 h 2002916"/>
                <a:gd name="connsiteX423" fmla="*/ 23622 w 1676590"/>
                <a:gd name="connsiteY423" fmla="*/ 1694117 h 2002916"/>
                <a:gd name="connsiteX424" fmla="*/ 47815 w 1676590"/>
                <a:gd name="connsiteY424" fmla="*/ 1675924 h 2002916"/>
                <a:gd name="connsiteX425" fmla="*/ 54388 w 1676590"/>
                <a:gd name="connsiteY425" fmla="*/ 1667637 h 2002916"/>
                <a:gd name="connsiteX426" fmla="*/ 50578 w 1676590"/>
                <a:gd name="connsiteY426" fmla="*/ 1666780 h 2002916"/>
                <a:gd name="connsiteX427" fmla="*/ 41529 w 1676590"/>
                <a:gd name="connsiteY427" fmla="*/ 1676876 h 2002916"/>
                <a:gd name="connsiteX428" fmla="*/ 28480 w 1676590"/>
                <a:gd name="connsiteY428" fmla="*/ 1683068 h 2002916"/>
                <a:gd name="connsiteX429" fmla="*/ 20288 w 1676590"/>
                <a:gd name="connsiteY429" fmla="*/ 1674400 h 2002916"/>
                <a:gd name="connsiteX430" fmla="*/ 16002 w 1676590"/>
                <a:gd name="connsiteY430" fmla="*/ 1665065 h 2002916"/>
                <a:gd name="connsiteX431" fmla="*/ 13525 w 1676590"/>
                <a:gd name="connsiteY431" fmla="*/ 1645253 h 2002916"/>
                <a:gd name="connsiteX432" fmla="*/ 14383 w 1676590"/>
                <a:gd name="connsiteY432" fmla="*/ 1634967 h 2002916"/>
                <a:gd name="connsiteX433" fmla="*/ 13430 w 1676590"/>
                <a:gd name="connsiteY433" fmla="*/ 1621536 h 2002916"/>
                <a:gd name="connsiteX434" fmla="*/ 18955 w 1676590"/>
                <a:gd name="connsiteY434" fmla="*/ 1617155 h 2002916"/>
                <a:gd name="connsiteX435" fmla="*/ 25146 w 1676590"/>
                <a:gd name="connsiteY435" fmla="*/ 1619441 h 2002916"/>
                <a:gd name="connsiteX436" fmla="*/ 31337 w 1676590"/>
                <a:gd name="connsiteY436" fmla="*/ 1620298 h 2002916"/>
                <a:gd name="connsiteX437" fmla="*/ 45244 w 1676590"/>
                <a:gd name="connsiteY437" fmla="*/ 1619155 h 2002916"/>
                <a:gd name="connsiteX438" fmla="*/ 75914 w 1676590"/>
                <a:gd name="connsiteY438" fmla="*/ 1611059 h 2002916"/>
                <a:gd name="connsiteX439" fmla="*/ 95631 w 1676590"/>
                <a:gd name="connsiteY439" fmla="*/ 1615821 h 2002916"/>
                <a:gd name="connsiteX440" fmla="*/ 103727 w 1676590"/>
                <a:gd name="connsiteY440" fmla="*/ 1615440 h 2002916"/>
                <a:gd name="connsiteX441" fmla="*/ 116014 w 1676590"/>
                <a:gd name="connsiteY441" fmla="*/ 1608392 h 2002916"/>
                <a:gd name="connsiteX442" fmla="*/ 126778 w 1676590"/>
                <a:gd name="connsiteY442" fmla="*/ 1607725 h 2002916"/>
                <a:gd name="connsiteX443" fmla="*/ 134779 w 1676590"/>
                <a:gd name="connsiteY443" fmla="*/ 1613059 h 2002916"/>
                <a:gd name="connsiteX444" fmla="*/ 139256 w 1676590"/>
                <a:gd name="connsiteY444" fmla="*/ 1619155 h 2002916"/>
                <a:gd name="connsiteX445" fmla="*/ 139732 w 1676590"/>
                <a:gd name="connsiteY445" fmla="*/ 1627346 h 2002916"/>
                <a:gd name="connsiteX446" fmla="*/ 143446 w 1676590"/>
                <a:gd name="connsiteY446" fmla="*/ 1632776 h 2002916"/>
                <a:gd name="connsiteX447" fmla="*/ 146018 w 1676590"/>
                <a:gd name="connsiteY447" fmla="*/ 1631061 h 2002916"/>
                <a:gd name="connsiteX448" fmla="*/ 144018 w 1676590"/>
                <a:gd name="connsiteY448" fmla="*/ 1624584 h 2002916"/>
                <a:gd name="connsiteX449" fmla="*/ 143542 w 1676590"/>
                <a:gd name="connsiteY449" fmla="*/ 1614488 h 2002916"/>
                <a:gd name="connsiteX450" fmla="*/ 175927 w 1676590"/>
                <a:gd name="connsiteY450" fmla="*/ 1603058 h 2002916"/>
                <a:gd name="connsiteX451" fmla="*/ 179737 w 1676590"/>
                <a:gd name="connsiteY451" fmla="*/ 1598676 h 2002916"/>
                <a:gd name="connsiteX452" fmla="*/ 166878 w 1676590"/>
                <a:gd name="connsiteY452" fmla="*/ 1597152 h 2002916"/>
                <a:gd name="connsiteX453" fmla="*/ 163259 w 1676590"/>
                <a:gd name="connsiteY453" fmla="*/ 1586675 h 2002916"/>
                <a:gd name="connsiteX454" fmla="*/ 170021 w 1676590"/>
                <a:gd name="connsiteY454" fmla="*/ 1570768 h 2002916"/>
                <a:gd name="connsiteX455" fmla="*/ 169354 w 1676590"/>
                <a:gd name="connsiteY455" fmla="*/ 1568768 h 2002916"/>
                <a:gd name="connsiteX456" fmla="*/ 162211 w 1676590"/>
                <a:gd name="connsiteY456" fmla="*/ 1577150 h 2002916"/>
                <a:gd name="connsiteX457" fmla="*/ 158686 w 1676590"/>
                <a:gd name="connsiteY457" fmla="*/ 1588865 h 2002916"/>
                <a:gd name="connsiteX458" fmla="*/ 160115 w 1676590"/>
                <a:gd name="connsiteY458" fmla="*/ 1598295 h 2002916"/>
                <a:gd name="connsiteX459" fmla="*/ 158686 w 1676590"/>
                <a:gd name="connsiteY459" fmla="*/ 1602581 h 2002916"/>
                <a:gd name="connsiteX460" fmla="*/ 152114 w 1676590"/>
                <a:gd name="connsiteY460" fmla="*/ 1604582 h 2002916"/>
                <a:gd name="connsiteX461" fmla="*/ 137350 w 1676590"/>
                <a:gd name="connsiteY461" fmla="*/ 1605344 h 2002916"/>
                <a:gd name="connsiteX462" fmla="*/ 127825 w 1676590"/>
                <a:gd name="connsiteY462" fmla="*/ 1601343 h 2002916"/>
                <a:gd name="connsiteX463" fmla="*/ 119062 w 1676590"/>
                <a:gd name="connsiteY463" fmla="*/ 1599152 h 2002916"/>
                <a:gd name="connsiteX464" fmla="*/ 116014 w 1676590"/>
                <a:gd name="connsiteY464" fmla="*/ 1596200 h 2002916"/>
                <a:gd name="connsiteX465" fmla="*/ 117062 w 1676590"/>
                <a:gd name="connsiteY465" fmla="*/ 1589532 h 2002916"/>
                <a:gd name="connsiteX466" fmla="*/ 115348 w 1676590"/>
                <a:gd name="connsiteY466" fmla="*/ 1588103 h 2002916"/>
                <a:gd name="connsiteX467" fmla="*/ 111728 w 1676590"/>
                <a:gd name="connsiteY467" fmla="*/ 1594104 h 2002916"/>
                <a:gd name="connsiteX468" fmla="*/ 108490 w 1676590"/>
                <a:gd name="connsiteY468" fmla="*/ 1606106 h 2002916"/>
                <a:gd name="connsiteX469" fmla="*/ 101536 w 1676590"/>
                <a:gd name="connsiteY469" fmla="*/ 1608868 h 2002916"/>
                <a:gd name="connsiteX470" fmla="*/ 82201 w 1676590"/>
                <a:gd name="connsiteY470" fmla="*/ 1604391 h 2002916"/>
                <a:gd name="connsiteX471" fmla="*/ 54292 w 1676590"/>
                <a:gd name="connsiteY471" fmla="*/ 1607058 h 2002916"/>
                <a:gd name="connsiteX472" fmla="*/ 41719 w 1676590"/>
                <a:gd name="connsiteY472" fmla="*/ 1613059 h 2002916"/>
                <a:gd name="connsiteX473" fmla="*/ 33623 w 1676590"/>
                <a:gd name="connsiteY473" fmla="*/ 1612297 h 2002916"/>
                <a:gd name="connsiteX474" fmla="*/ 19717 w 1676590"/>
                <a:gd name="connsiteY474" fmla="*/ 1601724 h 2002916"/>
                <a:gd name="connsiteX475" fmla="*/ 14192 w 1676590"/>
                <a:gd name="connsiteY475" fmla="*/ 1593342 h 2002916"/>
                <a:gd name="connsiteX476" fmla="*/ 12192 w 1676590"/>
                <a:gd name="connsiteY476" fmla="*/ 1576388 h 2002916"/>
                <a:gd name="connsiteX477" fmla="*/ 13049 w 1676590"/>
                <a:gd name="connsiteY477" fmla="*/ 1568863 h 2002916"/>
                <a:gd name="connsiteX478" fmla="*/ 23908 w 1676590"/>
                <a:gd name="connsiteY478" fmla="*/ 1565720 h 2002916"/>
                <a:gd name="connsiteX479" fmla="*/ 29432 w 1676590"/>
                <a:gd name="connsiteY479" fmla="*/ 1565910 h 2002916"/>
                <a:gd name="connsiteX480" fmla="*/ 34576 w 1676590"/>
                <a:gd name="connsiteY480" fmla="*/ 1561910 h 2002916"/>
                <a:gd name="connsiteX481" fmla="*/ 30004 w 1676590"/>
                <a:gd name="connsiteY481" fmla="*/ 1559338 h 2002916"/>
                <a:gd name="connsiteX482" fmla="*/ 23622 w 1676590"/>
                <a:gd name="connsiteY482" fmla="*/ 1554194 h 2002916"/>
                <a:gd name="connsiteX483" fmla="*/ 19240 w 1676590"/>
                <a:gd name="connsiteY483" fmla="*/ 1543812 h 2002916"/>
                <a:gd name="connsiteX484" fmla="*/ 12668 w 1676590"/>
                <a:gd name="connsiteY484" fmla="*/ 1540478 h 2002916"/>
                <a:gd name="connsiteX485" fmla="*/ 8192 w 1676590"/>
                <a:gd name="connsiteY485" fmla="*/ 1531620 h 2002916"/>
                <a:gd name="connsiteX486" fmla="*/ 7048 w 1676590"/>
                <a:gd name="connsiteY486" fmla="*/ 1518190 h 2002916"/>
                <a:gd name="connsiteX487" fmla="*/ 8382 w 1676590"/>
                <a:gd name="connsiteY487" fmla="*/ 1508855 h 2002916"/>
                <a:gd name="connsiteX488" fmla="*/ 11906 w 1676590"/>
                <a:gd name="connsiteY488" fmla="*/ 1505903 h 2002916"/>
                <a:gd name="connsiteX489" fmla="*/ 20383 w 1676590"/>
                <a:gd name="connsiteY489" fmla="*/ 1507903 h 2002916"/>
                <a:gd name="connsiteX490" fmla="*/ 42672 w 1676590"/>
                <a:gd name="connsiteY490" fmla="*/ 1506379 h 2002916"/>
                <a:gd name="connsiteX491" fmla="*/ 63722 w 1676590"/>
                <a:gd name="connsiteY491" fmla="*/ 1515809 h 2002916"/>
                <a:gd name="connsiteX492" fmla="*/ 77914 w 1676590"/>
                <a:gd name="connsiteY492" fmla="*/ 1521238 h 2002916"/>
                <a:gd name="connsiteX493" fmla="*/ 106871 w 1676590"/>
                <a:gd name="connsiteY493" fmla="*/ 1518476 h 2002916"/>
                <a:gd name="connsiteX494" fmla="*/ 123730 w 1676590"/>
                <a:gd name="connsiteY494" fmla="*/ 1509998 h 2002916"/>
                <a:gd name="connsiteX495" fmla="*/ 120682 w 1676590"/>
                <a:gd name="connsiteY495" fmla="*/ 1507712 h 2002916"/>
                <a:gd name="connsiteX496" fmla="*/ 102298 w 1676590"/>
                <a:gd name="connsiteY496" fmla="*/ 1512570 h 2002916"/>
                <a:gd name="connsiteX497" fmla="*/ 85344 w 1676590"/>
                <a:gd name="connsiteY497" fmla="*/ 1512380 h 2002916"/>
                <a:gd name="connsiteX498" fmla="*/ 55435 w 1676590"/>
                <a:gd name="connsiteY498" fmla="*/ 1502855 h 2002916"/>
                <a:gd name="connsiteX499" fmla="*/ 43148 w 1676590"/>
                <a:gd name="connsiteY499" fmla="*/ 1499711 h 2002916"/>
                <a:gd name="connsiteX500" fmla="*/ 29908 w 1676590"/>
                <a:gd name="connsiteY500" fmla="*/ 1501045 h 2002916"/>
                <a:gd name="connsiteX501" fmla="*/ 23050 w 1676590"/>
                <a:gd name="connsiteY501" fmla="*/ 1498187 h 2002916"/>
                <a:gd name="connsiteX502" fmla="*/ 19050 w 1676590"/>
                <a:gd name="connsiteY502" fmla="*/ 1488662 h 2002916"/>
                <a:gd name="connsiteX503" fmla="*/ 22003 w 1676590"/>
                <a:gd name="connsiteY503" fmla="*/ 1470470 h 2002916"/>
                <a:gd name="connsiteX504" fmla="*/ 28289 w 1676590"/>
                <a:gd name="connsiteY504" fmla="*/ 1466469 h 2002916"/>
                <a:gd name="connsiteX505" fmla="*/ 31718 w 1676590"/>
                <a:gd name="connsiteY505" fmla="*/ 1471232 h 2002916"/>
                <a:gd name="connsiteX506" fmla="*/ 35719 w 1676590"/>
                <a:gd name="connsiteY506" fmla="*/ 1471518 h 2002916"/>
                <a:gd name="connsiteX507" fmla="*/ 39910 w 1676590"/>
                <a:gd name="connsiteY507" fmla="*/ 1463897 h 2002916"/>
                <a:gd name="connsiteX508" fmla="*/ 43910 w 1676590"/>
                <a:gd name="connsiteY508" fmla="*/ 1459516 h 2002916"/>
                <a:gd name="connsiteX509" fmla="*/ 47054 w 1676590"/>
                <a:gd name="connsiteY509" fmla="*/ 1449705 h 2002916"/>
                <a:gd name="connsiteX510" fmla="*/ 58864 w 1676590"/>
                <a:gd name="connsiteY510" fmla="*/ 1440276 h 2002916"/>
                <a:gd name="connsiteX511" fmla="*/ 63913 w 1676590"/>
                <a:gd name="connsiteY511" fmla="*/ 1439513 h 2002916"/>
                <a:gd name="connsiteX512" fmla="*/ 71056 w 1676590"/>
                <a:gd name="connsiteY512" fmla="*/ 1435132 h 2002916"/>
                <a:gd name="connsiteX513" fmla="*/ 75629 w 1676590"/>
                <a:gd name="connsiteY513" fmla="*/ 1436370 h 2002916"/>
                <a:gd name="connsiteX514" fmla="*/ 78581 w 1676590"/>
                <a:gd name="connsiteY514" fmla="*/ 1440752 h 2002916"/>
                <a:gd name="connsiteX515" fmla="*/ 82296 w 1676590"/>
                <a:gd name="connsiteY515" fmla="*/ 1444276 h 2002916"/>
                <a:gd name="connsiteX516" fmla="*/ 90297 w 1676590"/>
                <a:gd name="connsiteY516" fmla="*/ 1443895 h 2002916"/>
                <a:gd name="connsiteX517" fmla="*/ 114109 w 1676590"/>
                <a:gd name="connsiteY517" fmla="*/ 1436370 h 2002916"/>
                <a:gd name="connsiteX518" fmla="*/ 116681 w 1676590"/>
                <a:gd name="connsiteY518" fmla="*/ 1434179 h 2002916"/>
                <a:gd name="connsiteX519" fmla="*/ 121253 w 1676590"/>
                <a:gd name="connsiteY519" fmla="*/ 1427893 h 2002916"/>
                <a:gd name="connsiteX520" fmla="*/ 106204 w 1676590"/>
                <a:gd name="connsiteY520" fmla="*/ 1430655 h 2002916"/>
                <a:gd name="connsiteX521" fmla="*/ 93726 w 1676590"/>
                <a:gd name="connsiteY521" fmla="*/ 1435132 h 2002916"/>
                <a:gd name="connsiteX522" fmla="*/ 85630 w 1676590"/>
                <a:gd name="connsiteY522" fmla="*/ 1436275 h 2002916"/>
                <a:gd name="connsiteX523" fmla="*/ 84487 w 1676590"/>
                <a:gd name="connsiteY523" fmla="*/ 1430846 h 2002916"/>
                <a:gd name="connsiteX524" fmla="*/ 87439 w 1676590"/>
                <a:gd name="connsiteY524" fmla="*/ 1425893 h 2002916"/>
                <a:gd name="connsiteX525" fmla="*/ 92107 w 1676590"/>
                <a:gd name="connsiteY525" fmla="*/ 1420749 h 2002916"/>
                <a:gd name="connsiteX526" fmla="*/ 94393 w 1676590"/>
                <a:gd name="connsiteY526" fmla="*/ 1411891 h 2002916"/>
                <a:gd name="connsiteX527" fmla="*/ 99536 w 1676590"/>
                <a:gd name="connsiteY527" fmla="*/ 1408081 h 2002916"/>
                <a:gd name="connsiteX528" fmla="*/ 105061 w 1676590"/>
                <a:gd name="connsiteY528" fmla="*/ 1408271 h 2002916"/>
                <a:gd name="connsiteX529" fmla="*/ 116586 w 1676590"/>
                <a:gd name="connsiteY529" fmla="*/ 1406652 h 2002916"/>
                <a:gd name="connsiteX530" fmla="*/ 124682 w 1676590"/>
                <a:gd name="connsiteY530" fmla="*/ 1404366 h 2002916"/>
                <a:gd name="connsiteX531" fmla="*/ 138493 w 1676590"/>
                <a:gd name="connsiteY531" fmla="*/ 1405890 h 2002916"/>
                <a:gd name="connsiteX532" fmla="*/ 159163 w 1676590"/>
                <a:gd name="connsiteY532" fmla="*/ 1409319 h 2002916"/>
                <a:gd name="connsiteX533" fmla="*/ 172498 w 1676590"/>
                <a:gd name="connsiteY533" fmla="*/ 1417511 h 2002916"/>
                <a:gd name="connsiteX534" fmla="*/ 177546 w 1676590"/>
                <a:gd name="connsiteY534" fmla="*/ 1416844 h 2002916"/>
                <a:gd name="connsiteX535" fmla="*/ 182880 w 1676590"/>
                <a:gd name="connsiteY535" fmla="*/ 1414653 h 2002916"/>
                <a:gd name="connsiteX536" fmla="*/ 185261 w 1676590"/>
                <a:gd name="connsiteY536" fmla="*/ 1411605 h 2002916"/>
                <a:gd name="connsiteX537" fmla="*/ 174784 w 1676590"/>
                <a:gd name="connsiteY537" fmla="*/ 1408176 h 2002916"/>
                <a:gd name="connsiteX538" fmla="*/ 174212 w 1676590"/>
                <a:gd name="connsiteY538" fmla="*/ 1403223 h 2002916"/>
                <a:gd name="connsiteX539" fmla="*/ 175546 w 1676590"/>
                <a:gd name="connsiteY539" fmla="*/ 1399604 h 2002916"/>
                <a:gd name="connsiteX540" fmla="*/ 192595 w 1676590"/>
                <a:gd name="connsiteY540" fmla="*/ 1392746 h 2002916"/>
                <a:gd name="connsiteX541" fmla="*/ 211169 w 1676590"/>
                <a:gd name="connsiteY541" fmla="*/ 1391222 h 2002916"/>
                <a:gd name="connsiteX542" fmla="*/ 208026 w 1676590"/>
                <a:gd name="connsiteY542" fmla="*/ 1385697 h 2002916"/>
                <a:gd name="connsiteX543" fmla="*/ 167164 w 1676590"/>
                <a:gd name="connsiteY543" fmla="*/ 1393984 h 2002916"/>
                <a:gd name="connsiteX544" fmla="*/ 156496 w 1676590"/>
                <a:gd name="connsiteY544" fmla="*/ 1388364 h 2002916"/>
                <a:gd name="connsiteX545" fmla="*/ 148114 w 1676590"/>
                <a:gd name="connsiteY545" fmla="*/ 1388364 h 2002916"/>
                <a:gd name="connsiteX546" fmla="*/ 142589 w 1676590"/>
                <a:gd name="connsiteY546" fmla="*/ 1391603 h 2002916"/>
                <a:gd name="connsiteX547" fmla="*/ 126873 w 1676590"/>
                <a:gd name="connsiteY547" fmla="*/ 1395603 h 2002916"/>
                <a:gd name="connsiteX548" fmla="*/ 124016 w 1676590"/>
                <a:gd name="connsiteY548" fmla="*/ 1392746 h 2002916"/>
                <a:gd name="connsiteX549" fmla="*/ 126968 w 1676590"/>
                <a:gd name="connsiteY549" fmla="*/ 1383126 h 2002916"/>
                <a:gd name="connsiteX550" fmla="*/ 136398 w 1676590"/>
                <a:gd name="connsiteY550" fmla="*/ 1367219 h 2002916"/>
                <a:gd name="connsiteX551" fmla="*/ 137160 w 1676590"/>
                <a:gd name="connsiteY551" fmla="*/ 1363313 h 2002916"/>
                <a:gd name="connsiteX552" fmla="*/ 141542 w 1676590"/>
                <a:gd name="connsiteY552" fmla="*/ 1359503 h 2002916"/>
                <a:gd name="connsiteX553" fmla="*/ 165925 w 1676590"/>
                <a:gd name="connsiteY553" fmla="*/ 1350264 h 2002916"/>
                <a:gd name="connsiteX554" fmla="*/ 177641 w 1676590"/>
                <a:gd name="connsiteY554" fmla="*/ 1339501 h 2002916"/>
                <a:gd name="connsiteX555" fmla="*/ 182975 w 1676590"/>
                <a:gd name="connsiteY555" fmla="*/ 1338072 h 2002916"/>
                <a:gd name="connsiteX556" fmla="*/ 188214 w 1676590"/>
                <a:gd name="connsiteY556" fmla="*/ 1338834 h 2002916"/>
                <a:gd name="connsiteX557" fmla="*/ 196120 w 1676590"/>
                <a:gd name="connsiteY557" fmla="*/ 1337596 h 2002916"/>
                <a:gd name="connsiteX558" fmla="*/ 211550 w 1676590"/>
                <a:gd name="connsiteY558" fmla="*/ 1340644 h 2002916"/>
                <a:gd name="connsiteX559" fmla="*/ 218599 w 1676590"/>
                <a:gd name="connsiteY559" fmla="*/ 1354169 h 2002916"/>
                <a:gd name="connsiteX560" fmla="*/ 224981 w 1676590"/>
                <a:gd name="connsiteY560" fmla="*/ 1358360 h 2002916"/>
                <a:gd name="connsiteX561" fmla="*/ 245078 w 1676590"/>
                <a:gd name="connsiteY561" fmla="*/ 1375220 h 2002916"/>
                <a:gd name="connsiteX562" fmla="*/ 244126 w 1676590"/>
                <a:gd name="connsiteY562" fmla="*/ 1370362 h 2002916"/>
                <a:gd name="connsiteX563" fmla="*/ 226790 w 1676590"/>
                <a:gd name="connsiteY563" fmla="*/ 1347597 h 2002916"/>
                <a:gd name="connsiteX564" fmla="*/ 220123 w 1676590"/>
                <a:gd name="connsiteY564" fmla="*/ 1341882 h 2002916"/>
                <a:gd name="connsiteX565" fmla="*/ 215265 w 1676590"/>
                <a:gd name="connsiteY565" fmla="*/ 1330643 h 2002916"/>
                <a:gd name="connsiteX566" fmla="*/ 216884 w 1676590"/>
                <a:gd name="connsiteY566" fmla="*/ 1319975 h 2002916"/>
                <a:gd name="connsiteX567" fmla="*/ 222504 w 1676590"/>
                <a:gd name="connsiteY567" fmla="*/ 1312926 h 2002916"/>
                <a:gd name="connsiteX568" fmla="*/ 242316 w 1676590"/>
                <a:gd name="connsiteY568" fmla="*/ 1309021 h 2002916"/>
                <a:gd name="connsiteX569" fmla="*/ 245840 w 1676590"/>
                <a:gd name="connsiteY569" fmla="*/ 1304925 h 2002916"/>
                <a:gd name="connsiteX570" fmla="*/ 246221 w 1676590"/>
                <a:gd name="connsiteY570" fmla="*/ 1297781 h 2002916"/>
                <a:gd name="connsiteX571" fmla="*/ 243173 w 1676590"/>
                <a:gd name="connsiteY571" fmla="*/ 1292924 h 2002916"/>
                <a:gd name="connsiteX572" fmla="*/ 235839 w 1676590"/>
                <a:gd name="connsiteY572" fmla="*/ 1293209 h 2002916"/>
                <a:gd name="connsiteX573" fmla="*/ 229838 w 1676590"/>
                <a:gd name="connsiteY573" fmla="*/ 1290161 h 2002916"/>
                <a:gd name="connsiteX574" fmla="*/ 228219 w 1676590"/>
                <a:gd name="connsiteY574" fmla="*/ 1282542 h 2002916"/>
                <a:gd name="connsiteX575" fmla="*/ 230600 w 1676590"/>
                <a:gd name="connsiteY575" fmla="*/ 1277303 h 2002916"/>
                <a:gd name="connsiteX576" fmla="*/ 242030 w 1676590"/>
                <a:gd name="connsiteY576" fmla="*/ 1267778 h 2002916"/>
                <a:gd name="connsiteX577" fmla="*/ 248221 w 1676590"/>
                <a:gd name="connsiteY577" fmla="*/ 1264730 h 2002916"/>
                <a:gd name="connsiteX578" fmla="*/ 259080 w 1676590"/>
                <a:gd name="connsiteY578" fmla="*/ 1261396 h 2002916"/>
                <a:gd name="connsiteX579" fmla="*/ 277844 w 1676590"/>
                <a:gd name="connsiteY579" fmla="*/ 1268921 h 2002916"/>
                <a:gd name="connsiteX580" fmla="*/ 279273 w 1676590"/>
                <a:gd name="connsiteY580" fmla="*/ 1272826 h 2002916"/>
                <a:gd name="connsiteX581" fmla="*/ 274034 w 1676590"/>
                <a:gd name="connsiteY581" fmla="*/ 1282256 h 2002916"/>
                <a:gd name="connsiteX582" fmla="*/ 274606 w 1676590"/>
                <a:gd name="connsiteY582" fmla="*/ 1287590 h 2002916"/>
                <a:gd name="connsiteX583" fmla="*/ 279178 w 1676590"/>
                <a:gd name="connsiteY583" fmla="*/ 1288161 h 2002916"/>
                <a:gd name="connsiteX584" fmla="*/ 289941 w 1676590"/>
                <a:gd name="connsiteY584" fmla="*/ 1272254 h 2002916"/>
                <a:gd name="connsiteX585" fmla="*/ 302514 w 1676590"/>
                <a:gd name="connsiteY585" fmla="*/ 1270064 h 2002916"/>
                <a:gd name="connsiteX586" fmla="*/ 307753 w 1676590"/>
                <a:gd name="connsiteY586" fmla="*/ 1266635 h 2002916"/>
                <a:gd name="connsiteX587" fmla="*/ 313849 w 1676590"/>
                <a:gd name="connsiteY587" fmla="*/ 1264444 h 2002916"/>
                <a:gd name="connsiteX588" fmla="*/ 322517 w 1676590"/>
                <a:gd name="connsiteY588" fmla="*/ 1278922 h 2002916"/>
                <a:gd name="connsiteX589" fmla="*/ 326326 w 1676590"/>
                <a:gd name="connsiteY589" fmla="*/ 1283494 h 2002916"/>
                <a:gd name="connsiteX590" fmla="*/ 329184 w 1676590"/>
                <a:gd name="connsiteY590" fmla="*/ 1285399 h 2002916"/>
                <a:gd name="connsiteX591" fmla="*/ 331946 w 1676590"/>
                <a:gd name="connsiteY591" fmla="*/ 1297401 h 2002916"/>
                <a:gd name="connsiteX592" fmla="*/ 334613 w 1676590"/>
                <a:gd name="connsiteY592" fmla="*/ 1297972 h 2002916"/>
                <a:gd name="connsiteX593" fmla="*/ 338423 w 1676590"/>
                <a:gd name="connsiteY593" fmla="*/ 1291971 h 2002916"/>
                <a:gd name="connsiteX594" fmla="*/ 345376 w 1676590"/>
                <a:gd name="connsiteY594" fmla="*/ 1288828 h 2002916"/>
                <a:gd name="connsiteX595" fmla="*/ 355092 w 1676590"/>
                <a:gd name="connsiteY595" fmla="*/ 1286732 h 2002916"/>
                <a:gd name="connsiteX596" fmla="*/ 371094 w 1676590"/>
                <a:gd name="connsiteY596" fmla="*/ 1289971 h 2002916"/>
                <a:gd name="connsiteX597" fmla="*/ 378428 w 1676590"/>
                <a:gd name="connsiteY597" fmla="*/ 1287590 h 2002916"/>
                <a:gd name="connsiteX598" fmla="*/ 381952 w 1676590"/>
                <a:gd name="connsiteY598" fmla="*/ 1287876 h 2002916"/>
                <a:gd name="connsiteX599" fmla="*/ 378524 w 1676590"/>
                <a:gd name="connsiteY599" fmla="*/ 1277112 h 2002916"/>
                <a:gd name="connsiteX600" fmla="*/ 376428 w 1676590"/>
                <a:gd name="connsiteY600" fmla="*/ 1273969 h 2002916"/>
                <a:gd name="connsiteX601" fmla="*/ 379762 w 1676590"/>
                <a:gd name="connsiteY601" fmla="*/ 1264349 h 2002916"/>
                <a:gd name="connsiteX602" fmla="*/ 383191 w 1676590"/>
                <a:gd name="connsiteY602" fmla="*/ 1260634 h 2002916"/>
                <a:gd name="connsiteX603" fmla="*/ 394335 w 1676590"/>
                <a:gd name="connsiteY603" fmla="*/ 1253776 h 2002916"/>
                <a:gd name="connsiteX604" fmla="*/ 404908 w 1676590"/>
                <a:gd name="connsiteY604" fmla="*/ 1250728 h 2002916"/>
                <a:gd name="connsiteX605" fmla="*/ 411861 w 1676590"/>
                <a:gd name="connsiteY605" fmla="*/ 1244251 h 2002916"/>
                <a:gd name="connsiteX606" fmla="*/ 421100 w 1676590"/>
                <a:gd name="connsiteY606" fmla="*/ 1238345 h 2002916"/>
                <a:gd name="connsiteX607" fmla="*/ 419671 w 1676590"/>
                <a:gd name="connsiteY607" fmla="*/ 1233583 h 2002916"/>
                <a:gd name="connsiteX608" fmla="*/ 417100 w 1676590"/>
                <a:gd name="connsiteY608" fmla="*/ 1228059 h 2002916"/>
                <a:gd name="connsiteX609" fmla="*/ 411099 w 1676590"/>
                <a:gd name="connsiteY609" fmla="*/ 1227677 h 2002916"/>
                <a:gd name="connsiteX610" fmla="*/ 408623 w 1676590"/>
                <a:gd name="connsiteY610" fmla="*/ 1224629 h 2002916"/>
                <a:gd name="connsiteX611" fmla="*/ 416242 w 1676590"/>
                <a:gd name="connsiteY611" fmla="*/ 1217486 h 2002916"/>
                <a:gd name="connsiteX612" fmla="*/ 426720 w 1676590"/>
                <a:gd name="connsiteY612" fmla="*/ 1209485 h 2002916"/>
                <a:gd name="connsiteX613" fmla="*/ 424815 w 1676590"/>
                <a:gd name="connsiteY613" fmla="*/ 1206342 h 2002916"/>
                <a:gd name="connsiteX614" fmla="*/ 417004 w 1676590"/>
                <a:gd name="connsiteY614" fmla="*/ 1202722 h 2002916"/>
                <a:gd name="connsiteX615" fmla="*/ 411004 w 1676590"/>
                <a:gd name="connsiteY615" fmla="*/ 1205484 h 2002916"/>
                <a:gd name="connsiteX616" fmla="*/ 402145 w 1676590"/>
                <a:gd name="connsiteY616" fmla="*/ 1211676 h 2002916"/>
                <a:gd name="connsiteX617" fmla="*/ 391859 w 1676590"/>
                <a:gd name="connsiteY617" fmla="*/ 1221391 h 2002916"/>
                <a:gd name="connsiteX618" fmla="*/ 395192 w 1676590"/>
                <a:gd name="connsiteY618" fmla="*/ 1224248 h 2002916"/>
                <a:gd name="connsiteX619" fmla="*/ 400431 w 1676590"/>
                <a:gd name="connsiteY619" fmla="*/ 1232440 h 2002916"/>
                <a:gd name="connsiteX620" fmla="*/ 393192 w 1676590"/>
                <a:gd name="connsiteY620" fmla="*/ 1243394 h 2002916"/>
                <a:gd name="connsiteX621" fmla="*/ 354997 w 1676590"/>
                <a:gd name="connsiteY621" fmla="*/ 1272159 h 2002916"/>
                <a:gd name="connsiteX622" fmla="*/ 336804 w 1676590"/>
                <a:gd name="connsiteY622" fmla="*/ 1280541 h 2002916"/>
                <a:gd name="connsiteX623" fmla="*/ 328422 w 1676590"/>
                <a:gd name="connsiteY623" fmla="*/ 1279208 h 2002916"/>
                <a:gd name="connsiteX624" fmla="*/ 326422 w 1676590"/>
                <a:gd name="connsiteY624" fmla="*/ 1271397 h 2002916"/>
                <a:gd name="connsiteX625" fmla="*/ 322517 w 1676590"/>
                <a:gd name="connsiteY625" fmla="*/ 1265587 h 2002916"/>
                <a:gd name="connsiteX626" fmla="*/ 318325 w 1676590"/>
                <a:gd name="connsiteY626" fmla="*/ 1253585 h 2002916"/>
                <a:gd name="connsiteX627" fmla="*/ 311277 w 1676590"/>
                <a:gd name="connsiteY627" fmla="*/ 1253967 h 2002916"/>
                <a:gd name="connsiteX628" fmla="*/ 307276 w 1676590"/>
                <a:gd name="connsiteY628" fmla="*/ 1256538 h 2002916"/>
                <a:gd name="connsiteX629" fmla="*/ 305562 w 1676590"/>
                <a:gd name="connsiteY629" fmla="*/ 1252633 h 2002916"/>
                <a:gd name="connsiteX630" fmla="*/ 308610 w 1676590"/>
                <a:gd name="connsiteY630" fmla="*/ 1239774 h 2002916"/>
                <a:gd name="connsiteX631" fmla="*/ 314516 w 1676590"/>
                <a:gd name="connsiteY631" fmla="*/ 1229582 h 2002916"/>
                <a:gd name="connsiteX632" fmla="*/ 324612 w 1676590"/>
                <a:gd name="connsiteY632" fmla="*/ 1221867 h 2002916"/>
                <a:gd name="connsiteX633" fmla="*/ 329375 w 1676590"/>
                <a:gd name="connsiteY633" fmla="*/ 1212628 h 2002916"/>
                <a:gd name="connsiteX634" fmla="*/ 333946 w 1676590"/>
                <a:gd name="connsiteY634" fmla="*/ 1197769 h 2002916"/>
                <a:gd name="connsiteX635" fmla="*/ 348425 w 1676590"/>
                <a:gd name="connsiteY635" fmla="*/ 1183577 h 2002916"/>
                <a:gd name="connsiteX636" fmla="*/ 369475 w 1676590"/>
                <a:gd name="connsiteY636" fmla="*/ 1148334 h 2002916"/>
                <a:gd name="connsiteX637" fmla="*/ 386715 w 1676590"/>
                <a:gd name="connsiteY637" fmla="*/ 1136999 h 2002916"/>
                <a:gd name="connsiteX638" fmla="*/ 393001 w 1676590"/>
                <a:gd name="connsiteY638" fmla="*/ 1124617 h 2002916"/>
                <a:gd name="connsiteX639" fmla="*/ 403193 w 1676590"/>
                <a:gd name="connsiteY639" fmla="*/ 1119093 h 2002916"/>
                <a:gd name="connsiteX640" fmla="*/ 411766 w 1676590"/>
                <a:gd name="connsiteY640" fmla="*/ 1109377 h 2002916"/>
                <a:gd name="connsiteX641" fmla="*/ 418624 w 1676590"/>
                <a:gd name="connsiteY641" fmla="*/ 1108424 h 2002916"/>
                <a:gd name="connsiteX642" fmla="*/ 430911 w 1676590"/>
                <a:gd name="connsiteY642" fmla="*/ 1099661 h 2002916"/>
                <a:gd name="connsiteX643" fmla="*/ 437959 w 1676590"/>
                <a:gd name="connsiteY643" fmla="*/ 1089184 h 2002916"/>
                <a:gd name="connsiteX644" fmla="*/ 433387 w 1676590"/>
                <a:gd name="connsiteY644" fmla="*/ 1088517 h 2002916"/>
                <a:gd name="connsiteX645" fmla="*/ 422529 w 1676590"/>
                <a:gd name="connsiteY645" fmla="*/ 1095280 h 2002916"/>
                <a:gd name="connsiteX646" fmla="*/ 416338 w 1676590"/>
                <a:gd name="connsiteY646" fmla="*/ 1098042 h 2002916"/>
                <a:gd name="connsiteX647" fmla="*/ 416814 w 1676590"/>
                <a:gd name="connsiteY647" fmla="*/ 1086803 h 2002916"/>
                <a:gd name="connsiteX648" fmla="*/ 419767 w 1676590"/>
                <a:gd name="connsiteY648" fmla="*/ 1075277 h 2002916"/>
                <a:gd name="connsiteX649" fmla="*/ 428720 w 1676590"/>
                <a:gd name="connsiteY649" fmla="*/ 1064705 h 2002916"/>
                <a:gd name="connsiteX650" fmla="*/ 471678 w 1676590"/>
                <a:gd name="connsiteY650" fmla="*/ 1033844 h 2002916"/>
                <a:gd name="connsiteX651" fmla="*/ 475964 w 1676590"/>
                <a:gd name="connsiteY651" fmla="*/ 1038987 h 2002916"/>
                <a:gd name="connsiteX652" fmla="*/ 481108 w 1676590"/>
                <a:gd name="connsiteY652" fmla="*/ 1047941 h 2002916"/>
                <a:gd name="connsiteX653" fmla="*/ 494062 w 1676590"/>
                <a:gd name="connsiteY653" fmla="*/ 1045940 h 2002916"/>
                <a:gd name="connsiteX654" fmla="*/ 508730 w 1676590"/>
                <a:gd name="connsiteY654" fmla="*/ 1028414 h 2002916"/>
                <a:gd name="connsiteX655" fmla="*/ 520065 w 1676590"/>
                <a:gd name="connsiteY655" fmla="*/ 1009269 h 2002916"/>
                <a:gd name="connsiteX656" fmla="*/ 513969 w 1676590"/>
                <a:gd name="connsiteY656" fmla="*/ 1012603 h 2002916"/>
                <a:gd name="connsiteX657" fmla="*/ 507301 w 1676590"/>
                <a:gd name="connsiteY657" fmla="*/ 1020413 h 2002916"/>
                <a:gd name="connsiteX658" fmla="*/ 494252 w 1676590"/>
                <a:gd name="connsiteY658" fmla="*/ 1031367 h 2002916"/>
                <a:gd name="connsiteX659" fmla="*/ 488156 w 1676590"/>
                <a:gd name="connsiteY659" fmla="*/ 1033082 h 2002916"/>
                <a:gd name="connsiteX660" fmla="*/ 484727 w 1676590"/>
                <a:gd name="connsiteY660" fmla="*/ 1031653 h 2002916"/>
                <a:gd name="connsiteX661" fmla="*/ 482822 w 1676590"/>
                <a:gd name="connsiteY661" fmla="*/ 1024414 h 2002916"/>
                <a:gd name="connsiteX662" fmla="*/ 478345 w 1676590"/>
                <a:gd name="connsiteY662" fmla="*/ 1022033 h 2002916"/>
                <a:gd name="connsiteX663" fmla="*/ 474250 w 1676590"/>
                <a:gd name="connsiteY663" fmla="*/ 1023652 h 2002916"/>
                <a:gd name="connsiteX664" fmla="*/ 470059 w 1676590"/>
                <a:gd name="connsiteY664" fmla="*/ 1018509 h 2002916"/>
                <a:gd name="connsiteX665" fmla="*/ 469297 w 1676590"/>
                <a:gd name="connsiteY665" fmla="*/ 1005745 h 2002916"/>
                <a:gd name="connsiteX666" fmla="*/ 474631 w 1676590"/>
                <a:gd name="connsiteY666" fmla="*/ 986600 h 2002916"/>
                <a:gd name="connsiteX667" fmla="*/ 478917 w 1676590"/>
                <a:gd name="connsiteY667" fmla="*/ 973931 h 2002916"/>
                <a:gd name="connsiteX668" fmla="*/ 483584 w 1676590"/>
                <a:gd name="connsiteY668" fmla="*/ 964311 h 2002916"/>
                <a:gd name="connsiteX669" fmla="*/ 501682 w 1676590"/>
                <a:gd name="connsiteY669" fmla="*/ 936879 h 2002916"/>
                <a:gd name="connsiteX670" fmla="*/ 505587 w 1676590"/>
                <a:gd name="connsiteY670" fmla="*/ 921830 h 2002916"/>
                <a:gd name="connsiteX671" fmla="*/ 513778 w 1676590"/>
                <a:gd name="connsiteY671" fmla="*/ 913924 h 2002916"/>
                <a:gd name="connsiteX672" fmla="*/ 524446 w 1676590"/>
                <a:gd name="connsiteY672" fmla="*/ 915638 h 2002916"/>
                <a:gd name="connsiteX673" fmla="*/ 527685 w 1676590"/>
                <a:gd name="connsiteY673" fmla="*/ 913352 h 2002916"/>
                <a:gd name="connsiteX674" fmla="*/ 523970 w 1676590"/>
                <a:gd name="connsiteY674" fmla="*/ 903446 h 2002916"/>
                <a:gd name="connsiteX675" fmla="*/ 512350 w 1676590"/>
                <a:gd name="connsiteY675" fmla="*/ 895541 h 2002916"/>
                <a:gd name="connsiteX676" fmla="*/ 511683 w 1676590"/>
                <a:gd name="connsiteY676" fmla="*/ 890588 h 2002916"/>
                <a:gd name="connsiteX677" fmla="*/ 550354 w 1676590"/>
                <a:gd name="connsiteY677" fmla="*/ 877538 h 2002916"/>
                <a:gd name="connsiteX678" fmla="*/ 568738 w 1676590"/>
                <a:gd name="connsiteY678" fmla="*/ 878015 h 2002916"/>
                <a:gd name="connsiteX679" fmla="*/ 574167 w 1676590"/>
                <a:gd name="connsiteY679" fmla="*/ 871538 h 2002916"/>
                <a:gd name="connsiteX680" fmla="*/ 584263 w 1676590"/>
                <a:gd name="connsiteY680" fmla="*/ 867347 h 2002916"/>
                <a:gd name="connsiteX681" fmla="*/ 591788 w 1676590"/>
                <a:gd name="connsiteY681" fmla="*/ 859346 h 2002916"/>
                <a:gd name="connsiteX682" fmla="*/ 587883 w 1676590"/>
                <a:gd name="connsiteY682" fmla="*/ 855821 h 2002916"/>
                <a:gd name="connsiteX683" fmla="*/ 569214 w 1676590"/>
                <a:gd name="connsiteY683" fmla="*/ 863155 h 2002916"/>
                <a:gd name="connsiteX684" fmla="*/ 557498 w 1676590"/>
                <a:gd name="connsiteY684" fmla="*/ 866585 h 2002916"/>
                <a:gd name="connsiteX685" fmla="*/ 552164 w 1676590"/>
                <a:gd name="connsiteY685" fmla="*/ 866489 h 2002916"/>
                <a:gd name="connsiteX686" fmla="*/ 548068 w 1676590"/>
                <a:gd name="connsiteY686" fmla="*/ 868966 h 2002916"/>
                <a:gd name="connsiteX687" fmla="*/ 533114 w 1676590"/>
                <a:gd name="connsiteY687" fmla="*/ 870013 h 2002916"/>
                <a:gd name="connsiteX688" fmla="*/ 529876 w 1676590"/>
                <a:gd name="connsiteY688" fmla="*/ 838010 h 2002916"/>
                <a:gd name="connsiteX689" fmla="*/ 532257 w 1676590"/>
                <a:gd name="connsiteY689" fmla="*/ 820579 h 2002916"/>
                <a:gd name="connsiteX690" fmla="*/ 537782 w 1676590"/>
                <a:gd name="connsiteY690" fmla="*/ 820960 h 2002916"/>
                <a:gd name="connsiteX691" fmla="*/ 539115 w 1676590"/>
                <a:gd name="connsiteY691" fmla="*/ 804196 h 2002916"/>
                <a:gd name="connsiteX692" fmla="*/ 545497 w 1676590"/>
                <a:gd name="connsiteY692" fmla="*/ 794290 h 2002916"/>
                <a:gd name="connsiteX693" fmla="*/ 554355 w 1676590"/>
                <a:gd name="connsiteY693" fmla="*/ 792099 h 2002916"/>
                <a:gd name="connsiteX694" fmla="*/ 558832 w 1676590"/>
                <a:gd name="connsiteY694" fmla="*/ 787908 h 2002916"/>
                <a:gd name="connsiteX695" fmla="*/ 565309 w 1676590"/>
                <a:gd name="connsiteY695" fmla="*/ 779240 h 2002916"/>
                <a:gd name="connsiteX696" fmla="*/ 576072 w 1676590"/>
                <a:gd name="connsiteY696" fmla="*/ 781241 h 2002916"/>
                <a:gd name="connsiteX697" fmla="*/ 587026 w 1676590"/>
                <a:gd name="connsiteY697" fmla="*/ 779336 h 2002916"/>
                <a:gd name="connsiteX698" fmla="*/ 584263 w 1676590"/>
                <a:gd name="connsiteY698" fmla="*/ 775240 h 2002916"/>
                <a:gd name="connsiteX699" fmla="*/ 570643 w 1676590"/>
                <a:gd name="connsiteY699" fmla="*/ 770001 h 2002916"/>
                <a:gd name="connsiteX700" fmla="*/ 567309 w 1676590"/>
                <a:gd name="connsiteY700" fmla="*/ 760952 h 2002916"/>
                <a:gd name="connsiteX701" fmla="*/ 572071 w 1676590"/>
                <a:gd name="connsiteY701" fmla="*/ 755904 h 2002916"/>
                <a:gd name="connsiteX702" fmla="*/ 577310 w 1676590"/>
                <a:gd name="connsiteY702" fmla="*/ 752189 h 2002916"/>
                <a:gd name="connsiteX703" fmla="*/ 581977 w 1676590"/>
                <a:gd name="connsiteY703" fmla="*/ 751523 h 2002916"/>
                <a:gd name="connsiteX704" fmla="*/ 591026 w 1676590"/>
                <a:gd name="connsiteY704" fmla="*/ 733711 h 2002916"/>
                <a:gd name="connsiteX705" fmla="*/ 596551 w 1676590"/>
                <a:gd name="connsiteY705" fmla="*/ 726091 h 2002916"/>
                <a:gd name="connsiteX706" fmla="*/ 602742 w 1676590"/>
                <a:gd name="connsiteY706" fmla="*/ 727424 h 2002916"/>
                <a:gd name="connsiteX707" fmla="*/ 611410 w 1676590"/>
                <a:gd name="connsiteY707" fmla="*/ 719614 h 2002916"/>
                <a:gd name="connsiteX708" fmla="*/ 619887 w 1676590"/>
                <a:gd name="connsiteY708" fmla="*/ 722281 h 2002916"/>
                <a:gd name="connsiteX709" fmla="*/ 628078 w 1676590"/>
                <a:gd name="connsiteY709" fmla="*/ 717137 h 2002916"/>
                <a:gd name="connsiteX710" fmla="*/ 639318 w 1676590"/>
                <a:gd name="connsiteY710" fmla="*/ 713709 h 2002916"/>
                <a:gd name="connsiteX711" fmla="*/ 680371 w 1676590"/>
                <a:gd name="connsiteY711" fmla="*/ 712375 h 2002916"/>
                <a:gd name="connsiteX712" fmla="*/ 681514 w 1676590"/>
                <a:gd name="connsiteY712" fmla="*/ 705041 h 2002916"/>
                <a:gd name="connsiteX713" fmla="*/ 672941 w 1676590"/>
                <a:gd name="connsiteY713" fmla="*/ 703326 h 2002916"/>
                <a:gd name="connsiteX714" fmla="*/ 642461 w 1676590"/>
                <a:gd name="connsiteY714" fmla="*/ 701517 h 2002916"/>
                <a:gd name="connsiteX715" fmla="*/ 626840 w 1676590"/>
                <a:gd name="connsiteY715" fmla="*/ 701612 h 2002916"/>
                <a:gd name="connsiteX716" fmla="*/ 620363 w 1676590"/>
                <a:gd name="connsiteY716" fmla="*/ 703517 h 2002916"/>
                <a:gd name="connsiteX717" fmla="*/ 617887 w 1676590"/>
                <a:gd name="connsiteY717" fmla="*/ 700945 h 2002916"/>
                <a:gd name="connsiteX718" fmla="*/ 618363 w 1676590"/>
                <a:gd name="connsiteY718" fmla="*/ 696563 h 2002916"/>
                <a:gd name="connsiteX719" fmla="*/ 623983 w 1676590"/>
                <a:gd name="connsiteY719" fmla="*/ 689610 h 2002916"/>
                <a:gd name="connsiteX720" fmla="*/ 626650 w 1676590"/>
                <a:gd name="connsiteY720" fmla="*/ 681895 h 2002916"/>
                <a:gd name="connsiteX721" fmla="*/ 637984 w 1676590"/>
                <a:gd name="connsiteY721" fmla="*/ 663035 h 2002916"/>
                <a:gd name="connsiteX722" fmla="*/ 651224 w 1676590"/>
                <a:gd name="connsiteY722" fmla="*/ 650367 h 2002916"/>
                <a:gd name="connsiteX723" fmla="*/ 661416 w 1676590"/>
                <a:gd name="connsiteY723" fmla="*/ 653605 h 2002916"/>
                <a:gd name="connsiteX724" fmla="*/ 672179 w 1676590"/>
                <a:gd name="connsiteY724" fmla="*/ 665702 h 2002916"/>
                <a:gd name="connsiteX725" fmla="*/ 679894 w 1676590"/>
                <a:gd name="connsiteY725" fmla="*/ 667131 h 2002916"/>
                <a:gd name="connsiteX726" fmla="*/ 683514 w 1676590"/>
                <a:gd name="connsiteY726" fmla="*/ 671036 h 2002916"/>
                <a:gd name="connsiteX727" fmla="*/ 689134 w 1676590"/>
                <a:gd name="connsiteY727" fmla="*/ 687610 h 2002916"/>
                <a:gd name="connsiteX728" fmla="*/ 691801 w 1676590"/>
                <a:gd name="connsiteY728" fmla="*/ 688181 h 2002916"/>
                <a:gd name="connsiteX729" fmla="*/ 690562 w 1676590"/>
                <a:gd name="connsiteY729" fmla="*/ 672275 h 2002916"/>
                <a:gd name="connsiteX730" fmla="*/ 697992 w 1676590"/>
                <a:gd name="connsiteY730" fmla="*/ 659225 h 2002916"/>
                <a:gd name="connsiteX731" fmla="*/ 696087 w 1676590"/>
                <a:gd name="connsiteY731" fmla="*/ 655701 h 2002916"/>
                <a:gd name="connsiteX732" fmla="*/ 684943 w 1676590"/>
                <a:gd name="connsiteY732" fmla="*/ 660368 h 2002916"/>
                <a:gd name="connsiteX733" fmla="*/ 676370 w 1676590"/>
                <a:gd name="connsiteY733" fmla="*/ 655511 h 2002916"/>
                <a:gd name="connsiteX734" fmla="*/ 669608 w 1676590"/>
                <a:gd name="connsiteY734" fmla="*/ 645700 h 2002916"/>
                <a:gd name="connsiteX735" fmla="*/ 667702 w 1676590"/>
                <a:gd name="connsiteY735" fmla="*/ 636746 h 2002916"/>
                <a:gd name="connsiteX736" fmla="*/ 671893 w 1676590"/>
                <a:gd name="connsiteY736" fmla="*/ 627888 h 2002916"/>
                <a:gd name="connsiteX737" fmla="*/ 675894 w 1676590"/>
                <a:gd name="connsiteY737" fmla="*/ 623411 h 2002916"/>
                <a:gd name="connsiteX738" fmla="*/ 673132 w 1676590"/>
                <a:gd name="connsiteY738" fmla="*/ 618173 h 2002916"/>
                <a:gd name="connsiteX739" fmla="*/ 656273 w 1676590"/>
                <a:gd name="connsiteY739" fmla="*/ 632174 h 2002916"/>
                <a:gd name="connsiteX740" fmla="*/ 644366 w 1676590"/>
                <a:gd name="connsiteY740" fmla="*/ 635413 h 2002916"/>
                <a:gd name="connsiteX741" fmla="*/ 639699 w 1676590"/>
                <a:gd name="connsiteY741" fmla="*/ 633413 h 2002916"/>
                <a:gd name="connsiteX742" fmla="*/ 642271 w 1676590"/>
                <a:gd name="connsiteY742" fmla="*/ 620744 h 2002916"/>
                <a:gd name="connsiteX743" fmla="*/ 640842 w 1676590"/>
                <a:gd name="connsiteY743" fmla="*/ 610648 h 2002916"/>
                <a:gd name="connsiteX744" fmla="*/ 656844 w 1676590"/>
                <a:gd name="connsiteY744" fmla="*/ 585788 h 2002916"/>
                <a:gd name="connsiteX745" fmla="*/ 662273 w 1676590"/>
                <a:gd name="connsiteY745" fmla="*/ 582835 h 2002916"/>
                <a:gd name="connsiteX746" fmla="*/ 671322 w 1676590"/>
                <a:gd name="connsiteY746" fmla="*/ 584930 h 2002916"/>
                <a:gd name="connsiteX747" fmla="*/ 679418 w 1676590"/>
                <a:gd name="connsiteY747" fmla="*/ 591979 h 2002916"/>
                <a:gd name="connsiteX748" fmla="*/ 686181 w 1676590"/>
                <a:gd name="connsiteY748" fmla="*/ 590836 h 2002916"/>
                <a:gd name="connsiteX749" fmla="*/ 693515 w 1676590"/>
                <a:gd name="connsiteY749" fmla="*/ 587026 h 2002916"/>
                <a:gd name="connsiteX750" fmla="*/ 692563 w 1676590"/>
                <a:gd name="connsiteY750" fmla="*/ 580263 h 2002916"/>
                <a:gd name="connsiteX751" fmla="*/ 676561 w 1676590"/>
                <a:gd name="connsiteY751" fmla="*/ 577596 h 2002916"/>
                <a:gd name="connsiteX752" fmla="*/ 672465 w 1676590"/>
                <a:gd name="connsiteY752" fmla="*/ 571976 h 2002916"/>
                <a:gd name="connsiteX753" fmla="*/ 673989 w 1676590"/>
                <a:gd name="connsiteY753" fmla="*/ 566452 h 2002916"/>
                <a:gd name="connsiteX754" fmla="*/ 684943 w 1676590"/>
                <a:gd name="connsiteY754" fmla="*/ 560546 h 2002916"/>
                <a:gd name="connsiteX755" fmla="*/ 695801 w 1676590"/>
                <a:gd name="connsiteY755" fmla="*/ 549974 h 2002916"/>
                <a:gd name="connsiteX756" fmla="*/ 708279 w 1676590"/>
                <a:gd name="connsiteY756" fmla="*/ 546926 h 2002916"/>
                <a:gd name="connsiteX757" fmla="*/ 718280 w 1676590"/>
                <a:gd name="connsiteY757" fmla="*/ 538829 h 2002916"/>
                <a:gd name="connsiteX758" fmla="*/ 720185 w 1676590"/>
                <a:gd name="connsiteY758" fmla="*/ 540734 h 2002916"/>
                <a:gd name="connsiteX759" fmla="*/ 721900 w 1676590"/>
                <a:gd name="connsiteY759" fmla="*/ 543878 h 2002916"/>
                <a:gd name="connsiteX760" fmla="*/ 725519 w 1676590"/>
                <a:gd name="connsiteY760" fmla="*/ 573500 h 2002916"/>
                <a:gd name="connsiteX761" fmla="*/ 734473 w 1676590"/>
                <a:gd name="connsiteY761" fmla="*/ 597599 h 2002916"/>
                <a:gd name="connsiteX762" fmla="*/ 737807 w 1676590"/>
                <a:gd name="connsiteY762" fmla="*/ 598456 h 2002916"/>
                <a:gd name="connsiteX763" fmla="*/ 734377 w 1676590"/>
                <a:gd name="connsiteY763" fmla="*/ 577977 h 2002916"/>
                <a:gd name="connsiteX764" fmla="*/ 737521 w 1676590"/>
                <a:gd name="connsiteY764" fmla="*/ 572072 h 2002916"/>
                <a:gd name="connsiteX765" fmla="*/ 741617 w 1676590"/>
                <a:gd name="connsiteY765" fmla="*/ 567595 h 2002916"/>
                <a:gd name="connsiteX766" fmla="*/ 742950 w 1676590"/>
                <a:gd name="connsiteY766" fmla="*/ 562547 h 2002916"/>
                <a:gd name="connsiteX767" fmla="*/ 738283 w 1676590"/>
                <a:gd name="connsiteY767" fmla="*/ 560737 h 2002916"/>
                <a:gd name="connsiteX768" fmla="*/ 734473 w 1676590"/>
                <a:gd name="connsiteY768" fmla="*/ 553403 h 2002916"/>
                <a:gd name="connsiteX769" fmla="*/ 728948 w 1676590"/>
                <a:gd name="connsiteY769" fmla="*/ 529780 h 2002916"/>
                <a:gd name="connsiteX770" fmla="*/ 730853 w 1676590"/>
                <a:gd name="connsiteY770" fmla="*/ 523589 h 2002916"/>
                <a:gd name="connsiteX771" fmla="*/ 742664 w 1676590"/>
                <a:gd name="connsiteY771" fmla="*/ 511016 h 2002916"/>
                <a:gd name="connsiteX772" fmla="*/ 757428 w 1676590"/>
                <a:gd name="connsiteY772" fmla="*/ 508063 h 2002916"/>
                <a:gd name="connsiteX773" fmla="*/ 773240 w 1676590"/>
                <a:gd name="connsiteY773" fmla="*/ 516922 h 2002916"/>
                <a:gd name="connsiteX774" fmla="*/ 778764 w 1676590"/>
                <a:gd name="connsiteY774" fmla="*/ 517017 h 2002916"/>
                <a:gd name="connsiteX775" fmla="*/ 787908 w 1676590"/>
                <a:gd name="connsiteY775" fmla="*/ 514636 h 2002916"/>
                <a:gd name="connsiteX776" fmla="*/ 803434 w 1676590"/>
                <a:gd name="connsiteY776" fmla="*/ 507397 h 2002916"/>
                <a:gd name="connsiteX777" fmla="*/ 812578 w 1676590"/>
                <a:gd name="connsiteY777" fmla="*/ 504539 h 2002916"/>
                <a:gd name="connsiteX778" fmla="*/ 817340 w 1676590"/>
                <a:gd name="connsiteY778" fmla="*/ 504539 h 2002916"/>
                <a:gd name="connsiteX779" fmla="*/ 818483 w 1676590"/>
                <a:gd name="connsiteY779" fmla="*/ 500920 h 2002916"/>
                <a:gd name="connsiteX780" fmla="*/ 814102 w 1676590"/>
                <a:gd name="connsiteY780" fmla="*/ 498538 h 2002916"/>
                <a:gd name="connsiteX781" fmla="*/ 812673 w 1676590"/>
                <a:gd name="connsiteY781" fmla="*/ 496157 h 2002916"/>
                <a:gd name="connsiteX782" fmla="*/ 809149 w 1676590"/>
                <a:gd name="connsiteY782" fmla="*/ 494824 h 2002916"/>
                <a:gd name="connsiteX783" fmla="*/ 794861 w 1676590"/>
                <a:gd name="connsiteY783" fmla="*/ 498824 h 2002916"/>
                <a:gd name="connsiteX784" fmla="*/ 755237 w 1676590"/>
                <a:gd name="connsiteY784" fmla="*/ 497586 h 2002916"/>
                <a:gd name="connsiteX785" fmla="*/ 751427 w 1676590"/>
                <a:gd name="connsiteY785" fmla="*/ 493300 h 2002916"/>
                <a:gd name="connsiteX786" fmla="*/ 750760 w 1676590"/>
                <a:gd name="connsiteY786" fmla="*/ 485966 h 2002916"/>
                <a:gd name="connsiteX787" fmla="*/ 754951 w 1676590"/>
                <a:gd name="connsiteY787" fmla="*/ 475488 h 2002916"/>
                <a:gd name="connsiteX788" fmla="*/ 759524 w 1676590"/>
                <a:gd name="connsiteY788" fmla="*/ 469678 h 2002916"/>
                <a:gd name="connsiteX789" fmla="*/ 774478 w 1676590"/>
                <a:gd name="connsiteY789" fmla="*/ 459105 h 2002916"/>
                <a:gd name="connsiteX790" fmla="*/ 790289 w 1676590"/>
                <a:gd name="connsiteY790" fmla="*/ 457676 h 2002916"/>
                <a:gd name="connsiteX791" fmla="*/ 806958 w 1676590"/>
                <a:gd name="connsiteY791" fmla="*/ 439007 h 2002916"/>
                <a:gd name="connsiteX792" fmla="*/ 813244 w 1676590"/>
                <a:gd name="connsiteY792" fmla="*/ 424910 h 2002916"/>
                <a:gd name="connsiteX793" fmla="*/ 816864 w 1676590"/>
                <a:gd name="connsiteY793" fmla="*/ 403098 h 2002916"/>
                <a:gd name="connsiteX794" fmla="*/ 827056 w 1676590"/>
                <a:gd name="connsiteY794" fmla="*/ 385286 h 2002916"/>
                <a:gd name="connsiteX795" fmla="*/ 852487 w 1676590"/>
                <a:gd name="connsiteY795" fmla="*/ 375190 h 2002916"/>
                <a:gd name="connsiteX796" fmla="*/ 853440 w 1676590"/>
                <a:gd name="connsiteY796" fmla="*/ 370713 h 2002916"/>
                <a:gd name="connsiteX797" fmla="*/ 850773 w 1676590"/>
                <a:gd name="connsiteY797" fmla="*/ 361474 h 2002916"/>
                <a:gd name="connsiteX798" fmla="*/ 850963 w 1676590"/>
                <a:gd name="connsiteY798" fmla="*/ 344615 h 2002916"/>
                <a:gd name="connsiteX799" fmla="*/ 858012 w 1676590"/>
                <a:gd name="connsiteY799" fmla="*/ 324993 h 2002916"/>
                <a:gd name="connsiteX800" fmla="*/ 862584 w 1676590"/>
                <a:gd name="connsiteY800" fmla="*/ 318135 h 2002916"/>
                <a:gd name="connsiteX801" fmla="*/ 864775 w 1676590"/>
                <a:gd name="connsiteY801" fmla="*/ 317373 h 2002916"/>
                <a:gd name="connsiteX802" fmla="*/ 870204 w 1676590"/>
                <a:gd name="connsiteY802" fmla="*/ 323755 h 2002916"/>
                <a:gd name="connsiteX803" fmla="*/ 876871 w 1676590"/>
                <a:gd name="connsiteY803" fmla="*/ 337471 h 2002916"/>
                <a:gd name="connsiteX804" fmla="*/ 887349 w 1676590"/>
                <a:gd name="connsiteY804" fmla="*/ 345281 h 2002916"/>
                <a:gd name="connsiteX805" fmla="*/ 900970 w 1676590"/>
                <a:gd name="connsiteY805" fmla="*/ 346615 h 2002916"/>
                <a:gd name="connsiteX806" fmla="*/ 904684 w 1676590"/>
                <a:gd name="connsiteY806" fmla="*/ 342805 h 2002916"/>
                <a:gd name="connsiteX807" fmla="*/ 894017 w 1676590"/>
                <a:gd name="connsiteY807" fmla="*/ 334994 h 2002916"/>
                <a:gd name="connsiteX808" fmla="*/ 886016 w 1676590"/>
                <a:gd name="connsiteY808" fmla="*/ 324803 h 2002916"/>
                <a:gd name="connsiteX809" fmla="*/ 885349 w 1676590"/>
                <a:gd name="connsiteY809" fmla="*/ 314516 h 2002916"/>
                <a:gd name="connsiteX810" fmla="*/ 889159 w 1676590"/>
                <a:gd name="connsiteY810" fmla="*/ 309086 h 2002916"/>
                <a:gd name="connsiteX811" fmla="*/ 895064 w 1676590"/>
                <a:gd name="connsiteY811" fmla="*/ 309658 h 2002916"/>
                <a:gd name="connsiteX812" fmla="*/ 902494 w 1676590"/>
                <a:gd name="connsiteY812" fmla="*/ 308515 h 2002916"/>
                <a:gd name="connsiteX813" fmla="*/ 909447 w 1676590"/>
                <a:gd name="connsiteY813" fmla="*/ 301562 h 2002916"/>
                <a:gd name="connsiteX814" fmla="*/ 910495 w 1676590"/>
                <a:gd name="connsiteY814" fmla="*/ 296704 h 2002916"/>
                <a:gd name="connsiteX815" fmla="*/ 910781 w 1676590"/>
                <a:gd name="connsiteY815" fmla="*/ 290036 h 2002916"/>
                <a:gd name="connsiteX816" fmla="*/ 912495 w 1676590"/>
                <a:gd name="connsiteY816" fmla="*/ 283274 h 2002916"/>
                <a:gd name="connsiteX817" fmla="*/ 922687 w 1676590"/>
                <a:gd name="connsiteY817" fmla="*/ 267176 h 2002916"/>
                <a:gd name="connsiteX818" fmla="*/ 954024 w 1676590"/>
                <a:gd name="connsiteY818" fmla="*/ 256604 h 2002916"/>
                <a:gd name="connsiteX819" fmla="*/ 956310 w 1676590"/>
                <a:gd name="connsiteY819" fmla="*/ 260890 h 2002916"/>
                <a:gd name="connsiteX820" fmla="*/ 954691 w 1676590"/>
                <a:gd name="connsiteY820" fmla="*/ 292037 h 2002916"/>
                <a:gd name="connsiteX821" fmla="*/ 951071 w 1676590"/>
                <a:gd name="connsiteY821" fmla="*/ 312134 h 2002916"/>
                <a:gd name="connsiteX822" fmla="*/ 951167 w 1676590"/>
                <a:gd name="connsiteY822" fmla="*/ 326708 h 2002916"/>
                <a:gd name="connsiteX823" fmla="*/ 957262 w 1676590"/>
                <a:gd name="connsiteY823" fmla="*/ 312134 h 2002916"/>
                <a:gd name="connsiteX824" fmla="*/ 965454 w 1676590"/>
                <a:gd name="connsiteY824" fmla="*/ 271939 h 2002916"/>
                <a:gd name="connsiteX825" fmla="*/ 971645 w 1676590"/>
                <a:gd name="connsiteY825" fmla="*/ 252889 h 2002916"/>
                <a:gd name="connsiteX826" fmla="*/ 978503 w 1676590"/>
                <a:gd name="connsiteY826" fmla="*/ 241935 h 2002916"/>
                <a:gd name="connsiteX827" fmla="*/ 983551 w 1676590"/>
                <a:gd name="connsiteY827" fmla="*/ 239459 h 2002916"/>
                <a:gd name="connsiteX828" fmla="*/ 988409 w 1676590"/>
                <a:gd name="connsiteY828" fmla="*/ 233839 h 2002916"/>
                <a:gd name="connsiteX829" fmla="*/ 994886 w 1676590"/>
                <a:gd name="connsiteY829" fmla="*/ 230410 h 2002916"/>
                <a:gd name="connsiteX830" fmla="*/ 996886 w 1676590"/>
                <a:gd name="connsiteY830" fmla="*/ 234791 h 2002916"/>
                <a:gd name="connsiteX831" fmla="*/ 998982 w 1676590"/>
                <a:gd name="connsiteY831" fmla="*/ 244888 h 2002916"/>
                <a:gd name="connsiteX832" fmla="*/ 995458 w 1676590"/>
                <a:gd name="connsiteY832" fmla="*/ 280226 h 2002916"/>
                <a:gd name="connsiteX833" fmla="*/ 995839 w 1676590"/>
                <a:gd name="connsiteY833" fmla="*/ 291370 h 2002916"/>
                <a:gd name="connsiteX834" fmla="*/ 991934 w 1676590"/>
                <a:gd name="connsiteY834" fmla="*/ 306229 h 2002916"/>
                <a:gd name="connsiteX835" fmla="*/ 976979 w 1676590"/>
                <a:gd name="connsiteY835" fmla="*/ 339090 h 2002916"/>
                <a:gd name="connsiteX836" fmla="*/ 977646 w 1676590"/>
                <a:gd name="connsiteY836" fmla="*/ 343281 h 2002916"/>
                <a:gd name="connsiteX837" fmla="*/ 980980 w 1676590"/>
                <a:gd name="connsiteY837" fmla="*/ 341757 h 2002916"/>
                <a:gd name="connsiteX838" fmla="*/ 986790 w 1676590"/>
                <a:gd name="connsiteY838" fmla="*/ 336328 h 2002916"/>
                <a:gd name="connsiteX839" fmla="*/ 1005364 w 1676590"/>
                <a:gd name="connsiteY839" fmla="*/ 305086 h 2002916"/>
                <a:gd name="connsiteX840" fmla="*/ 1021556 w 1676590"/>
                <a:gd name="connsiteY840" fmla="*/ 308991 h 2002916"/>
                <a:gd name="connsiteX841" fmla="*/ 1021747 w 1676590"/>
                <a:gd name="connsiteY841" fmla="*/ 306515 h 2002916"/>
                <a:gd name="connsiteX842" fmla="*/ 1016508 w 1676590"/>
                <a:gd name="connsiteY842" fmla="*/ 297275 h 2002916"/>
                <a:gd name="connsiteX843" fmla="*/ 1010221 w 1676590"/>
                <a:gd name="connsiteY843" fmla="*/ 288417 h 2002916"/>
                <a:gd name="connsiteX844" fmla="*/ 1008221 w 1676590"/>
                <a:gd name="connsiteY844" fmla="*/ 277463 h 2002916"/>
                <a:gd name="connsiteX845" fmla="*/ 1009078 w 1676590"/>
                <a:gd name="connsiteY845" fmla="*/ 248031 h 2002916"/>
                <a:gd name="connsiteX846" fmla="*/ 1014032 w 1676590"/>
                <a:gd name="connsiteY846" fmla="*/ 236315 h 2002916"/>
                <a:gd name="connsiteX847" fmla="*/ 1027938 w 1676590"/>
                <a:gd name="connsiteY847" fmla="*/ 237554 h 2002916"/>
                <a:gd name="connsiteX848" fmla="*/ 1036320 w 1676590"/>
                <a:gd name="connsiteY848" fmla="*/ 235934 h 2002916"/>
                <a:gd name="connsiteX849" fmla="*/ 1040225 w 1676590"/>
                <a:gd name="connsiteY849" fmla="*/ 241173 h 2002916"/>
                <a:gd name="connsiteX850" fmla="*/ 1048702 w 1676590"/>
                <a:gd name="connsiteY850" fmla="*/ 240792 h 2002916"/>
                <a:gd name="connsiteX851" fmla="*/ 1054513 w 1676590"/>
                <a:gd name="connsiteY851" fmla="*/ 219551 h 2002916"/>
                <a:gd name="connsiteX852" fmla="*/ 1065943 w 1676590"/>
                <a:gd name="connsiteY852" fmla="*/ 217742 h 2002916"/>
                <a:gd name="connsiteX853" fmla="*/ 1076039 w 1676590"/>
                <a:gd name="connsiteY853" fmla="*/ 231743 h 2002916"/>
                <a:gd name="connsiteX854" fmla="*/ 1088136 w 1676590"/>
                <a:gd name="connsiteY854" fmla="*/ 241173 h 2002916"/>
                <a:gd name="connsiteX855" fmla="*/ 1097947 w 1676590"/>
                <a:gd name="connsiteY855" fmla="*/ 254794 h 2002916"/>
                <a:gd name="connsiteX856" fmla="*/ 1100709 w 1676590"/>
                <a:gd name="connsiteY856" fmla="*/ 251079 h 2002916"/>
                <a:gd name="connsiteX857" fmla="*/ 1095375 w 1676590"/>
                <a:gd name="connsiteY857" fmla="*/ 219361 h 2002916"/>
                <a:gd name="connsiteX858" fmla="*/ 1089660 w 1676590"/>
                <a:gd name="connsiteY858" fmla="*/ 207740 h 2002916"/>
                <a:gd name="connsiteX859" fmla="*/ 1077182 w 1676590"/>
                <a:gd name="connsiteY859" fmla="*/ 201740 h 2002916"/>
                <a:gd name="connsiteX860" fmla="*/ 1063847 w 1676590"/>
                <a:gd name="connsiteY860" fmla="*/ 187357 h 2002916"/>
                <a:gd name="connsiteX861" fmla="*/ 1060418 w 1676590"/>
                <a:gd name="connsiteY861" fmla="*/ 180975 h 2002916"/>
                <a:gd name="connsiteX862" fmla="*/ 1060990 w 1676590"/>
                <a:gd name="connsiteY862" fmla="*/ 176213 h 2002916"/>
                <a:gd name="connsiteX863" fmla="*/ 1072706 w 1676590"/>
                <a:gd name="connsiteY863" fmla="*/ 171545 h 2002916"/>
                <a:gd name="connsiteX864" fmla="*/ 1088231 w 1676590"/>
                <a:gd name="connsiteY864" fmla="*/ 176879 h 2002916"/>
                <a:gd name="connsiteX865" fmla="*/ 1102043 w 1676590"/>
                <a:gd name="connsiteY865" fmla="*/ 164783 h 2002916"/>
                <a:gd name="connsiteX866" fmla="*/ 1105757 w 1676590"/>
                <a:gd name="connsiteY866" fmla="*/ 168116 h 2002916"/>
                <a:gd name="connsiteX867" fmla="*/ 1116330 w 1676590"/>
                <a:gd name="connsiteY867" fmla="*/ 161735 h 2002916"/>
                <a:gd name="connsiteX868" fmla="*/ 1122902 w 1676590"/>
                <a:gd name="connsiteY868" fmla="*/ 170307 h 2002916"/>
                <a:gd name="connsiteX869" fmla="*/ 1126998 w 1676590"/>
                <a:gd name="connsiteY869" fmla="*/ 167735 h 2002916"/>
                <a:gd name="connsiteX870" fmla="*/ 1129284 w 1676590"/>
                <a:gd name="connsiteY870" fmla="*/ 156401 h 2002916"/>
                <a:gd name="connsiteX871" fmla="*/ 1146143 w 1676590"/>
                <a:gd name="connsiteY871" fmla="*/ 149257 h 2002916"/>
                <a:gd name="connsiteX872" fmla="*/ 1156907 w 1676590"/>
                <a:gd name="connsiteY872" fmla="*/ 155829 h 2002916"/>
                <a:gd name="connsiteX873" fmla="*/ 1162621 w 1676590"/>
                <a:gd name="connsiteY873" fmla="*/ 162592 h 2002916"/>
                <a:gd name="connsiteX874" fmla="*/ 1165288 w 1676590"/>
                <a:gd name="connsiteY874" fmla="*/ 175546 h 2002916"/>
                <a:gd name="connsiteX875" fmla="*/ 1169384 w 1676590"/>
                <a:gd name="connsiteY875" fmla="*/ 201073 h 2002916"/>
                <a:gd name="connsiteX876" fmla="*/ 1177766 w 1676590"/>
                <a:gd name="connsiteY876" fmla="*/ 214694 h 2002916"/>
                <a:gd name="connsiteX877" fmla="*/ 1182910 w 1676590"/>
                <a:gd name="connsiteY877" fmla="*/ 221456 h 2002916"/>
                <a:gd name="connsiteX878" fmla="*/ 1189101 w 1676590"/>
                <a:gd name="connsiteY878" fmla="*/ 223266 h 2002916"/>
                <a:gd name="connsiteX879" fmla="*/ 1192054 w 1676590"/>
                <a:gd name="connsiteY879" fmla="*/ 216503 h 2002916"/>
                <a:gd name="connsiteX880" fmla="*/ 1186243 w 1676590"/>
                <a:gd name="connsiteY880" fmla="*/ 208217 h 2002916"/>
                <a:gd name="connsiteX881" fmla="*/ 1184719 w 1676590"/>
                <a:gd name="connsiteY881" fmla="*/ 200501 h 2002916"/>
                <a:gd name="connsiteX882" fmla="*/ 1187482 w 1676590"/>
                <a:gd name="connsiteY882" fmla="*/ 181166 h 2002916"/>
                <a:gd name="connsiteX883" fmla="*/ 1190720 w 1676590"/>
                <a:gd name="connsiteY883" fmla="*/ 173546 h 2002916"/>
                <a:gd name="connsiteX884" fmla="*/ 1208723 w 1676590"/>
                <a:gd name="connsiteY884" fmla="*/ 144494 h 2002916"/>
                <a:gd name="connsiteX885" fmla="*/ 1223867 w 1676590"/>
                <a:gd name="connsiteY885" fmla="*/ 129350 h 2002916"/>
                <a:gd name="connsiteX886" fmla="*/ 1232916 w 1676590"/>
                <a:gd name="connsiteY886" fmla="*/ 128111 h 2002916"/>
                <a:gd name="connsiteX887" fmla="*/ 1248727 w 1676590"/>
                <a:gd name="connsiteY887" fmla="*/ 94012 h 2002916"/>
                <a:gd name="connsiteX888" fmla="*/ 1253300 w 1676590"/>
                <a:gd name="connsiteY888" fmla="*/ 87725 h 2002916"/>
                <a:gd name="connsiteX889" fmla="*/ 1257395 w 1676590"/>
                <a:gd name="connsiteY889" fmla="*/ 86296 h 2002916"/>
                <a:gd name="connsiteX890" fmla="*/ 1256348 w 1676590"/>
                <a:gd name="connsiteY890" fmla="*/ 77915 h 2002916"/>
                <a:gd name="connsiteX891" fmla="*/ 1247680 w 1676590"/>
                <a:gd name="connsiteY891" fmla="*/ 72580 h 2002916"/>
                <a:gd name="connsiteX892" fmla="*/ 1247394 w 1676590"/>
                <a:gd name="connsiteY892" fmla="*/ 62103 h 2002916"/>
                <a:gd name="connsiteX893" fmla="*/ 1258824 w 1676590"/>
                <a:gd name="connsiteY893" fmla="*/ 49340 h 2002916"/>
                <a:gd name="connsiteX894" fmla="*/ 1272635 w 1676590"/>
                <a:gd name="connsiteY894" fmla="*/ 27908 h 2002916"/>
                <a:gd name="connsiteX895" fmla="*/ 1279493 w 1676590"/>
                <a:gd name="connsiteY895" fmla="*/ 26384 h 2002916"/>
                <a:gd name="connsiteX896" fmla="*/ 1283779 w 1676590"/>
                <a:gd name="connsiteY896" fmla="*/ 32385 h 2002916"/>
                <a:gd name="connsiteX897" fmla="*/ 1297305 w 1676590"/>
                <a:gd name="connsiteY897" fmla="*/ 42101 h 2002916"/>
                <a:gd name="connsiteX898" fmla="*/ 1305496 w 1676590"/>
                <a:gd name="connsiteY898" fmla="*/ 53150 h 2002916"/>
                <a:gd name="connsiteX899" fmla="*/ 1311497 w 1676590"/>
                <a:gd name="connsiteY899" fmla="*/ 58769 h 2002916"/>
                <a:gd name="connsiteX900" fmla="*/ 1315402 w 1676590"/>
                <a:gd name="connsiteY900" fmla="*/ 57626 h 2002916"/>
                <a:gd name="connsiteX901" fmla="*/ 1318641 w 1676590"/>
                <a:gd name="connsiteY901" fmla="*/ 49244 h 2002916"/>
                <a:gd name="connsiteX902" fmla="*/ 1322451 w 1676590"/>
                <a:gd name="connsiteY902" fmla="*/ 45434 h 2002916"/>
                <a:gd name="connsiteX903" fmla="*/ 1331119 w 1676590"/>
                <a:gd name="connsiteY903" fmla="*/ 47530 h 2002916"/>
                <a:gd name="connsiteX904" fmla="*/ 1336167 w 1676590"/>
                <a:gd name="connsiteY904" fmla="*/ 52959 h 2002916"/>
                <a:gd name="connsiteX905" fmla="*/ 1340168 w 1676590"/>
                <a:gd name="connsiteY905" fmla="*/ 53626 h 2002916"/>
                <a:gd name="connsiteX906" fmla="*/ 1343787 w 1676590"/>
                <a:gd name="connsiteY906" fmla="*/ 56864 h 2002916"/>
                <a:gd name="connsiteX907" fmla="*/ 1344644 w 1676590"/>
                <a:gd name="connsiteY907" fmla="*/ 64008 h 2002916"/>
                <a:gd name="connsiteX908" fmla="*/ 1337215 w 1676590"/>
                <a:gd name="connsiteY908" fmla="*/ 71723 h 2002916"/>
                <a:gd name="connsiteX909" fmla="*/ 1324546 w 1676590"/>
                <a:gd name="connsiteY909" fmla="*/ 92107 h 2002916"/>
                <a:gd name="connsiteX910" fmla="*/ 1312069 w 1676590"/>
                <a:gd name="connsiteY910" fmla="*/ 115253 h 2002916"/>
                <a:gd name="connsiteX911" fmla="*/ 1307973 w 1676590"/>
                <a:gd name="connsiteY911" fmla="*/ 127349 h 2002916"/>
                <a:gd name="connsiteX912" fmla="*/ 1303973 w 1676590"/>
                <a:gd name="connsiteY912" fmla="*/ 158972 h 2002916"/>
                <a:gd name="connsiteX913" fmla="*/ 1294162 w 1676590"/>
                <a:gd name="connsiteY913" fmla="*/ 179070 h 2002916"/>
                <a:gd name="connsiteX914" fmla="*/ 1293400 w 1676590"/>
                <a:gd name="connsiteY914" fmla="*/ 193072 h 2002916"/>
                <a:gd name="connsiteX915" fmla="*/ 1297400 w 1676590"/>
                <a:gd name="connsiteY915" fmla="*/ 199644 h 2002916"/>
                <a:gd name="connsiteX916" fmla="*/ 1308163 w 1676590"/>
                <a:gd name="connsiteY916" fmla="*/ 194501 h 2002916"/>
                <a:gd name="connsiteX917" fmla="*/ 1321403 w 1676590"/>
                <a:gd name="connsiteY917" fmla="*/ 175736 h 2002916"/>
                <a:gd name="connsiteX918" fmla="*/ 1324737 w 1676590"/>
                <a:gd name="connsiteY918" fmla="*/ 155829 h 2002916"/>
                <a:gd name="connsiteX919" fmla="*/ 1357884 w 1676590"/>
                <a:gd name="connsiteY919" fmla="*/ 101155 h 2002916"/>
                <a:gd name="connsiteX920" fmla="*/ 1373410 w 1676590"/>
                <a:gd name="connsiteY920" fmla="*/ 70676 h 2002916"/>
                <a:gd name="connsiteX921" fmla="*/ 1391126 w 1676590"/>
                <a:gd name="connsiteY921" fmla="*/ 45244 h 2002916"/>
                <a:gd name="connsiteX922" fmla="*/ 1401032 w 1676590"/>
                <a:gd name="connsiteY922" fmla="*/ 39910 h 2002916"/>
                <a:gd name="connsiteX923" fmla="*/ 1405700 w 1676590"/>
                <a:gd name="connsiteY923" fmla="*/ 56769 h 2002916"/>
                <a:gd name="connsiteX924" fmla="*/ 1401890 w 1676590"/>
                <a:gd name="connsiteY924" fmla="*/ 78772 h 2002916"/>
                <a:gd name="connsiteX925" fmla="*/ 1394460 w 1676590"/>
                <a:gd name="connsiteY925" fmla="*/ 92678 h 2002916"/>
                <a:gd name="connsiteX926" fmla="*/ 1399985 w 1676590"/>
                <a:gd name="connsiteY926" fmla="*/ 99060 h 2002916"/>
                <a:gd name="connsiteX927" fmla="*/ 1398937 w 1676590"/>
                <a:gd name="connsiteY927" fmla="*/ 115538 h 2002916"/>
                <a:gd name="connsiteX928" fmla="*/ 1397127 w 1676590"/>
                <a:gd name="connsiteY928" fmla="*/ 124682 h 2002916"/>
                <a:gd name="connsiteX929" fmla="*/ 1396079 w 1676590"/>
                <a:gd name="connsiteY929" fmla="*/ 134207 h 2002916"/>
                <a:gd name="connsiteX930" fmla="*/ 1396175 w 1676590"/>
                <a:gd name="connsiteY930" fmla="*/ 142589 h 2002916"/>
                <a:gd name="connsiteX931" fmla="*/ 1401318 w 1676590"/>
                <a:gd name="connsiteY931" fmla="*/ 140303 h 2002916"/>
                <a:gd name="connsiteX932" fmla="*/ 1422083 w 1676590"/>
                <a:gd name="connsiteY932" fmla="*/ 123158 h 2002916"/>
                <a:gd name="connsiteX933" fmla="*/ 1427321 w 1676590"/>
                <a:gd name="connsiteY933" fmla="*/ 104394 h 2002916"/>
                <a:gd name="connsiteX934" fmla="*/ 1432179 w 1676590"/>
                <a:gd name="connsiteY934" fmla="*/ 90297 h 2002916"/>
                <a:gd name="connsiteX935" fmla="*/ 1434465 w 1676590"/>
                <a:gd name="connsiteY935" fmla="*/ 78105 h 2002916"/>
                <a:gd name="connsiteX936" fmla="*/ 1442561 w 1676590"/>
                <a:gd name="connsiteY936" fmla="*/ 66580 h 2002916"/>
                <a:gd name="connsiteX937" fmla="*/ 1457706 w 1676590"/>
                <a:gd name="connsiteY937" fmla="*/ 66485 h 2002916"/>
                <a:gd name="connsiteX938" fmla="*/ 1458373 w 1676590"/>
                <a:gd name="connsiteY938" fmla="*/ 61913 h 2002916"/>
                <a:gd name="connsiteX939" fmla="*/ 1439990 w 1676590"/>
                <a:gd name="connsiteY939" fmla="*/ 45720 h 2002916"/>
                <a:gd name="connsiteX940" fmla="*/ 1437799 w 1676590"/>
                <a:gd name="connsiteY940" fmla="*/ 38481 h 2002916"/>
                <a:gd name="connsiteX941" fmla="*/ 1443990 w 1676590"/>
                <a:gd name="connsiteY941" fmla="*/ 28670 h 2002916"/>
                <a:gd name="connsiteX942" fmla="*/ 1461040 w 1676590"/>
                <a:gd name="connsiteY942" fmla="*/ 10001 h 2002916"/>
                <a:gd name="connsiteX943" fmla="*/ 1469708 w 1676590"/>
                <a:gd name="connsiteY943" fmla="*/ 12097 h 2002916"/>
                <a:gd name="connsiteX944" fmla="*/ 1474946 w 1676590"/>
                <a:gd name="connsiteY944" fmla="*/ 16383 h 2002916"/>
                <a:gd name="connsiteX945" fmla="*/ 1495901 w 1676590"/>
                <a:gd name="connsiteY945" fmla="*/ 19621 h 2002916"/>
                <a:gd name="connsiteX946" fmla="*/ 1511999 w 1676590"/>
                <a:gd name="connsiteY946" fmla="*/ 32957 h 2002916"/>
                <a:gd name="connsiteX947" fmla="*/ 1511332 w 1676590"/>
                <a:gd name="connsiteY947" fmla="*/ 53721 h 2002916"/>
                <a:gd name="connsiteX948" fmla="*/ 1507808 w 1676590"/>
                <a:gd name="connsiteY948" fmla="*/ 62389 h 2002916"/>
                <a:gd name="connsiteX949" fmla="*/ 1504283 w 1676590"/>
                <a:gd name="connsiteY949" fmla="*/ 67628 h 2002916"/>
                <a:gd name="connsiteX950" fmla="*/ 1483709 w 1676590"/>
                <a:gd name="connsiteY950" fmla="*/ 83249 h 2002916"/>
                <a:gd name="connsiteX951" fmla="*/ 1480280 w 1676590"/>
                <a:gd name="connsiteY951" fmla="*/ 90964 h 2002916"/>
                <a:gd name="connsiteX952" fmla="*/ 1486757 w 1676590"/>
                <a:gd name="connsiteY952" fmla="*/ 93631 h 2002916"/>
                <a:gd name="connsiteX953" fmla="*/ 1500664 w 1676590"/>
                <a:gd name="connsiteY953" fmla="*/ 85820 h 2002916"/>
                <a:gd name="connsiteX954" fmla="*/ 1504188 w 1676590"/>
                <a:gd name="connsiteY954" fmla="*/ 92869 h 2002916"/>
                <a:gd name="connsiteX955" fmla="*/ 1499807 w 1676590"/>
                <a:gd name="connsiteY955" fmla="*/ 110490 h 2002916"/>
                <a:gd name="connsiteX956" fmla="*/ 1499044 w 1676590"/>
                <a:gd name="connsiteY956" fmla="*/ 136779 h 2002916"/>
                <a:gd name="connsiteX957" fmla="*/ 1497425 w 1676590"/>
                <a:gd name="connsiteY957" fmla="*/ 152019 h 2002916"/>
                <a:gd name="connsiteX958" fmla="*/ 1497425 w 1676590"/>
                <a:gd name="connsiteY958" fmla="*/ 165926 h 2002916"/>
                <a:gd name="connsiteX959" fmla="*/ 1499140 w 1676590"/>
                <a:gd name="connsiteY959" fmla="*/ 173260 h 2002916"/>
                <a:gd name="connsiteX960" fmla="*/ 1504760 w 1676590"/>
                <a:gd name="connsiteY960" fmla="*/ 143828 h 2002916"/>
                <a:gd name="connsiteX961" fmla="*/ 1506665 w 1676590"/>
                <a:gd name="connsiteY961" fmla="*/ 136208 h 2002916"/>
                <a:gd name="connsiteX962" fmla="*/ 1514856 w 1676590"/>
                <a:gd name="connsiteY962" fmla="*/ 125063 h 2002916"/>
                <a:gd name="connsiteX963" fmla="*/ 1517904 w 1676590"/>
                <a:gd name="connsiteY963" fmla="*/ 102394 h 2002916"/>
                <a:gd name="connsiteX964" fmla="*/ 1525905 w 1676590"/>
                <a:gd name="connsiteY964" fmla="*/ 75152 h 2002916"/>
                <a:gd name="connsiteX965" fmla="*/ 1534859 w 1676590"/>
                <a:gd name="connsiteY965" fmla="*/ 59150 h 2002916"/>
                <a:gd name="connsiteX966" fmla="*/ 1540097 w 1676590"/>
                <a:gd name="connsiteY966" fmla="*/ 54769 h 2002916"/>
                <a:gd name="connsiteX967" fmla="*/ 1557433 w 1676590"/>
                <a:gd name="connsiteY967" fmla="*/ 55436 h 2002916"/>
                <a:gd name="connsiteX968" fmla="*/ 1564862 w 1676590"/>
                <a:gd name="connsiteY968" fmla="*/ 61436 h 2002916"/>
                <a:gd name="connsiteX969" fmla="*/ 1571435 w 1676590"/>
                <a:gd name="connsiteY969" fmla="*/ 74771 h 2002916"/>
                <a:gd name="connsiteX970" fmla="*/ 1576387 w 1676590"/>
                <a:gd name="connsiteY970" fmla="*/ 80105 h 2002916"/>
                <a:gd name="connsiteX971" fmla="*/ 1591818 w 1676590"/>
                <a:gd name="connsiteY971" fmla="*/ 85725 h 2002916"/>
                <a:gd name="connsiteX972" fmla="*/ 1597152 w 1676590"/>
                <a:gd name="connsiteY972" fmla="*/ 92774 h 2002916"/>
                <a:gd name="connsiteX973" fmla="*/ 1598200 w 1676590"/>
                <a:gd name="connsiteY973" fmla="*/ 96965 h 2002916"/>
                <a:gd name="connsiteX974" fmla="*/ 1601915 w 1676590"/>
                <a:gd name="connsiteY974" fmla="*/ 97822 h 2002916"/>
                <a:gd name="connsiteX975" fmla="*/ 1612392 w 1676590"/>
                <a:gd name="connsiteY975" fmla="*/ 87821 h 2002916"/>
                <a:gd name="connsiteX976" fmla="*/ 1619155 w 1676590"/>
                <a:gd name="connsiteY976" fmla="*/ 86106 h 2002916"/>
                <a:gd name="connsiteX977" fmla="*/ 1630204 w 1676590"/>
                <a:gd name="connsiteY977" fmla="*/ 101727 h 2002916"/>
                <a:gd name="connsiteX978" fmla="*/ 1628013 w 1676590"/>
                <a:gd name="connsiteY978" fmla="*/ 113348 h 2002916"/>
                <a:gd name="connsiteX979" fmla="*/ 1628680 w 1676590"/>
                <a:gd name="connsiteY979" fmla="*/ 116967 h 2002916"/>
                <a:gd name="connsiteX980" fmla="*/ 1642015 w 1676590"/>
                <a:gd name="connsiteY980" fmla="*/ 116205 h 2002916"/>
                <a:gd name="connsiteX981" fmla="*/ 1653159 w 1676590"/>
                <a:gd name="connsiteY981" fmla="*/ 120777 h 2002916"/>
                <a:gd name="connsiteX982" fmla="*/ 1674304 w 1676590"/>
                <a:gd name="connsiteY982" fmla="*/ 144209 h 2002916"/>
                <a:gd name="connsiteX983" fmla="*/ 1676591 w 1676590"/>
                <a:gd name="connsiteY983" fmla="*/ 155162 h 2002916"/>
                <a:gd name="connsiteX984" fmla="*/ 1675448 w 1676590"/>
                <a:gd name="connsiteY984" fmla="*/ 168402 h 2002916"/>
                <a:gd name="connsiteX985" fmla="*/ 1645063 w 1676590"/>
                <a:gd name="connsiteY985" fmla="*/ 182880 h 2002916"/>
                <a:gd name="connsiteX986" fmla="*/ 1631823 w 1676590"/>
                <a:gd name="connsiteY986" fmla="*/ 196691 h 2002916"/>
                <a:gd name="connsiteX987" fmla="*/ 1610201 w 1676590"/>
                <a:gd name="connsiteY987" fmla="*/ 202025 h 2002916"/>
                <a:gd name="connsiteX988" fmla="*/ 1536859 w 1676590"/>
                <a:gd name="connsiteY988" fmla="*/ 192786 h 2002916"/>
                <a:gd name="connsiteX989" fmla="*/ 1538383 w 1676590"/>
                <a:gd name="connsiteY989" fmla="*/ 202787 h 2002916"/>
                <a:gd name="connsiteX990" fmla="*/ 1589437 w 1676590"/>
                <a:gd name="connsiteY990" fmla="*/ 224504 h 2002916"/>
                <a:gd name="connsiteX991" fmla="*/ 1592390 w 1676590"/>
                <a:gd name="connsiteY991" fmla="*/ 230696 h 2002916"/>
                <a:gd name="connsiteX992" fmla="*/ 1590675 w 1676590"/>
                <a:gd name="connsiteY992" fmla="*/ 243745 h 2002916"/>
                <a:gd name="connsiteX993" fmla="*/ 1590675 w 1676590"/>
                <a:gd name="connsiteY993" fmla="*/ 254127 h 2002916"/>
                <a:gd name="connsiteX994" fmla="*/ 1591627 w 1676590"/>
                <a:gd name="connsiteY994" fmla="*/ 261176 h 2002916"/>
                <a:gd name="connsiteX995" fmla="*/ 1595437 w 1676590"/>
                <a:gd name="connsiteY995" fmla="*/ 267748 h 2002916"/>
                <a:gd name="connsiteX996" fmla="*/ 1601629 w 1676590"/>
                <a:gd name="connsiteY996" fmla="*/ 270891 h 2002916"/>
                <a:gd name="connsiteX997" fmla="*/ 1614392 w 1676590"/>
                <a:gd name="connsiteY997" fmla="*/ 269272 h 2002916"/>
                <a:gd name="connsiteX998" fmla="*/ 1620679 w 1676590"/>
                <a:gd name="connsiteY998" fmla="*/ 272796 h 2002916"/>
                <a:gd name="connsiteX999" fmla="*/ 1624965 w 1676590"/>
                <a:gd name="connsiteY999" fmla="*/ 267557 h 2002916"/>
                <a:gd name="connsiteX1000" fmla="*/ 1626489 w 1676590"/>
                <a:gd name="connsiteY1000" fmla="*/ 249841 h 2002916"/>
                <a:gd name="connsiteX1001" fmla="*/ 1630204 w 1676590"/>
                <a:gd name="connsiteY1001" fmla="*/ 245936 h 2002916"/>
                <a:gd name="connsiteX1002" fmla="*/ 1637348 w 1676590"/>
                <a:gd name="connsiteY1002" fmla="*/ 251079 h 2002916"/>
                <a:gd name="connsiteX1003" fmla="*/ 1640395 w 1676590"/>
                <a:gd name="connsiteY1003" fmla="*/ 269938 h 2002916"/>
                <a:gd name="connsiteX1004" fmla="*/ 1642396 w 1676590"/>
                <a:gd name="connsiteY1004" fmla="*/ 271844 h 2002916"/>
                <a:gd name="connsiteX1005" fmla="*/ 1646015 w 1676590"/>
                <a:gd name="connsiteY1005" fmla="*/ 258413 h 2002916"/>
                <a:gd name="connsiteX1006" fmla="*/ 1653064 w 1676590"/>
                <a:gd name="connsiteY1006" fmla="*/ 259366 h 2002916"/>
                <a:gd name="connsiteX1007" fmla="*/ 1660779 w 1676590"/>
                <a:gd name="connsiteY1007" fmla="*/ 258318 h 2002916"/>
                <a:gd name="connsiteX1008" fmla="*/ 1670685 w 1676590"/>
                <a:gd name="connsiteY1008" fmla="*/ 260604 h 2002916"/>
                <a:gd name="connsiteX1009" fmla="*/ 1194626 w 1676590"/>
                <a:gd name="connsiteY1009" fmla="*/ 64199 h 2002916"/>
                <a:gd name="connsiteX1010" fmla="*/ 1193387 w 1676590"/>
                <a:gd name="connsiteY1010" fmla="*/ 70295 h 2002916"/>
                <a:gd name="connsiteX1011" fmla="*/ 1191196 w 1676590"/>
                <a:gd name="connsiteY1011" fmla="*/ 76200 h 2002916"/>
                <a:gd name="connsiteX1012" fmla="*/ 1185958 w 1676590"/>
                <a:gd name="connsiteY1012" fmla="*/ 82487 h 2002916"/>
                <a:gd name="connsiteX1013" fmla="*/ 1170718 w 1676590"/>
                <a:gd name="connsiteY1013" fmla="*/ 107156 h 2002916"/>
                <a:gd name="connsiteX1014" fmla="*/ 1161860 w 1676590"/>
                <a:gd name="connsiteY1014" fmla="*/ 111157 h 2002916"/>
                <a:gd name="connsiteX1015" fmla="*/ 1159002 w 1676590"/>
                <a:gd name="connsiteY1015" fmla="*/ 115062 h 2002916"/>
                <a:gd name="connsiteX1016" fmla="*/ 1155478 w 1676590"/>
                <a:gd name="connsiteY1016" fmla="*/ 117348 h 2002916"/>
                <a:gd name="connsiteX1017" fmla="*/ 1144334 w 1676590"/>
                <a:gd name="connsiteY1017" fmla="*/ 113919 h 2002916"/>
                <a:gd name="connsiteX1018" fmla="*/ 1141095 w 1676590"/>
                <a:gd name="connsiteY1018" fmla="*/ 118967 h 2002916"/>
                <a:gd name="connsiteX1019" fmla="*/ 1138047 w 1676590"/>
                <a:gd name="connsiteY1019" fmla="*/ 122301 h 2002916"/>
                <a:gd name="connsiteX1020" fmla="*/ 1130046 w 1676590"/>
                <a:gd name="connsiteY1020" fmla="*/ 123539 h 2002916"/>
                <a:gd name="connsiteX1021" fmla="*/ 1125284 w 1676590"/>
                <a:gd name="connsiteY1021" fmla="*/ 122492 h 2002916"/>
                <a:gd name="connsiteX1022" fmla="*/ 1113092 w 1676590"/>
                <a:gd name="connsiteY1022" fmla="*/ 113348 h 2002916"/>
                <a:gd name="connsiteX1023" fmla="*/ 1105852 w 1676590"/>
                <a:gd name="connsiteY1023" fmla="*/ 103442 h 2002916"/>
                <a:gd name="connsiteX1024" fmla="*/ 1101947 w 1676590"/>
                <a:gd name="connsiteY1024" fmla="*/ 95060 h 2002916"/>
                <a:gd name="connsiteX1025" fmla="*/ 1113187 w 1676590"/>
                <a:gd name="connsiteY1025" fmla="*/ 95155 h 2002916"/>
                <a:gd name="connsiteX1026" fmla="*/ 1117187 w 1676590"/>
                <a:gd name="connsiteY1026" fmla="*/ 93154 h 2002916"/>
                <a:gd name="connsiteX1027" fmla="*/ 1124712 w 1676590"/>
                <a:gd name="connsiteY1027" fmla="*/ 94869 h 2002916"/>
                <a:gd name="connsiteX1028" fmla="*/ 1129284 w 1676590"/>
                <a:gd name="connsiteY1028" fmla="*/ 86201 h 2002916"/>
                <a:gd name="connsiteX1029" fmla="*/ 1138904 w 1676590"/>
                <a:gd name="connsiteY1029" fmla="*/ 87249 h 2002916"/>
                <a:gd name="connsiteX1030" fmla="*/ 1157287 w 1676590"/>
                <a:gd name="connsiteY1030" fmla="*/ 81153 h 2002916"/>
                <a:gd name="connsiteX1031" fmla="*/ 1164050 w 1676590"/>
                <a:gd name="connsiteY1031" fmla="*/ 84582 h 2002916"/>
                <a:gd name="connsiteX1032" fmla="*/ 1179481 w 1676590"/>
                <a:gd name="connsiteY1032" fmla="*/ 64199 h 2002916"/>
                <a:gd name="connsiteX1033" fmla="*/ 1184338 w 1676590"/>
                <a:gd name="connsiteY1033" fmla="*/ 64770 h 2002916"/>
                <a:gd name="connsiteX1034" fmla="*/ 1191768 w 1676590"/>
                <a:gd name="connsiteY1034" fmla="*/ 58960 h 2002916"/>
                <a:gd name="connsiteX1035" fmla="*/ 1194626 w 1676590"/>
                <a:gd name="connsiteY1035" fmla="*/ 64199 h 2002916"/>
                <a:gd name="connsiteX1036" fmla="*/ 1231583 w 1676590"/>
                <a:gd name="connsiteY1036" fmla="*/ 112300 h 2002916"/>
                <a:gd name="connsiteX1037" fmla="*/ 1219391 w 1676590"/>
                <a:gd name="connsiteY1037" fmla="*/ 120015 h 2002916"/>
                <a:gd name="connsiteX1038" fmla="*/ 1212342 w 1676590"/>
                <a:gd name="connsiteY1038" fmla="*/ 113443 h 2002916"/>
                <a:gd name="connsiteX1039" fmla="*/ 1209294 w 1676590"/>
                <a:gd name="connsiteY1039" fmla="*/ 106585 h 2002916"/>
                <a:gd name="connsiteX1040" fmla="*/ 1208913 w 1676590"/>
                <a:gd name="connsiteY1040" fmla="*/ 91535 h 2002916"/>
                <a:gd name="connsiteX1041" fmla="*/ 1210532 w 1676590"/>
                <a:gd name="connsiteY1041" fmla="*/ 82296 h 2002916"/>
                <a:gd name="connsiteX1042" fmla="*/ 1216247 w 1676590"/>
                <a:gd name="connsiteY1042" fmla="*/ 77534 h 2002916"/>
                <a:gd name="connsiteX1043" fmla="*/ 1219962 w 1676590"/>
                <a:gd name="connsiteY1043" fmla="*/ 80963 h 2002916"/>
                <a:gd name="connsiteX1044" fmla="*/ 1221010 w 1676590"/>
                <a:gd name="connsiteY1044" fmla="*/ 83915 h 2002916"/>
                <a:gd name="connsiteX1045" fmla="*/ 1227677 w 1676590"/>
                <a:gd name="connsiteY1045" fmla="*/ 86773 h 2002916"/>
                <a:gd name="connsiteX1046" fmla="*/ 1235488 w 1676590"/>
                <a:gd name="connsiteY1046" fmla="*/ 96298 h 2002916"/>
                <a:gd name="connsiteX1047" fmla="*/ 1231583 w 1676590"/>
                <a:gd name="connsiteY1047" fmla="*/ 112300 h 2002916"/>
                <a:gd name="connsiteX1048" fmla="*/ 1205865 w 1676590"/>
                <a:gd name="connsiteY1048" fmla="*/ 115824 h 2002916"/>
                <a:gd name="connsiteX1049" fmla="*/ 1207008 w 1676590"/>
                <a:gd name="connsiteY1049" fmla="*/ 124778 h 2002916"/>
                <a:gd name="connsiteX1050" fmla="*/ 1207484 w 1676590"/>
                <a:gd name="connsiteY1050" fmla="*/ 132207 h 2002916"/>
                <a:gd name="connsiteX1051" fmla="*/ 1201484 w 1676590"/>
                <a:gd name="connsiteY1051" fmla="*/ 142875 h 2002916"/>
                <a:gd name="connsiteX1052" fmla="*/ 1187672 w 1676590"/>
                <a:gd name="connsiteY1052" fmla="*/ 156877 h 2002916"/>
                <a:gd name="connsiteX1053" fmla="*/ 1188529 w 1676590"/>
                <a:gd name="connsiteY1053" fmla="*/ 160592 h 2002916"/>
                <a:gd name="connsiteX1054" fmla="*/ 1183767 w 1676590"/>
                <a:gd name="connsiteY1054" fmla="*/ 164211 h 2002916"/>
                <a:gd name="connsiteX1055" fmla="*/ 1176623 w 1676590"/>
                <a:gd name="connsiteY1055" fmla="*/ 166878 h 2002916"/>
                <a:gd name="connsiteX1056" fmla="*/ 1172813 w 1676590"/>
                <a:gd name="connsiteY1056" fmla="*/ 164306 h 2002916"/>
                <a:gd name="connsiteX1057" fmla="*/ 1173290 w 1676590"/>
                <a:gd name="connsiteY1057" fmla="*/ 152305 h 2002916"/>
                <a:gd name="connsiteX1058" fmla="*/ 1172146 w 1676590"/>
                <a:gd name="connsiteY1058" fmla="*/ 148780 h 2002916"/>
                <a:gd name="connsiteX1059" fmla="*/ 1166812 w 1676590"/>
                <a:gd name="connsiteY1059" fmla="*/ 153448 h 2002916"/>
                <a:gd name="connsiteX1060" fmla="*/ 1161098 w 1676590"/>
                <a:gd name="connsiteY1060" fmla="*/ 147352 h 2002916"/>
                <a:gd name="connsiteX1061" fmla="*/ 1161098 w 1676590"/>
                <a:gd name="connsiteY1061" fmla="*/ 141256 h 2002916"/>
                <a:gd name="connsiteX1062" fmla="*/ 1162621 w 1676590"/>
                <a:gd name="connsiteY1062" fmla="*/ 135922 h 2002916"/>
                <a:gd name="connsiteX1063" fmla="*/ 1167860 w 1676590"/>
                <a:gd name="connsiteY1063" fmla="*/ 127826 h 2002916"/>
                <a:gd name="connsiteX1064" fmla="*/ 1176528 w 1676590"/>
                <a:gd name="connsiteY1064" fmla="*/ 122206 h 2002916"/>
                <a:gd name="connsiteX1065" fmla="*/ 1182243 w 1676590"/>
                <a:gd name="connsiteY1065" fmla="*/ 124301 h 2002916"/>
                <a:gd name="connsiteX1066" fmla="*/ 1201388 w 1676590"/>
                <a:gd name="connsiteY1066" fmla="*/ 102775 h 2002916"/>
                <a:gd name="connsiteX1067" fmla="*/ 1203484 w 1676590"/>
                <a:gd name="connsiteY1067" fmla="*/ 107252 h 2002916"/>
                <a:gd name="connsiteX1068" fmla="*/ 1205865 w 1676590"/>
                <a:gd name="connsiteY1068" fmla="*/ 115824 h 2002916"/>
                <a:gd name="connsiteX1069" fmla="*/ 959263 w 1676590"/>
                <a:gd name="connsiteY1069" fmla="*/ 179356 h 2002916"/>
                <a:gd name="connsiteX1070" fmla="*/ 962501 w 1676590"/>
                <a:gd name="connsiteY1070" fmla="*/ 181546 h 2002916"/>
                <a:gd name="connsiteX1071" fmla="*/ 965740 w 1676590"/>
                <a:gd name="connsiteY1071" fmla="*/ 180213 h 2002916"/>
                <a:gd name="connsiteX1072" fmla="*/ 968407 w 1676590"/>
                <a:gd name="connsiteY1072" fmla="*/ 182118 h 2002916"/>
                <a:gd name="connsiteX1073" fmla="*/ 973741 w 1676590"/>
                <a:gd name="connsiteY1073" fmla="*/ 192119 h 2002916"/>
                <a:gd name="connsiteX1074" fmla="*/ 979551 w 1676590"/>
                <a:gd name="connsiteY1074" fmla="*/ 196025 h 2002916"/>
                <a:gd name="connsiteX1075" fmla="*/ 979837 w 1676590"/>
                <a:gd name="connsiteY1075" fmla="*/ 200978 h 2002916"/>
                <a:gd name="connsiteX1076" fmla="*/ 974503 w 1676590"/>
                <a:gd name="connsiteY1076" fmla="*/ 205835 h 2002916"/>
                <a:gd name="connsiteX1077" fmla="*/ 967550 w 1676590"/>
                <a:gd name="connsiteY1077" fmla="*/ 207359 h 2002916"/>
                <a:gd name="connsiteX1078" fmla="*/ 960120 w 1676590"/>
                <a:gd name="connsiteY1078" fmla="*/ 205645 h 2002916"/>
                <a:gd name="connsiteX1079" fmla="*/ 957929 w 1676590"/>
                <a:gd name="connsiteY1079" fmla="*/ 199454 h 2002916"/>
                <a:gd name="connsiteX1080" fmla="*/ 955643 w 1676590"/>
                <a:gd name="connsiteY1080" fmla="*/ 189071 h 2002916"/>
                <a:gd name="connsiteX1081" fmla="*/ 949357 w 1676590"/>
                <a:gd name="connsiteY1081" fmla="*/ 178879 h 2002916"/>
                <a:gd name="connsiteX1082" fmla="*/ 948404 w 1676590"/>
                <a:gd name="connsiteY1082" fmla="*/ 169926 h 2002916"/>
                <a:gd name="connsiteX1083" fmla="*/ 953834 w 1676590"/>
                <a:gd name="connsiteY1083" fmla="*/ 168593 h 2002916"/>
                <a:gd name="connsiteX1084" fmla="*/ 959263 w 1676590"/>
                <a:gd name="connsiteY1084" fmla="*/ 179356 h 2002916"/>
                <a:gd name="connsiteX1085" fmla="*/ 926401 w 1676590"/>
                <a:gd name="connsiteY1085" fmla="*/ 207740 h 2002916"/>
                <a:gd name="connsiteX1086" fmla="*/ 932117 w 1676590"/>
                <a:gd name="connsiteY1086" fmla="*/ 217932 h 2002916"/>
                <a:gd name="connsiteX1087" fmla="*/ 937069 w 1676590"/>
                <a:gd name="connsiteY1087" fmla="*/ 216979 h 2002916"/>
                <a:gd name="connsiteX1088" fmla="*/ 938593 w 1676590"/>
                <a:gd name="connsiteY1088" fmla="*/ 213074 h 2002916"/>
                <a:gd name="connsiteX1089" fmla="*/ 942023 w 1676590"/>
                <a:gd name="connsiteY1089" fmla="*/ 211169 h 2002916"/>
                <a:gd name="connsiteX1090" fmla="*/ 948976 w 1676590"/>
                <a:gd name="connsiteY1090" fmla="*/ 216599 h 2002916"/>
                <a:gd name="connsiteX1091" fmla="*/ 948023 w 1676590"/>
                <a:gd name="connsiteY1091" fmla="*/ 225743 h 2002916"/>
                <a:gd name="connsiteX1092" fmla="*/ 938403 w 1676590"/>
                <a:gd name="connsiteY1092" fmla="*/ 237268 h 2002916"/>
                <a:gd name="connsiteX1093" fmla="*/ 931450 w 1676590"/>
                <a:gd name="connsiteY1093" fmla="*/ 253746 h 2002916"/>
                <a:gd name="connsiteX1094" fmla="*/ 922687 w 1676590"/>
                <a:gd name="connsiteY1094" fmla="*/ 257556 h 2002916"/>
                <a:gd name="connsiteX1095" fmla="*/ 918401 w 1676590"/>
                <a:gd name="connsiteY1095" fmla="*/ 255556 h 2002916"/>
                <a:gd name="connsiteX1096" fmla="*/ 910495 w 1676590"/>
                <a:gd name="connsiteY1096" fmla="*/ 264986 h 2002916"/>
                <a:gd name="connsiteX1097" fmla="*/ 904208 w 1676590"/>
                <a:gd name="connsiteY1097" fmla="*/ 274796 h 2002916"/>
                <a:gd name="connsiteX1098" fmla="*/ 897636 w 1676590"/>
                <a:gd name="connsiteY1098" fmla="*/ 287084 h 2002916"/>
                <a:gd name="connsiteX1099" fmla="*/ 897255 w 1676590"/>
                <a:gd name="connsiteY1099" fmla="*/ 293465 h 2002916"/>
                <a:gd name="connsiteX1100" fmla="*/ 896207 w 1676590"/>
                <a:gd name="connsiteY1100" fmla="*/ 298323 h 2002916"/>
                <a:gd name="connsiteX1101" fmla="*/ 872204 w 1676590"/>
                <a:gd name="connsiteY1101" fmla="*/ 303086 h 2002916"/>
                <a:gd name="connsiteX1102" fmla="*/ 863536 w 1676590"/>
                <a:gd name="connsiteY1102" fmla="*/ 306324 h 2002916"/>
                <a:gd name="connsiteX1103" fmla="*/ 854297 w 1676590"/>
                <a:gd name="connsiteY1103" fmla="*/ 302228 h 2002916"/>
                <a:gd name="connsiteX1104" fmla="*/ 849916 w 1676590"/>
                <a:gd name="connsiteY1104" fmla="*/ 294037 h 2002916"/>
                <a:gd name="connsiteX1105" fmla="*/ 851344 w 1676590"/>
                <a:gd name="connsiteY1105" fmla="*/ 289655 h 2002916"/>
                <a:gd name="connsiteX1106" fmla="*/ 860488 w 1676590"/>
                <a:gd name="connsiteY1106" fmla="*/ 287846 h 2002916"/>
                <a:gd name="connsiteX1107" fmla="*/ 860869 w 1676590"/>
                <a:gd name="connsiteY1107" fmla="*/ 280321 h 2002916"/>
                <a:gd name="connsiteX1108" fmla="*/ 863156 w 1676590"/>
                <a:gd name="connsiteY1108" fmla="*/ 275654 h 2002916"/>
                <a:gd name="connsiteX1109" fmla="*/ 866108 w 1676590"/>
                <a:gd name="connsiteY1109" fmla="*/ 273177 h 2002916"/>
                <a:gd name="connsiteX1110" fmla="*/ 868299 w 1676590"/>
                <a:gd name="connsiteY1110" fmla="*/ 263462 h 2002916"/>
                <a:gd name="connsiteX1111" fmla="*/ 872014 w 1676590"/>
                <a:gd name="connsiteY1111" fmla="*/ 260890 h 2002916"/>
                <a:gd name="connsiteX1112" fmla="*/ 878776 w 1676590"/>
                <a:gd name="connsiteY1112" fmla="*/ 263271 h 2002916"/>
                <a:gd name="connsiteX1113" fmla="*/ 883349 w 1676590"/>
                <a:gd name="connsiteY1113" fmla="*/ 256223 h 2002916"/>
                <a:gd name="connsiteX1114" fmla="*/ 885920 w 1676590"/>
                <a:gd name="connsiteY1114" fmla="*/ 255079 h 2002916"/>
                <a:gd name="connsiteX1115" fmla="*/ 889159 w 1676590"/>
                <a:gd name="connsiteY1115" fmla="*/ 260890 h 2002916"/>
                <a:gd name="connsiteX1116" fmla="*/ 890683 w 1676590"/>
                <a:gd name="connsiteY1116" fmla="*/ 252889 h 2002916"/>
                <a:gd name="connsiteX1117" fmla="*/ 889159 w 1676590"/>
                <a:gd name="connsiteY1117" fmla="*/ 245554 h 2002916"/>
                <a:gd name="connsiteX1118" fmla="*/ 889921 w 1676590"/>
                <a:gd name="connsiteY1118" fmla="*/ 240602 h 2002916"/>
                <a:gd name="connsiteX1119" fmla="*/ 898779 w 1676590"/>
                <a:gd name="connsiteY1119" fmla="*/ 227648 h 2002916"/>
                <a:gd name="connsiteX1120" fmla="*/ 902589 w 1676590"/>
                <a:gd name="connsiteY1120" fmla="*/ 218218 h 2002916"/>
                <a:gd name="connsiteX1121" fmla="*/ 908018 w 1676590"/>
                <a:gd name="connsiteY1121" fmla="*/ 212122 h 2002916"/>
                <a:gd name="connsiteX1122" fmla="*/ 913352 w 1676590"/>
                <a:gd name="connsiteY1122" fmla="*/ 213074 h 2002916"/>
                <a:gd name="connsiteX1123" fmla="*/ 914876 w 1676590"/>
                <a:gd name="connsiteY1123" fmla="*/ 204121 h 2002916"/>
                <a:gd name="connsiteX1124" fmla="*/ 913352 w 1676590"/>
                <a:gd name="connsiteY1124" fmla="*/ 194882 h 2002916"/>
                <a:gd name="connsiteX1125" fmla="*/ 913924 w 1676590"/>
                <a:gd name="connsiteY1125" fmla="*/ 188786 h 2002916"/>
                <a:gd name="connsiteX1126" fmla="*/ 918591 w 1676590"/>
                <a:gd name="connsiteY1126" fmla="*/ 174117 h 2002916"/>
                <a:gd name="connsiteX1127" fmla="*/ 923639 w 1676590"/>
                <a:gd name="connsiteY1127" fmla="*/ 173546 h 2002916"/>
                <a:gd name="connsiteX1128" fmla="*/ 926020 w 1676590"/>
                <a:gd name="connsiteY1128" fmla="*/ 186595 h 2002916"/>
                <a:gd name="connsiteX1129" fmla="*/ 926401 w 1676590"/>
                <a:gd name="connsiteY1129" fmla="*/ 207740 h 2002916"/>
                <a:gd name="connsiteX1130" fmla="*/ 1024033 w 1676590"/>
                <a:gd name="connsiteY1130" fmla="*/ 203359 h 2002916"/>
                <a:gd name="connsiteX1131" fmla="*/ 1020604 w 1676590"/>
                <a:gd name="connsiteY1131" fmla="*/ 207645 h 2002916"/>
                <a:gd name="connsiteX1132" fmla="*/ 1015270 w 1676590"/>
                <a:gd name="connsiteY1132" fmla="*/ 209455 h 2002916"/>
                <a:gd name="connsiteX1133" fmla="*/ 1012412 w 1676590"/>
                <a:gd name="connsiteY1133" fmla="*/ 206788 h 2002916"/>
                <a:gd name="connsiteX1134" fmla="*/ 1008412 w 1676590"/>
                <a:gd name="connsiteY1134" fmla="*/ 204978 h 2002916"/>
                <a:gd name="connsiteX1135" fmla="*/ 1003840 w 1676590"/>
                <a:gd name="connsiteY1135" fmla="*/ 205835 h 2002916"/>
                <a:gd name="connsiteX1136" fmla="*/ 1000125 w 1676590"/>
                <a:gd name="connsiteY1136" fmla="*/ 197739 h 2002916"/>
                <a:gd name="connsiteX1137" fmla="*/ 1000506 w 1676590"/>
                <a:gd name="connsiteY1137" fmla="*/ 191071 h 2002916"/>
                <a:gd name="connsiteX1138" fmla="*/ 1005745 w 1676590"/>
                <a:gd name="connsiteY1138" fmla="*/ 181832 h 2002916"/>
                <a:gd name="connsiteX1139" fmla="*/ 1016127 w 1676590"/>
                <a:gd name="connsiteY1139" fmla="*/ 176689 h 2002916"/>
                <a:gd name="connsiteX1140" fmla="*/ 1024509 w 1676590"/>
                <a:gd name="connsiteY1140" fmla="*/ 178784 h 2002916"/>
                <a:gd name="connsiteX1141" fmla="*/ 1026604 w 1676590"/>
                <a:gd name="connsiteY1141" fmla="*/ 181451 h 2002916"/>
                <a:gd name="connsiteX1142" fmla="*/ 1024033 w 1676590"/>
                <a:gd name="connsiteY1142" fmla="*/ 203359 h 2002916"/>
                <a:gd name="connsiteX1143" fmla="*/ 1612202 w 1676590"/>
                <a:gd name="connsiteY1143" fmla="*/ 258128 h 2002916"/>
                <a:gd name="connsiteX1144" fmla="*/ 1600010 w 1676590"/>
                <a:gd name="connsiteY1144" fmla="*/ 263557 h 2002916"/>
                <a:gd name="connsiteX1145" fmla="*/ 1598581 w 1676590"/>
                <a:gd name="connsiteY1145" fmla="*/ 259080 h 2002916"/>
                <a:gd name="connsiteX1146" fmla="*/ 1601248 w 1676590"/>
                <a:gd name="connsiteY1146" fmla="*/ 252127 h 2002916"/>
                <a:gd name="connsiteX1147" fmla="*/ 1604486 w 1676590"/>
                <a:gd name="connsiteY1147" fmla="*/ 237839 h 2002916"/>
                <a:gd name="connsiteX1148" fmla="*/ 1609439 w 1676590"/>
                <a:gd name="connsiteY1148" fmla="*/ 238411 h 2002916"/>
                <a:gd name="connsiteX1149" fmla="*/ 1614487 w 1676590"/>
                <a:gd name="connsiteY1149" fmla="*/ 243840 h 2002916"/>
                <a:gd name="connsiteX1150" fmla="*/ 1618488 w 1676590"/>
                <a:gd name="connsiteY1150" fmla="*/ 250317 h 2002916"/>
                <a:gd name="connsiteX1151" fmla="*/ 1612202 w 1676590"/>
                <a:gd name="connsiteY1151" fmla="*/ 258128 h 2002916"/>
                <a:gd name="connsiteX1152" fmla="*/ 814102 w 1676590"/>
                <a:gd name="connsiteY1152" fmla="*/ 295180 h 2002916"/>
                <a:gd name="connsiteX1153" fmla="*/ 821817 w 1676590"/>
                <a:gd name="connsiteY1153" fmla="*/ 305657 h 2002916"/>
                <a:gd name="connsiteX1154" fmla="*/ 825246 w 1676590"/>
                <a:gd name="connsiteY1154" fmla="*/ 302419 h 2002916"/>
                <a:gd name="connsiteX1155" fmla="*/ 832104 w 1676590"/>
                <a:gd name="connsiteY1155" fmla="*/ 301276 h 2002916"/>
                <a:gd name="connsiteX1156" fmla="*/ 837152 w 1676590"/>
                <a:gd name="connsiteY1156" fmla="*/ 304895 h 2002916"/>
                <a:gd name="connsiteX1157" fmla="*/ 841343 w 1676590"/>
                <a:gd name="connsiteY1157" fmla="*/ 311563 h 2002916"/>
                <a:gd name="connsiteX1158" fmla="*/ 846201 w 1676590"/>
                <a:gd name="connsiteY1158" fmla="*/ 311849 h 2002916"/>
                <a:gd name="connsiteX1159" fmla="*/ 849344 w 1676590"/>
                <a:gd name="connsiteY1159" fmla="*/ 320516 h 2002916"/>
                <a:gd name="connsiteX1160" fmla="*/ 850868 w 1676590"/>
                <a:gd name="connsiteY1160" fmla="*/ 331851 h 2002916"/>
                <a:gd name="connsiteX1161" fmla="*/ 847344 w 1676590"/>
                <a:gd name="connsiteY1161" fmla="*/ 340233 h 2002916"/>
                <a:gd name="connsiteX1162" fmla="*/ 842201 w 1676590"/>
                <a:gd name="connsiteY1162" fmla="*/ 344043 h 2002916"/>
                <a:gd name="connsiteX1163" fmla="*/ 840867 w 1676590"/>
                <a:gd name="connsiteY1163" fmla="*/ 353854 h 2002916"/>
                <a:gd name="connsiteX1164" fmla="*/ 842772 w 1676590"/>
                <a:gd name="connsiteY1164" fmla="*/ 367665 h 2002916"/>
                <a:gd name="connsiteX1165" fmla="*/ 831437 w 1676590"/>
                <a:gd name="connsiteY1165" fmla="*/ 372332 h 2002916"/>
                <a:gd name="connsiteX1166" fmla="*/ 818293 w 1676590"/>
                <a:gd name="connsiteY1166" fmla="*/ 374428 h 2002916"/>
                <a:gd name="connsiteX1167" fmla="*/ 813149 w 1676590"/>
                <a:gd name="connsiteY1167" fmla="*/ 367951 h 2002916"/>
                <a:gd name="connsiteX1168" fmla="*/ 802576 w 1676590"/>
                <a:gd name="connsiteY1168" fmla="*/ 379952 h 2002916"/>
                <a:gd name="connsiteX1169" fmla="*/ 792194 w 1676590"/>
                <a:gd name="connsiteY1169" fmla="*/ 398621 h 2002916"/>
                <a:gd name="connsiteX1170" fmla="*/ 787146 w 1676590"/>
                <a:gd name="connsiteY1170" fmla="*/ 400812 h 2002916"/>
                <a:gd name="connsiteX1171" fmla="*/ 786765 w 1676590"/>
                <a:gd name="connsiteY1171" fmla="*/ 394907 h 2002916"/>
                <a:gd name="connsiteX1172" fmla="*/ 779335 w 1676590"/>
                <a:gd name="connsiteY1172" fmla="*/ 390811 h 2002916"/>
                <a:gd name="connsiteX1173" fmla="*/ 769715 w 1676590"/>
                <a:gd name="connsiteY1173" fmla="*/ 390620 h 2002916"/>
                <a:gd name="connsiteX1174" fmla="*/ 770001 w 1676590"/>
                <a:gd name="connsiteY1174" fmla="*/ 386239 h 2002916"/>
                <a:gd name="connsiteX1175" fmla="*/ 771811 w 1676590"/>
                <a:gd name="connsiteY1175" fmla="*/ 383096 h 2002916"/>
                <a:gd name="connsiteX1176" fmla="*/ 780098 w 1676590"/>
                <a:gd name="connsiteY1176" fmla="*/ 378524 h 2002916"/>
                <a:gd name="connsiteX1177" fmla="*/ 781717 w 1676590"/>
                <a:gd name="connsiteY1177" fmla="*/ 368999 h 2002916"/>
                <a:gd name="connsiteX1178" fmla="*/ 780193 w 1676590"/>
                <a:gd name="connsiteY1178" fmla="*/ 352044 h 2002916"/>
                <a:gd name="connsiteX1179" fmla="*/ 781717 w 1676590"/>
                <a:gd name="connsiteY1179" fmla="*/ 343757 h 2002916"/>
                <a:gd name="connsiteX1180" fmla="*/ 782002 w 1676590"/>
                <a:gd name="connsiteY1180" fmla="*/ 337947 h 2002916"/>
                <a:gd name="connsiteX1181" fmla="*/ 787146 w 1676590"/>
                <a:gd name="connsiteY1181" fmla="*/ 331280 h 2002916"/>
                <a:gd name="connsiteX1182" fmla="*/ 804958 w 1676590"/>
                <a:gd name="connsiteY1182" fmla="*/ 334423 h 2002916"/>
                <a:gd name="connsiteX1183" fmla="*/ 807149 w 1676590"/>
                <a:gd name="connsiteY1183" fmla="*/ 328041 h 2002916"/>
                <a:gd name="connsiteX1184" fmla="*/ 805815 w 1676590"/>
                <a:gd name="connsiteY1184" fmla="*/ 323945 h 2002916"/>
                <a:gd name="connsiteX1185" fmla="*/ 796576 w 1676590"/>
                <a:gd name="connsiteY1185" fmla="*/ 316897 h 2002916"/>
                <a:gd name="connsiteX1186" fmla="*/ 798004 w 1676590"/>
                <a:gd name="connsiteY1186" fmla="*/ 312134 h 2002916"/>
                <a:gd name="connsiteX1187" fmla="*/ 804672 w 1676590"/>
                <a:gd name="connsiteY1187" fmla="*/ 307848 h 2002916"/>
                <a:gd name="connsiteX1188" fmla="*/ 810959 w 1676590"/>
                <a:gd name="connsiteY1188" fmla="*/ 307277 h 2002916"/>
                <a:gd name="connsiteX1189" fmla="*/ 812863 w 1676590"/>
                <a:gd name="connsiteY1189" fmla="*/ 300038 h 2002916"/>
                <a:gd name="connsiteX1190" fmla="*/ 813149 w 1676590"/>
                <a:gd name="connsiteY1190" fmla="*/ 296894 h 2002916"/>
                <a:gd name="connsiteX1191" fmla="*/ 814102 w 1676590"/>
                <a:gd name="connsiteY1191" fmla="*/ 295180 h 2002916"/>
                <a:gd name="connsiteX1192" fmla="*/ 702469 w 1676590"/>
                <a:gd name="connsiteY1192" fmla="*/ 481013 h 2002916"/>
                <a:gd name="connsiteX1193" fmla="*/ 703231 w 1676590"/>
                <a:gd name="connsiteY1193" fmla="*/ 482251 h 2002916"/>
                <a:gd name="connsiteX1194" fmla="*/ 711899 w 1676590"/>
                <a:gd name="connsiteY1194" fmla="*/ 465296 h 2002916"/>
                <a:gd name="connsiteX1195" fmla="*/ 721614 w 1676590"/>
                <a:gd name="connsiteY1195" fmla="*/ 459962 h 2002916"/>
                <a:gd name="connsiteX1196" fmla="*/ 722185 w 1676590"/>
                <a:gd name="connsiteY1196" fmla="*/ 454057 h 2002916"/>
                <a:gd name="connsiteX1197" fmla="*/ 725995 w 1676590"/>
                <a:gd name="connsiteY1197" fmla="*/ 448342 h 2002916"/>
                <a:gd name="connsiteX1198" fmla="*/ 725519 w 1676590"/>
                <a:gd name="connsiteY1198" fmla="*/ 439007 h 2002916"/>
                <a:gd name="connsiteX1199" fmla="*/ 727424 w 1676590"/>
                <a:gd name="connsiteY1199" fmla="*/ 431387 h 2002916"/>
                <a:gd name="connsiteX1200" fmla="*/ 732377 w 1676590"/>
                <a:gd name="connsiteY1200" fmla="*/ 429292 h 2002916"/>
                <a:gd name="connsiteX1201" fmla="*/ 735425 w 1676590"/>
                <a:gd name="connsiteY1201" fmla="*/ 426720 h 2002916"/>
                <a:gd name="connsiteX1202" fmla="*/ 738854 w 1676590"/>
                <a:gd name="connsiteY1202" fmla="*/ 425291 h 2002916"/>
                <a:gd name="connsiteX1203" fmla="*/ 745045 w 1676590"/>
                <a:gd name="connsiteY1203" fmla="*/ 431483 h 2002916"/>
                <a:gd name="connsiteX1204" fmla="*/ 748475 w 1676590"/>
                <a:gd name="connsiteY1204" fmla="*/ 438341 h 2002916"/>
                <a:gd name="connsiteX1205" fmla="*/ 752856 w 1676590"/>
                <a:gd name="connsiteY1205" fmla="*/ 453676 h 2002916"/>
                <a:gd name="connsiteX1206" fmla="*/ 751046 w 1676590"/>
                <a:gd name="connsiteY1206" fmla="*/ 468344 h 2002916"/>
                <a:gd name="connsiteX1207" fmla="*/ 739426 w 1676590"/>
                <a:gd name="connsiteY1207" fmla="*/ 479774 h 2002916"/>
                <a:gd name="connsiteX1208" fmla="*/ 730186 w 1676590"/>
                <a:gd name="connsiteY1208" fmla="*/ 485013 h 2002916"/>
                <a:gd name="connsiteX1209" fmla="*/ 720852 w 1676590"/>
                <a:gd name="connsiteY1209" fmla="*/ 498062 h 2002916"/>
                <a:gd name="connsiteX1210" fmla="*/ 716185 w 1676590"/>
                <a:gd name="connsiteY1210" fmla="*/ 508730 h 2002916"/>
                <a:gd name="connsiteX1211" fmla="*/ 712184 w 1676590"/>
                <a:gd name="connsiteY1211" fmla="*/ 511016 h 2002916"/>
                <a:gd name="connsiteX1212" fmla="*/ 709612 w 1676590"/>
                <a:gd name="connsiteY1212" fmla="*/ 510159 h 2002916"/>
                <a:gd name="connsiteX1213" fmla="*/ 707326 w 1676590"/>
                <a:gd name="connsiteY1213" fmla="*/ 507587 h 2002916"/>
                <a:gd name="connsiteX1214" fmla="*/ 702659 w 1676590"/>
                <a:gd name="connsiteY1214" fmla="*/ 507587 h 2002916"/>
                <a:gd name="connsiteX1215" fmla="*/ 697420 w 1676590"/>
                <a:gd name="connsiteY1215" fmla="*/ 516827 h 2002916"/>
                <a:gd name="connsiteX1216" fmla="*/ 681704 w 1676590"/>
                <a:gd name="connsiteY1216" fmla="*/ 524351 h 2002916"/>
                <a:gd name="connsiteX1217" fmla="*/ 675608 w 1676590"/>
                <a:gd name="connsiteY1217" fmla="*/ 522161 h 2002916"/>
                <a:gd name="connsiteX1218" fmla="*/ 675323 w 1676590"/>
                <a:gd name="connsiteY1218" fmla="*/ 512921 h 2002916"/>
                <a:gd name="connsiteX1219" fmla="*/ 671608 w 1676590"/>
                <a:gd name="connsiteY1219" fmla="*/ 513683 h 2002916"/>
                <a:gd name="connsiteX1220" fmla="*/ 665702 w 1676590"/>
                <a:gd name="connsiteY1220" fmla="*/ 524732 h 2002916"/>
                <a:gd name="connsiteX1221" fmla="*/ 659987 w 1676590"/>
                <a:gd name="connsiteY1221" fmla="*/ 528447 h 2002916"/>
                <a:gd name="connsiteX1222" fmla="*/ 656082 w 1676590"/>
                <a:gd name="connsiteY1222" fmla="*/ 529495 h 2002916"/>
                <a:gd name="connsiteX1223" fmla="*/ 649034 w 1676590"/>
                <a:gd name="connsiteY1223" fmla="*/ 525399 h 2002916"/>
                <a:gd name="connsiteX1224" fmla="*/ 629888 w 1676590"/>
                <a:gd name="connsiteY1224" fmla="*/ 544068 h 2002916"/>
                <a:gd name="connsiteX1225" fmla="*/ 611981 w 1676590"/>
                <a:gd name="connsiteY1225" fmla="*/ 547592 h 2002916"/>
                <a:gd name="connsiteX1226" fmla="*/ 606076 w 1676590"/>
                <a:gd name="connsiteY1226" fmla="*/ 545402 h 2002916"/>
                <a:gd name="connsiteX1227" fmla="*/ 606076 w 1676590"/>
                <a:gd name="connsiteY1227" fmla="*/ 533972 h 2002916"/>
                <a:gd name="connsiteX1228" fmla="*/ 617696 w 1676590"/>
                <a:gd name="connsiteY1228" fmla="*/ 519303 h 2002916"/>
                <a:gd name="connsiteX1229" fmla="*/ 627126 w 1676590"/>
                <a:gd name="connsiteY1229" fmla="*/ 509111 h 2002916"/>
                <a:gd name="connsiteX1230" fmla="*/ 659797 w 1676590"/>
                <a:gd name="connsiteY1230" fmla="*/ 501968 h 2002916"/>
                <a:gd name="connsiteX1231" fmla="*/ 680180 w 1676590"/>
                <a:gd name="connsiteY1231" fmla="*/ 471392 h 2002916"/>
                <a:gd name="connsiteX1232" fmla="*/ 685038 w 1676590"/>
                <a:gd name="connsiteY1232" fmla="*/ 437960 h 2002916"/>
                <a:gd name="connsiteX1233" fmla="*/ 689896 w 1676590"/>
                <a:gd name="connsiteY1233" fmla="*/ 425768 h 2002916"/>
                <a:gd name="connsiteX1234" fmla="*/ 687610 w 1676590"/>
                <a:gd name="connsiteY1234" fmla="*/ 418910 h 2002916"/>
                <a:gd name="connsiteX1235" fmla="*/ 682085 w 1676590"/>
                <a:gd name="connsiteY1235" fmla="*/ 417671 h 2002916"/>
                <a:gd name="connsiteX1236" fmla="*/ 681800 w 1676590"/>
                <a:gd name="connsiteY1236" fmla="*/ 407099 h 2002916"/>
                <a:gd name="connsiteX1237" fmla="*/ 684657 w 1676590"/>
                <a:gd name="connsiteY1237" fmla="*/ 395478 h 2002916"/>
                <a:gd name="connsiteX1238" fmla="*/ 695325 w 1676590"/>
                <a:gd name="connsiteY1238" fmla="*/ 379476 h 2002916"/>
                <a:gd name="connsiteX1239" fmla="*/ 701231 w 1676590"/>
                <a:gd name="connsiteY1239" fmla="*/ 372618 h 2002916"/>
                <a:gd name="connsiteX1240" fmla="*/ 710946 w 1676590"/>
                <a:gd name="connsiteY1240" fmla="*/ 353282 h 2002916"/>
                <a:gd name="connsiteX1241" fmla="*/ 715518 w 1676590"/>
                <a:gd name="connsiteY1241" fmla="*/ 348901 h 2002916"/>
                <a:gd name="connsiteX1242" fmla="*/ 720852 w 1676590"/>
                <a:gd name="connsiteY1242" fmla="*/ 348901 h 2002916"/>
                <a:gd name="connsiteX1243" fmla="*/ 726091 w 1676590"/>
                <a:gd name="connsiteY1243" fmla="*/ 353949 h 2002916"/>
                <a:gd name="connsiteX1244" fmla="*/ 725138 w 1676590"/>
                <a:gd name="connsiteY1244" fmla="*/ 364331 h 2002916"/>
                <a:gd name="connsiteX1245" fmla="*/ 717328 w 1676590"/>
                <a:gd name="connsiteY1245" fmla="*/ 383096 h 2002916"/>
                <a:gd name="connsiteX1246" fmla="*/ 705707 w 1676590"/>
                <a:gd name="connsiteY1246" fmla="*/ 398907 h 2002916"/>
                <a:gd name="connsiteX1247" fmla="*/ 707136 w 1676590"/>
                <a:gd name="connsiteY1247" fmla="*/ 410242 h 2002916"/>
                <a:gd name="connsiteX1248" fmla="*/ 711708 w 1676590"/>
                <a:gd name="connsiteY1248" fmla="*/ 419576 h 2002916"/>
                <a:gd name="connsiteX1249" fmla="*/ 712851 w 1676590"/>
                <a:gd name="connsiteY1249" fmla="*/ 435483 h 2002916"/>
                <a:gd name="connsiteX1250" fmla="*/ 713137 w 1676590"/>
                <a:gd name="connsiteY1250" fmla="*/ 450723 h 2002916"/>
                <a:gd name="connsiteX1251" fmla="*/ 704374 w 1676590"/>
                <a:gd name="connsiteY1251" fmla="*/ 471202 h 2002916"/>
                <a:gd name="connsiteX1252" fmla="*/ 702469 w 1676590"/>
                <a:gd name="connsiteY1252" fmla="*/ 481013 h 2002916"/>
                <a:gd name="connsiteX1253" fmla="*/ 666941 w 1676590"/>
                <a:gd name="connsiteY1253" fmla="*/ 413385 h 2002916"/>
                <a:gd name="connsiteX1254" fmla="*/ 675323 w 1676590"/>
                <a:gd name="connsiteY1254" fmla="*/ 431387 h 2002916"/>
                <a:gd name="connsiteX1255" fmla="*/ 679133 w 1676590"/>
                <a:gd name="connsiteY1255" fmla="*/ 441770 h 2002916"/>
                <a:gd name="connsiteX1256" fmla="*/ 675989 w 1676590"/>
                <a:gd name="connsiteY1256" fmla="*/ 461391 h 2002916"/>
                <a:gd name="connsiteX1257" fmla="*/ 667893 w 1676590"/>
                <a:gd name="connsiteY1257" fmla="*/ 471297 h 2002916"/>
                <a:gd name="connsiteX1258" fmla="*/ 655415 w 1676590"/>
                <a:gd name="connsiteY1258" fmla="*/ 473107 h 2002916"/>
                <a:gd name="connsiteX1259" fmla="*/ 646652 w 1676590"/>
                <a:gd name="connsiteY1259" fmla="*/ 472250 h 2002916"/>
                <a:gd name="connsiteX1260" fmla="*/ 641128 w 1676590"/>
                <a:gd name="connsiteY1260" fmla="*/ 467487 h 2002916"/>
                <a:gd name="connsiteX1261" fmla="*/ 640461 w 1676590"/>
                <a:gd name="connsiteY1261" fmla="*/ 462153 h 2002916"/>
                <a:gd name="connsiteX1262" fmla="*/ 637223 w 1676590"/>
                <a:gd name="connsiteY1262" fmla="*/ 460629 h 2002916"/>
                <a:gd name="connsiteX1263" fmla="*/ 628841 w 1676590"/>
                <a:gd name="connsiteY1263" fmla="*/ 467487 h 2002916"/>
                <a:gd name="connsiteX1264" fmla="*/ 623030 w 1676590"/>
                <a:gd name="connsiteY1264" fmla="*/ 468344 h 2002916"/>
                <a:gd name="connsiteX1265" fmla="*/ 615506 w 1676590"/>
                <a:gd name="connsiteY1265" fmla="*/ 463010 h 2002916"/>
                <a:gd name="connsiteX1266" fmla="*/ 613505 w 1676590"/>
                <a:gd name="connsiteY1266" fmla="*/ 454533 h 2002916"/>
                <a:gd name="connsiteX1267" fmla="*/ 621411 w 1676590"/>
                <a:gd name="connsiteY1267" fmla="*/ 443865 h 2002916"/>
                <a:gd name="connsiteX1268" fmla="*/ 625126 w 1676590"/>
                <a:gd name="connsiteY1268" fmla="*/ 435578 h 2002916"/>
                <a:gd name="connsiteX1269" fmla="*/ 633889 w 1676590"/>
                <a:gd name="connsiteY1269" fmla="*/ 436245 h 2002916"/>
                <a:gd name="connsiteX1270" fmla="*/ 636079 w 1676590"/>
                <a:gd name="connsiteY1270" fmla="*/ 438912 h 2002916"/>
                <a:gd name="connsiteX1271" fmla="*/ 641033 w 1676590"/>
                <a:gd name="connsiteY1271" fmla="*/ 440531 h 2002916"/>
                <a:gd name="connsiteX1272" fmla="*/ 643985 w 1676590"/>
                <a:gd name="connsiteY1272" fmla="*/ 430435 h 2002916"/>
                <a:gd name="connsiteX1273" fmla="*/ 643318 w 1676590"/>
                <a:gd name="connsiteY1273" fmla="*/ 423482 h 2002916"/>
                <a:gd name="connsiteX1274" fmla="*/ 645509 w 1676590"/>
                <a:gd name="connsiteY1274" fmla="*/ 418624 h 2002916"/>
                <a:gd name="connsiteX1275" fmla="*/ 656082 w 1676590"/>
                <a:gd name="connsiteY1275" fmla="*/ 422148 h 2002916"/>
                <a:gd name="connsiteX1276" fmla="*/ 656082 w 1676590"/>
                <a:gd name="connsiteY1276" fmla="*/ 403193 h 2002916"/>
                <a:gd name="connsiteX1277" fmla="*/ 660178 w 1676590"/>
                <a:gd name="connsiteY1277" fmla="*/ 401860 h 2002916"/>
                <a:gd name="connsiteX1278" fmla="*/ 661892 w 1676590"/>
                <a:gd name="connsiteY1278" fmla="*/ 402527 h 2002916"/>
                <a:gd name="connsiteX1279" fmla="*/ 664940 w 1676590"/>
                <a:gd name="connsiteY1279" fmla="*/ 406527 h 2002916"/>
                <a:gd name="connsiteX1280" fmla="*/ 666941 w 1676590"/>
                <a:gd name="connsiteY1280" fmla="*/ 413385 h 2002916"/>
                <a:gd name="connsiteX1281" fmla="*/ 581501 w 1676590"/>
                <a:gd name="connsiteY1281" fmla="*/ 532543 h 2002916"/>
                <a:gd name="connsiteX1282" fmla="*/ 585311 w 1676590"/>
                <a:gd name="connsiteY1282" fmla="*/ 535496 h 2002916"/>
                <a:gd name="connsiteX1283" fmla="*/ 595217 w 1676590"/>
                <a:gd name="connsiteY1283" fmla="*/ 534638 h 2002916"/>
                <a:gd name="connsiteX1284" fmla="*/ 597218 w 1676590"/>
                <a:gd name="connsiteY1284" fmla="*/ 535781 h 2002916"/>
                <a:gd name="connsiteX1285" fmla="*/ 595789 w 1676590"/>
                <a:gd name="connsiteY1285" fmla="*/ 540639 h 2002916"/>
                <a:gd name="connsiteX1286" fmla="*/ 591502 w 1676590"/>
                <a:gd name="connsiteY1286" fmla="*/ 545973 h 2002916"/>
                <a:gd name="connsiteX1287" fmla="*/ 582454 w 1676590"/>
                <a:gd name="connsiteY1287" fmla="*/ 549307 h 2002916"/>
                <a:gd name="connsiteX1288" fmla="*/ 578358 w 1676590"/>
                <a:gd name="connsiteY1288" fmla="*/ 557403 h 2002916"/>
                <a:gd name="connsiteX1289" fmla="*/ 575405 w 1676590"/>
                <a:gd name="connsiteY1289" fmla="*/ 560165 h 2002916"/>
                <a:gd name="connsiteX1290" fmla="*/ 567595 w 1676590"/>
                <a:gd name="connsiteY1290" fmla="*/ 560261 h 2002916"/>
                <a:gd name="connsiteX1291" fmla="*/ 562927 w 1676590"/>
                <a:gd name="connsiteY1291" fmla="*/ 562070 h 2002916"/>
                <a:gd name="connsiteX1292" fmla="*/ 557308 w 1676590"/>
                <a:gd name="connsiteY1292" fmla="*/ 569309 h 2002916"/>
                <a:gd name="connsiteX1293" fmla="*/ 552736 w 1676590"/>
                <a:gd name="connsiteY1293" fmla="*/ 563975 h 2002916"/>
                <a:gd name="connsiteX1294" fmla="*/ 551402 w 1676590"/>
                <a:gd name="connsiteY1294" fmla="*/ 567785 h 2002916"/>
                <a:gd name="connsiteX1295" fmla="*/ 550640 w 1676590"/>
                <a:gd name="connsiteY1295" fmla="*/ 574548 h 2002916"/>
                <a:gd name="connsiteX1296" fmla="*/ 548068 w 1676590"/>
                <a:gd name="connsiteY1296" fmla="*/ 576548 h 2002916"/>
                <a:gd name="connsiteX1297" fmla="*/ 540258 w 1676590"/>
                <a:gd name="connsiteY1297" fmla="*/ 579025 h 2002916"/>
                <a:gd name="connsiteX1298" fmla="*/ 538353 w 1676590"/>
                <a:gd name="connsiteY1298" fmla="*/ 563213 h 2002916"/>
                <a:gd name="connsiteX1299" fmla="*/ 541973 w 1676590"/>
                <a:gd name="connsiteY1299" fmla="*/ 557498 h 2002916"/>
                <a:gd name="connsiteX1300" fmla="*/ 544735 w 1676590"/>
                <a:gd name="connsiteY1300" fmla="*/ 550640 h 2002916"/>
                <a:gd name="connsiteX1301" fmla="*/ 549116 w 1676590"/>
                <a:gd name="connsiteY1301" fmla="*/ 549593 h 2002916"/>
                <a:gd name="connsiteX1302" fmla="*/ 553021 w 1676590"/>
                <a:gd name="connsiteY1302" fmla="*/ 550164 h 2002916"/>
                <a:gd name="connsiteX1303" fmla="*/ 559975 w 1676590"/>
                <a:gd name="connsiteY1303" fmla="*/ 535400 h 2002916"/>
                <a:gd name="connsiteX1304" fmla="*/ 569595 w 1676590"/>
                <a:gd name="connsiteY1304" fmla="*/ 531114 h 2002916"/>
                <a:gd name="connsiteX1305" fmla="*/ 575786 w 1676590"/>
                <a:gd name="connsiteY1305" fmla="*/ 530638 h 2002916"/>
                <a:gd name="connsiteX1306" fmla="*/ 581501 w 1676590"/>
                <a:gd name="connsiteY1306" fmla="*/ 532543 h 2002916"/>
                <a:gd name="connsiteX1307" fmla="*/ 523684 w 1676590"/>
                <a:gd name="connsiteY1307" fmla="*/ 599694 h 2002916"/>
                <a:gd name="connsiteX1308" fmla="*/ 514255 w 1676590"/>
                <a:gd name="connsiteY1308" fmla="*/ 608648 h 2002916"/>
                <a:gd name="connsiteX1309" fmla="*/ 517684 w 1676590"/>
                <a:gd name="connsiteY1309" fmla="*/ 592265 h 2002916"/>
                <a:gd name="connsiteX1310" fmla="*/ 522827 w 1676590"/>
                <a:gd name="connsiteY1310" fmla="*/ 575596 h 2002916"/>
                <a:gd name="connsiteX1311" fmla="*/ 529876 w 1676590"/>
                <a:gd name="connsiteY1311" fmla="*/ 565976 h 2002916"/>
                <a:gd name="connsiteX1312" fmla="*/ 533400 w 1676590"/>
                <a:gd name="connsiteY1312" fmla="*/ 569690 h 2002916"/>
                <a:gd name="connsiteX1313" fmla="*/ 531781 w 1676590"/>
                <a:gd name="connsiteY1313" fmla="*/ 577787 h 2002916"/>
                <a:gd name="connsiteX1314" fmla="*/ 531781 w 1676590"/>
                <a:gd name="connsiteY1314" fmla="*/ 585692 h 2002916"/>
                <a:gd name="connsiteX1315" fmla="*/ 530352 w 1676590"/>
                <a:gd name="connsiteY1315" fmla="*/ 589407 h 2002916"/>
                <a:gd name="connsiteX1316" fmla="*/ 523684 w 1676590"/>
                <a:gd name="connsiteY1316" fmla="*/ 599694 h 2002916"/>
                <a:gd name="connsiteX1317" fmla="*/ 488347 w 1676590"/>
                <a:gd name="connsiteY1317" fmla="*/ 899636 h 2002916"/>
                <a:gd name="connsiteX1318" fmla="*/ 482441 w 1676590"/>
                <a:gd name="connsiteY1318" fmla="*/ 900684 h 2002916"/>
                <a:gd name="connsiteX1319" fmla="*/ 483394 w 1676590"/>
                <a:gd name="connsiteY1319" fmla="*/ 893731 h 2002916"/>
                <a:gd name="connsiteX1320" fmla="*/ 488251 w 1676590"/>
                <a:gd name="connsiteY1320" fmla="*/ 887159 h 2002916"/>
                <a:gd name="connsiteX1321" fmla="*/ 490061 w 1676590"/>
                <a:gd name="connsiteY1321" fmla="*/ 882587 h 2002916"/>
                <a:gd name="connsiteX1322" fmla="*/ 491014 w 1676590"/>
                <a:gd name="connsiteY1322" fmla="*/ 877253 h 2002916"/>
                <a:gd name="connsiteX1323" fmla="*/ 495205 w 1676590"/>
                <a:gd name="connsiteY1323" fmla="*/ 873157 h 2002916"/>
                <a:gd name="connsiteX1324" fmla="*/ 501206 w 1676590"/>
                <a:gd name="connsiteY1324" fmla="*/ 878396 h 2002916"/>
                <a:gd name="connsiteX1325" fmla="*/ 501301 w 1676590"/>
                <a:gd name="connsiteY1325" fmla="*/ 887159 h 2002916"/>
                <a:gd name="connsiteX1326" fmla="*/ 498348 w 1676590"/>
                <a:gd name="connsiteY1326" fmla="*/ 895160 h 2002916"/>
                <a:gd name="connsiteX1327" fmla="*/ 488347 w 1676590"/>
                <a:gd name="connsiteY1327" fmla="*/ 899636 h 2002916"/>
                <a:gd name="connsiteX1328" fmla="*/ 494062 w 1676590"/>
                <a:gd name="connsiteY1328" fmla="*/ 921925 h 2002916"/>
                <a:gd name="connsiteX1329" fmla="*/ 488918 w 1676590"/>
                <a:gd name="connsiteY1329" fmla="*/ 922401 h 2002916"/>
                <a:gd name="connsiteX1330" fmla="*/ 489013 w 1676590"/>
                <a:gd name="connsiteY1330" fmla="*/ 915924 h 2002916"/>
                <a:gd name="connsiteX1331" fmla="*/ 491966 w 1676590"/>
                <a:gd name="connsiteY1331" fmla="*/ 910114 h 2002916"/>
                <a:gd name="connsiteX1332" fmla="*/ 496634 w 1676590"/>
                <a:gd name="connsiteY1332" fmla="*/ 906209 h 2002916"/>
                <a:gd name="connsiteX1333" fmla="*/ 502634 w 1676590"/>
                <a:gd name="connsiteY1333" fmla="*/ 905161 h 2002916"/>
                <a:gd name="connsiteX1334" fmla="*/ 509302 w 1676590"/>
                <a:gd name="connsiteY1334" fmla="*/ 904685 h 2002916"/>
                <a:gd name="connsiteX1335" fmla="*/ 511302 w 1676590"/>
                <a:gd name="connsiteY1335" fmla="*/ 907828 h 2002916"/>
                <a:gd name="connsiteX1336" fmla="*/ 507492 w 1676590"/>
                <a:gd name="connsiteY1336" fmla="*/ 912209 h 2002916"/>
                <a:gd name="connsiteX1337" fmla="*/ 494062 w 1676590"/>
                <a:gd name="connsiteY1337" fmla="*/ 921925 h 2002916"/>
                <a:gd name="connsiteX1338" fmla="*/ 459391 w 1676590"/>
                <a:gd name="connsiteY1338" fmla="*/ 964883 h 2002916"/>
                <a:gd name="connsiteX1339" fmla="*/ 455104 w 1676590"/>
                <a:gd name="connsiteY1339" fmla="*/ 969645 h 2002916"/>
                <a:gd name="connsiteX1340" fmla="*/ 447199 w 1676590"/>
                <a:gd name="connsiteY1340" fmla="*/ 968312 h 2002916"/>
                <a:gd name="connsiteX1341" fmla="*/ 446342 w 1676590"/>
                <a:gd name="connsiteY1341" fmla="*/ 964216 h 2002916"/>
                <a:gd name="connsiteX1342" fmla="*/ 448627 w 1676590"/>
                <a:gd name="connsiteY1342" fmla="*/ 956024 h 2002916"/>
                <a:gd name="connsiteX1343" fmla="*/ 453485 w 1676590"/>
                <a:gd name="connsiteY1343" fmla="*/ 952595 h 2002916"/>
                <a:gd name="connsiteX1344" fmla="*/ 459676 w 1676590"/>
                <a:gd name="connsiteY1344" fmla="*/ 953262 h 2002916"/>
                <a:gd name="connsiteX1345" fmla="*/ 461677 w 1676590"/>
                <a:gd name="connsiteY1345" fmla="*/ 956691 h 2002916"/>
                <a:gd name="connsiteX1346" fmla="*/ 459391 w 1676590"/>
                <a:gd name="connsiteY1346" fmla="*/ 964883 h 2002916"/>
                <a:gd name="connsiteX1347" fmla="*/ 412147 w 1676590"/>
                <a:gd name="connsiteY1347" fmla="*/ 1081373 h 2002916"/>
                <a:gd name="connsiteX1348" fmla="*/ 408813 w 1676590"/>
                <a:gd name="connsiteY1348" fmla="*/ 1085564 h 2002916"/>
                <a:gd name="connsiteX1349" fmla="*/ 401384 w 1676590"/>
                <a:gd name="connsiteY1349" fmla="*/ 1082135 h 2002916"/>
                <a:gd name="connsiteX1350" fmla="*/ 386620 w 1676590"/>
                <a:gd name="connsiteY1350" fmla="*/ 1084802 h 2002916"/>
                <a:gd name="connsiteX1351" fmla="*/ 380714 w 1676590"/>
                <a:gd name="connsiteY1351" fmla="*/ 1080707 h 2002916"/>
                <a:gd name="connsiteX1352" fmla="*/ 385382 w 1676590"/>
                <a:gd name="connsiteY1352" fmla="*/ 1072706 h 2002916"/>
                <a:gd name="connsiteX1353" fmla="*/ 398717 w 1676590"/>
                <a:gd name="connsiteY1353" fmla="*/ 1064228 h 2002916"/>
                <a:gd name="connsiteX1354" fmla="*/ 405860 w 1676590"/>
                <a:gd name="connsiteY1354" fmla="*/ 1064705 h 2002916"/>
                <a:gd name="connsiteX1355" fmla="*/ 413099 w 1676590"/>
                <a:gd name="connsiteY1355" fmla="*/ 1074992 h 2002916"/>
                <a:gd name="connsiteX1356" fmla="*/ 412147 w 1676590"/>
                <a:gd name="connsiteY1356" fmla="*/ 1081373 h 2002916"/>
                <a:gd name="connsiteX1357" fmla="*/ 235267 w 1676590"/>
                <a:gd name="connsiteY1357" fmla="*/ 1258253 h 2002916"/>
                <a:gd name="connsiteX1358" fmla="*/ 227933 w 1676590"/>
                <a:gd name="connsiteY1358" fmla="*/ 1258634 h 2002916"/>
                <a:gd name="connsiteX1359" fmla="*/ 223457 w 1676590"/>
                <a:gd name="connsiteY1359" fmla="*/ 1255395 h 2002916"/>
                <a:gd name="connsiteX1360" fmla="*/ 234029 w 1676590"/>
                <a:gd name="connsiteY1360" fmla="*/ 1248918 h 2002916"/>
                <a:gd name="connsiteX1361" fmla="*/ 250508 w 1676590"/>
                <a:gd name="connsiteY1361" fmla="*/ 1242822 h 2002916"/>
                <a:gd name="connsiteX1362" fmla="*/ 252127 w 1676590"/>
                <a:gd name="connsiteY1362" fmla="*/ 1238822 h 2002916"/>
                <a:gd name="connsiteX1363" fmla="*/ 254127 w 1676590"/>
                <a:gd name="connsiteY1363" fmla="*/ 1238345 h 2002916"/>
                <a:gd name="connsiteX1364" fmla="*/ 256984 w 1676590"/>
                <a:gd name="connsiteY1364" fmla="*/ 1243203 h 2002916"/>
                <a:gd name="connsiteX1365" fmla="*/ 257366 w 1676590"/>
                <a:gd name="connsiteY1365" fmla="*/ 1249776 h 2002916"/>
                <a:gd name="connsiteX1366" fmla="*/ 255460 w 1676590"/>
                <a:gd name="connsiteY1366" fmla="*/ 1253014 h 2002916"/>
                <a:gd name="connsiteX1367" fmla="*/ 235267 w 1676590"/>
                <a:gd name="connsiteY1367" fmla="*/ 1258253 h 2002916"/>
                <a:gd name="connsiteX1368" fmla="*/ 211645 w 1676590"/>
                <a:gd name="connsiteY1368" fmla="*/ 1305592 h 2002916"/>
                <a:gd name="connsiteX1369" fmla="*/ 205359 w 1676590"/>
                <a:gd name="connsiteY1369" fmla="*/ 1305687 h 2002916"/>
                <a:gd name="connsiteX1370" fmla="*/ 197929 w 1676590"/>
                <a:gd name="connsiteY1370" fmla="*/ 1303496 h 2002916"/>
                <a:gd name="connsiteX1371" fmla="*/ 193262 w 1676590"/>
                <a:gd name="connsiteY1371" fmla="*/ 1298829 h 2002916"/>
                <a:gd name="connsiteX1372" fmla="*/ 192500 w 1676590"/>
                <a:gd name="connsiteY1372" fmla="*/ 1294734 h 2002916"/>
                <a:gd name="connsiteX1373" fmla="*/ 201168 w 1676590"/>
                <a:gd name="connsiteY1373" fmla="*/ 1289590 h 2002916"/>
                <a:gd name="connsiteX1374" fmla="*/ 209836 w 1676590"/>
                <a:gd name="connsiteY1374" fmla="*/ 1286542 h 2002916"/>
                <a:gd name="connsiteX1375" fmla="*/ 213836 w 1676590"/>
                <a:gd name="connsiteY1375" fmla="*/ 1292162 h 2002916"/>
                <a:gd name="connsiteX1376" fmla="*/ 214122 w 1676590"/>
                <a:gd name="connsiteY1376" fmla="*/ 1301496 h 2002916"/>
                <a:gd name="connsiteX1377" fmla="*/ 211645 w 1676590"/>
                <a:gd name="connsiteY1377" fmla="*/ 1305592 h 2002916"/>
                <a:gd name="connsiteX1378" fmla="*/ 10192 w 1676590"/>
                <a:gd name="connsiteY1378" fmla="*/ 1615345 h 2002916"/>
                <a:gd name="connsiteX1379" fmla="*/ 4477 w 1676590"/>
                <a:gd name="connsiteY1379" fmla="*/ 1617059 h 2002916"/>
                <a:gd name="connsiteX1380" fmla="*/ 0 w 1676590"/>
                <a:gd name="connsiteY1380" fmla="*/ 1615631 h 2002916"/>
                <a:gd name="connsiteX1381" fmla="*/ 1619 w 1676590"/>
                <a:gd name="connsiteY1381" fmla="*/ 1602962 h 2002916"/>
                <a:gd name="connsiteX1382" fmla="*/ 4000 w 1676590"/>
                <a:gd name="connsiteY1382" fmla="*/ 1600867 h 2002916"/>
                <a:gd name="connsiteX1383" fmla="*/ 7429 w 1676590"/>
                <a:gd name="connsiteY1383" fmla="*/ 1600105 h 2002916"/>
                <a:gd name="connsiteX1384" fmla="*/ 11144 w 1676590"/>
                <a:gd name="connsiteY1384" fmla="*/ 1606963 h 2002916"/>
                <a:gd name="connsiteX1385" fmla="*/ 10192 w 1676590"/>
                <a:gd name="connsiteY1385" fmla="*/ 1615345 h 2002916"/>
                <a:gd name="connsiteX1386" fmla="*/ 18383 w 1676590"/>
                <a:gd name="connsiteY1386" fmla="*/ 1717072 h 2002916"/>
                <a:gd name="connsiteX1387" fmla="*/ 18574 w 1676590"/>
                <a:gd name="connsiteY1387" fmla="*/ 1732407 h 2002916"/>
                <a:gd name="connsiteX1388" fmla="*/ 12668 w 1676590"/>
                <a:gd name="connsiteY1388" fmla="*/ 1731264 h 2002916"/>
                <a:gd name="connsiteX1389" fmla="*/ 10001 w 1676590"/>
                <a:gd name="connsiteY1389" fmla="*/ 1725359 h 2002916"/>
                <a:gd name="connsiteX1390" fmla="*/ 9239 w 1676590"/>
                <a:gd name="connsiteY1390" fmla="*/ 1721644 h 2002916"/>
                <a:gd name="connsiteX1391" fmla="*/ 9715 w 1676590"/>
                <a:gd name="connsiteY1391" fmla="*/ 1712786 h 2002916"/>
                <a:gd name="connsiteX1392" fmla="*/ 8382 w 1676590"/>
                <a:gd name="connsiteY1392" fmla="*/ 1703546 h 2002916"/>
                <a:gd name="connsiteX1393" fmla="*/ 10096 w 1676590"/>
                <a:gd name="connsiteY1393" fmla="*/ 1698974 h 2002916"/>
                <a:gd name="connsiteX1394" fmla="*/ 12192 w 1676590"/>
                <a:gd name="connsiteY1394" fmla="*/ 1698403 h 2002916"/>
                <a:gd name="connsiteX1395" fmla="*/ 16097 w 1676590"/>
                <a:gd name="connsiteY1395" fmla="*/ 1706499 h 2002916"/>
                <a:gd name="connsiteX1396" fmla="*/ 18383 w 1676590"/>
                <a:gd name="connsiteY1396" fmla="*/ 1717072 h 200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</a:cxnLst>
              <a:rect l="l" t="t" r="r" b="b"/>
              <a:pathLst>
                <a:path w="1676590" h="2002916">
                  <a:moveTo>
                    <a:pt x="1332167" y="0"/>
                  </a:moveTo>
                  <a:lnTo>
                    <a:pt x="1349216" y="7525"/>
                  </a:lnTo>
                  <a:lnTo>
                    <a:pt x="1355122" y="7429"/>
                  </a:lnTo>
                  <a:lnTo>
                    <a:pt x="1363599" y="21527"/>
                  </a:lnTo>
                  <a:lnTo>
                    <a:pt x="1368076" y="20288"/>
                  </a:lnTo>
                  <a:lnTo>
                    <a:pt x="1367218" y="28861"/>
                  </a:lnTo>
                  <a:lnTo>
                    <a:pt x="1358646" y="32957"/>
                  </a:lnTo>
                  <a:lnTo>
                    <a:pt x="1345311" y="35433"/>
                  </a:lnTo>
                  <a:lnTo>
                    <a:pt x="1343311" y="37148"/>
                  </a:lnTo>
                  <a:lnTo>
                    <a:pt x="1331881" y="35814"/>
                  </a:lnTo>
                  <a:lnTo>
                    <a:pt x="1325404" y="24194"/>
                  </a:lnTo>
                  <a:lnTo>
                    <a:pt x="1314736" y="21336"/>
                  </a:lnTo>
                  <a:lnTo>
                    <a:pt x="1314736" y="17621"/>
                  </a:lnTo>
                  <a:lnTo>
                    <a:pt x="1321689" y="8858"/>
                  </a:lnTo>
                  <a:lnTo>
                    <a:pt x="1332167" y="0"/>
                  </a:lnTo>
                  <a:close/>
                  <a:moveTo>
                    <a:pt x="1670685" y="260604"/>
                  </a:moveTo>
                  <a:lnTo>
                    <a:pt x="1674209" y="284893"/>
                  </a:lnTo>
                  <a:lnTo>
                    <a:pt x="1674114" y="293370"/>
                  </a:lnTo>
                  <a:lnTo>
                    <a:pt x="1672495" y="301562"/>
                  </a:lnTo>
                  <a:lnTo>
                    <a:pt x="1670113" y="305753"/>
                  </a:lnTo>
                  <a:lnTo>
                    <a:pt x="1665542" y="307562"/>
                  </a:lnTo>
                  <a:lnTo>
                    <a:pt x="1654397" y="306800"/>
                  </a:lnTo>
                  <a:lnTo>
                    <a:pt x="1639348" y="297275"/>
                  </a:lnTo>
                  <a:lnTo>
                    <a:pt x="1629537" y="288227"/>
                  </a:lnTo>
                  <a:lnTo>
                    <a:pt x="1626489" y="287846"/>
                  </a:lnTo>
                  <a:lnTo>
                    <a:pt x="1625251" y="288988"/>
                  </a:lnTo>
                  <a:lnTo>
                    <a:pt x="1627537" y="298037"/>
                  </a:lnTo>
                  <a:lnTo>
                    <a:pt x="1626965" y="304991"/>
                  </a:lnTo>
                  <a:lnTo>
                    <a:pt x="1625441" y="312515"/>
                  </a:lnTo>
                  <a:lnTo>
                    <a:pt x="1623441" y="319373"/>
                  </a:lnTo>
                  <a:lnTo>
                    <a:pt x="1620584" y="325088"/>
                  </a:lnTo>
                  <a:lnTo>
                    <a:pt x="1614583" y="332423"/>
                  </a:lnTo>
                  <a:lnTo>
                    <a:pt x="1604296" y="338233"/>
                  </a:lnTo>
                  <a:lnTo>
                    <a:pt x="1575816" y="349568"/>
                  </a:lnTo>
                  <a:lnTo>
                    <a:pt x="1573530" y="354521"/>
                  </a:lnTo>
                  <a:lnTo>
                    <a:pt x="1564386" y="385858"/>
                  </a:lnTo>
                  <a:lnTo>
                    <a:pt x="1561814" y="390430"/>
                  </a:lnTo>
                  <a:lnTo>
                    <a:pt x="1558481" y="394335"/>
                  </a:lnTo>
                  <a:lnTo>
                    <a:pt x="1548670" y="399288"/>
                  </a:lnTo>
                  <a:lnTo>
                    <a:pt x="1544002" y="392430"/>
                  </a:lnTo>
                  <a:lnTo>
                    <a:pt x="1540193" y="381953"/>
                  </a:lnTo>
                  <a:lnTo>
                    <a:pt x="1541050" y="371475"/>
                  </a:lnTo>
                  <a:lnTo>
                    <a:pt x="1552480" y="351377"/>
                  </a:lnTo>
                  <a:lnTo>
                    <a:pt x="1563148" y="337090"/>
                  </a:lnTo>
                  <a:lnTo>
                    <a:pt x="1566196" y="332137"/>
                  </a:lnTo>
                  <a:lnTo>
                    <a:pt x="1572292" y="317754"/>
                  </a:lnTo>
                  <a:lnTo>
                    <a:pt x="1560004" y="281273"/>
                  </a:lnTo>
                  <a:lnTo>
                    <a:pt x="1538097" y="270224"/>
                  </a:lnTo>
                  <a:lnTo>
                    <a:pt x="1513237" y="253270"/>
                  </a:lnTo>
                  <a:lnTo>
                    <a:pt x="1504093" y="244221"/>
                  </a:lnTo>
                  <a:lnTo>
                    <a:pt x="1489805" y="225457"/>
                  </a:lnTo>
                  <a:lnTo>
                    <a:pt x="1479804" y="208598"/>
                  </a:lnTo>
                  <a:lnTo>
                    <a:pt x="1470660" y="208026"/>
                  </a:lnTo>
                  <a:lnTo>
                    <a:pt x="1460659" y="212217"/>
                  </a:lnTo>
                  <a:lnTo>
                    <a:pt x="1445038" y="227648"/>
                  </a:lnTo>
                  <a:lnTo>
                    <a:pt x="1435894" y="235363"/>
                  </a:lnTo>
                  <a:lnTo>
                    <a:pt x="1430941" y="237649"/>
                  </a:lnTo>
                  <a:lnTo>
                    <a:pt x="1429702" y="238030"/>
                  </a:lnTo>
                  <a:lnTo>
                    <a:pt x="1418558" y="233648"/>
                  </a:lnTo>
                  <a:lnTo>
                    <a:pt x="1406081" y="232696"/>
                  </a:lnTo>
                  <a:lnTo>
                    <a:pt x="1396079" y="233934"/>
                  </a:lnTo>
                  <a:lnTo>
                    <a:pt x="1392269" y="236029"/>
                  </a:lnTo>
                  <a:lnTo>
                    <a:pt x="1378363" y="260795"/>
                  </a:lnTo>
                  <a:lnTo>
                    <a:pt x="1368647" y="273272"/>
                  </a:lnTo>
                  <a:lnTo>
                    <a:pt x="1363313" y="277559"/>
                  </a:lnTo>
                  <a:lnTo>
                    <a:pt x="1359408" y="284702"/>
                  </a:lnTo>
                  <a:lnTo>
                    <a:pt x="1356169" y="296513"/>
                  </a:lnTo>
                  <a:lnTo>
                    <a:pt x="1349026" y="337185"/>
                  </a:lnTo>
                  <a:lnTo>
                    <a:pt x="1343692" y="352330"/>
                  </a:lnTo>
                  <a:lnTo>
                    <a:pt x="1342549" y="361664"/>
                  </a:lnTo>
                  <a:lnTo>
                    <a:pt x="1343787" y="389668"/>
                  </a:lnTo>
                  <a:lnTo>
                    <a:pt x="1342549" y="405003"/>
                  </a:lnTo>
                  <a:lnTo>
                    <a:pt x="1335977" y="417671"/>
                  </a:lnTo>
                  <a:lnTo>
                    <a:pt x="1331404" y="423386"/>
                  </a:lnTo>
                  <a:lnTo>
                    <a:pt x="1325404" y="424529"/>
                  </a:lnTo>
                  <a:lnTo>
                    <a:pt x="1317403" y="427768"/>
                  </a:lnTo>
                  <a:lnTo>
                    <a:pt x="1310545" y="435102"/>
                  </a:lnTo>
                  <a:lnTo>
                    <a:pt x="1305592" y="445008"/>
                  </a:lnTo>
                  <a:lnTo>
                    <a:pt x="1300162" y="467201"/>
                  </a:lnTo>
                  <a:lnTo>
                    <a:pt x="1290828" y="475393"/>
                  </a:lnTo>
                  <a:lnTo>
                    <a:pt x="1281875" y="473012"/>
                  </a:lnTo>
                  <a:lnTo>
                    <a:pt x="1275493" y="464915"/>
                  </a:lnTo>
                  <a:lnTo>
                    <a:pt x="1261872" y="458534"/>
                  </a:lnTo>
                  <a:lnTo>
                    <a:pt x="1251776" y="454533"/>
                  </a:lnTo>
                  <a:lnTo>
                    <a:pt x="1240345" y="445770"/>
                  </a:lnTo>
                  <a:lnTo>
                    <a:pt x="1230344" y="439198"/>
                  </a:lnTo>
                  <a:lnTo>
                    <a:pt x="1221105" y="437864"/>
                  </a:lnTo>
                  <a:lnTo>
                    <a:pt x="1215866" y="446246"/>
                  </a:lnTo>
                  <a:lnTo>
                    <a:pt x="1211675" y="454152"/>
                  </a:lnTo>
                  <a:lnTo>
                    <a:pt x="1196054" y="460534"/>
                  </a:lnTo>
                  <a:lnTo>
                    <a:pt x="1187101" y="465582"/>
                  </a:lnTo>
                  <a:lnTo>
                    <a:pt x="1175671" y="466725"/>
                  </a:lnTo>
                  <a:lnTo>
                    <a:pt x="1171003" y="461105"/>
                  </a:lnTo>
                  <a:lnTo>
                    <a:pt x="1154240" y="457391"/>
                  </a:lnTo>
                  <a:lnTo>
                    <a:pt x="1134427" y="453009"/>
                  </a:lnTo>
                  <a:lnTo>
                    <a:pt x="1128617" y="453104"/>
                  </a:lnTo>
                  <a:lnTo>
                    <a:pt x="1126808" y="443008"/>
                  </a:lnTo>
                  <a:lnTo>
                    <a:pt x="1121569" y="429006"/>
                  </a:lnTo>
                  <a:lnTo>
                    <a:pt x="1107377" y="404527"/>
                  </a:lnTo>
                  <a:lnTo>
                    <a:pt x="1101661" y="395859"/>
                  </a:lnTo>
                  <a:lnTo>
                    <a:pt x="1090708" y="375571"/>
                  </a:lnTo>
                  <a:lnTo>
                    <a:pt x="1078040" y="354521"/>
                  </a:lnTo>
                  <a:lnTo>
                    <a:pt x="1076230" y="354044"/>
                  </a:lnTo>
                  <a:lnTo>
                    <a:pt x="1067752" y="353282"/>
                  </a:lnTo>
                  <a:lnTo>
                    <a:pt x="1055275" y="354044"/>
                  </a:lnTo>
                  <a:lnTo>
                    <a:pt x="1047464" y="358807"/>
                  </a:lnTo>
                  <a:lnTo>
                    <a:pt x="1042416" y="364808"/>
                  </a:lnTo>
                  <a:lnTo>
                    <a:pt x="1041559" y="369761"/>
                  </a:lnTo>
                  <a:lnTo>
                    <a:pt x="1046417" y="388811"/>
                  </a:lnTo>
                  <a:lnTo>
                    <a:pt x="1044893" y="393478"/>
                  </a:lnTo>
                  <a:lnTo>
                    <a:pt x="1042416" y="395764"/>
                  </a:lnTo>
                  <a:lnTo>
                    <a:pt x="1031081" y="390430"/>
                  </a:lnTo>
                  <a:lnTo>
                    <a:pt x="1017460" y="390811"/>
                  </a:lnTo>
                  <a:lnTo>
                    <a:pt x="1014032" y="396621"/>
                  </a:lnTo>
                  <a:lnTo>
                    <a:pt x="1005650" y="397288"/>
                  </a:lnTo>
                  <a:lnTo>
                    <a:pt x="981646" y="399574"/>
                  </a:lnTo>
                  <a:lnTo>
                    <a:pt x="992219" y="415004"/>
                  </a:lnTo>
                  <a:lnTo>
                    <a:pt x="995743" y="421196"/>
                  </a:lnTo>
                  <a:lnTo>
                    <a:pt x="996410" y="430244"/>
                  </a:lnTo>
                  <a:lnTo>
                    <a:pt x="994601" y="447008"/>
                  </a:lnTo>
                  <a:lnTo>
                    <a:pt x="989552" y="461296"/>
                  </a:lnTo>
                  <a:lnTo>
                    <a:pt x="983551" y="472916"/>
                  </a:lnTo>
                  <a:lnTo>
                    <a:pt x="972121" y="484346"/>
                  </a:lnTo>
                  <a:lnTo>
                    <a:pt x="989552" y="495681"/>
                  </a:lnTo>
                  <a:lnTo>
                    <a:pt x="977741" y="510826"/>
                  </a:lnTo>
                  <a:lnTo>
                    <a:pt x="972217" y="516731"/>
                  </a:lnTo>
                  <a:lnTo>
                    <a:pt x="965835" y="515684"/>
                  </a:lnTo>
                  <a:lnTo>
                    <a:pt x="954310" y="510445"/>
                  </a:lnTo>
                  <a:lnTo>
                    <a:pt x="926592" y="497777"/>
                  </a:lnTo>
                  <a:lnTo>
                    <a:pt x="913448" y="493014"/>
                  </a:lnTo>
                  <a:lnTo>
                    <a:pt x="901636" y="491490"/>
                  </a:lnTo>
                  <a:lnTo>
                    <a:pt x="895255" y="491680"/>
                  </a:lnTo>
                  <a:lnTo>
                    <a:pt x="870204" y="480822"/>
                  </a:lnTo>
                  <a:lnTo>
                    <a:pt x="865346" y="481965"/>
                  </a:lnTo>
                  <a:lnTo>
                    <a:pt x="856393" y="486728"/>
                  </a:lnTo>
                  <a:lnTo>
                    <a:pt x="855345" y="497300"/>
                  </a:lnTo>
                  <a:lnTo>
                    <a:pt x="855917" y="523589"/>
                  </a:lnTo>
                  <a:lnTo>
                    <a:pt x="857250" y="543687"/>
                  </a:lnTo>
                  <a:lnTo>
                    <a:pt x="854011" y="555308"/>
                  </a:lnTo>
                  <a:lnTo>
                    <a:pt x="850678" y="563118"/>
                  </a:lnTo>
                  <a:lnTo>
                    <a:pt x="840581" y="584168"/>
                  </a:lnTo>
                  <a:lnTo>
                    <a:pt x="818102" y="569881"/>
                  </a:lnTo>
                  <a:lnTo>
                    <a:pt x="802672" y="560451"/>
                  </a:lnTo>
                  <a:lnTo>
                    <a:pt x="792766" y="573024"/>
                  </a:lnTo>
                  <a:lnTo>
                    <a:pt x="768001" y="596170"/>
                  </a:lnTo>
                  <a:lnTo>
                    <a:pt x="755333" y="641318"/>
                  </a:lnTo>
                  <a:lnTo>
                    <a:pt x="754570" y="642747"/>
                  </a:lnTo>
                  <a:lnTo>
                    <a:pt x="747046" y="654177"/>
                  </a:lnTo>
                  <a:lnTo>
                    <a:pt x="737426" y="659416"/>
                  </a:lnTo>
                  <a:lnTo>
                    <a:pt x="730186" y="661988"/>
                  </a:lnTo>
                  <a:lnTo>
                    <a:pt x="725995" y="675227"/>
                  </a:lnTo>
                  <a:lnTo>
                    <a:pt x="735806" y="694182"/>
                  </a:lnTo>
                  <a:lnTo>
                    <a:pt x="740854" y="704184"/>
                  </a:lnTo>
                  <a:lnTo>
                    <a:pt x="745617" y="720185"/>
                  </a:lnTo>
                  <a:lnTo>
                    <a:pt x="744760" y="730377"/>
                  </a:lnTo>
                  <a:lnTo>
                    <a:pt x="743617" y="736663"/>
                  </a:lnTo>
                  <a:lnTo>
                    <a:pt x="733044" y="749618"/>
                  </a:lnTo>
                  <a:lnTo>
                    <a:pt x="710375" y="783431"/>
                  </a:lnTo>
                  <a:lnTo>
                    <a:pt x="689419" y="818579"/>
                  </a:lnTo>
                  <a:lnTo>
                    <a:pt x="680847" y="828580"/>
                  </a:lnTo>
                  <a:lnTo>
                    <a:pt x="684657" y="858012"/>
                  </a:lnTo>
                  <a:lnTo>
                    <a:pt x="677704" y="866585"/>
                  </a:lnTo>
                  <a:lnTo>
                    <a:pt x="663511" y="876300"/>
                  </a:lnTo>
                  <a:lnTo>
                    <a:pt x="656273" y="880015"/>
                  </a:lnTo>
                  <a:lnTo>
                    <a:pt x="648462" y="882205"/>
                  </a:lnTo>
                  <a:lnTo>
                    <a:pt x="624459" y="886016"/>
                  </a:lnTo>
                  <a:lnTo>
                    <a:pt x="628745" y="917162"/>
                  </a:lnTo>
                  <a:lnTo>
                    <a:pt x="630365" y="930878"/>
                  </a:lnTo>
                  <a:lnTo>
                    <a:pt x="630269" y="938975"/>
                  </a:lnTo>
                  <a:lnTo>
                    <a:pt x="627793" y="946785"/>
                  </a:lnTo>
                  <a:lnTo>
                    <a:pt x="624840" y="961835"/>
                  </a:lnTo>
                  <a:lnTo>
                    <a:pt x="620363" y="1015079"/>
                  </a:lnTo>
                  <a:lnTo>
                    <a:pt x="616934" y="1020794"/>
                  </a:lnTo>
                  <a:lnTo>
                    <a:pt x="612172" y="1035082"/>
                  </a:lnTo>
                  <a:lnTo>
                    <a:pt x="597027" y="1069181"/>
                  </a:lnTo>
                  <a:lnTo>
                    <a:pt x="584835" y="1091756"/>
                  </a:lnTo>
                  <a:lnTo>
                    <a:pt x="567214" y="1124045"/>
                  </a:lnTo>
                  <a:lnTo>
                    <a:pt x="581501" y="1134142"/>
                  </a:lnTo>
                  <a:lnTo>
                    <a:pt x="594551" y="1141476"/>
                  </a:lnTo>
                  <a:lnTo>
                    <a:pt x="597313" y="1152811"/>
                  </a:lnTo>
                  <a:lnTo>
                    <a:pt x="599123" y="1171670"/>
                  </a:lnTo>
                  <a:lnTo>
                    <a:pt x="598646" y="1184434"/>
                  </a:lnTo>
                  <a:lnTo>
                    <a:pt x="593693" y="1195959"/>
                  </a:lnTo>
                  <a:lnTo>
                    <a:pt x="589788" y="1203960"/>
                  </a:lnTo>
                  <a:lnTo>
                    <a:pt x="587121" y="1207865"/>
                  </a:lnTo>
                  <a:lnTo>
                    <a:pt x="568547" y="1203960"/>
                  </a:lnTo>
                  <a:lnTo>
                    <a:pt x="544735" y="1199007"/>
                  </a:lnTo>
                  <a:lnTo>
                    <a:pt x="538543" y="1198912"/>
                  </a:lnTo>
                  <a:lnTo>
                    <a:pt x="524732" y="1202531"/>
                  </a:lnTo>
                  <a:lnTo>
                    <a:pt x="512254" y="1209961"/>
                  </a:lnTo>
                  <a:lnTo>
                    <a:pt x="505682" y="1216152"/>
                  </a:lnTo>
                  <a:lnTo>
                    <a:pt x="503873" y="1218629"/>
                  </a:lnTo>
                  <a:lnTo>
                    <a:pt x="495586" y="1232726"/>
                  </a:lnTo>
                  <a:lnTo>
                    <a:pt x="480822" y="1257681"/>
                  </a:lnTo>
                  <a:lnTo>
                    <a:pt x="472631" y="1268540"/>
                  </a:lnTo>
                  <a:lnTo>
                    <a:pt x="475012" y="1283494"/>
                  </a:lnTo>
                  <a:lnTo>
                    <a:pt x="461391" y="1312164"/>
                  </a:lnTo>
                  <a:lnTo>
                    <a:pt x="470344" y="1340930"/>
                  </a:lnTo>
                  <a:lnTo>
                    <a:pt x="470725" y="1341882"/>
                  </a:lnTo>
                  <a:lnTo>
                    <a:pt x="475393" y="1353407"/>
                  </a:lnTo>
                  <a:lnTo>
                    <a:pt x="470440" y="1360932"/>
                  </a:lnTo>
                  <a:lnTo>
                    <a:pt x="468440" y="1364933"/>
                  </a:lnTo>
                  <a:lnTo>
                    <a:pt x="469106" y="1377982"/>
                  </a:lnTo>
                  <a:lnTo>
                    <a:pt x="470440" y="1392651"/>
                  </a:lnTo>
                  <a:lnTo>
                    <a:pt x="469297" y="1401223"/>
                  </a:lnTo>
                  <a:lnTo>
                    <a:pt x="468820" y="1410748"/>
                  </a:lnTo>
                  <a:lnTo>
                    <a:pt x="480917" y="1453134"/>
                  </a:lnTo>
                  <a:lnTo>
                    <a:pt x="480727" y="1463040"/>
                  </a:lnTo>
                  <a:lnTo>
                    <a:pt x="480155" y="1469422"/>
                  </a:lnTo>
                  <a:lnTo>
                    <a:pt x="476441" y="1495425"/>
                  </a:lnTo>
                  <a:lnTo>
                    <a:pt x="471392" y="1530287"/>
                  </a:lnTo>
                  <a:lnTo>
                    <a:pt x="480155" y="1539335"/>
                  </a:lnTo>
                  <a:lnTo>
                    <a:pt x="492633" y="1550194"/>
                  </a:lnTo>
                  <a:lnTo>
                    <a:pt x="499682" y="1554385"/>
                  </a:lnTo>
                  <a:lnTo>
                    <a:pt x="509968" y="1567244"/>
                  </a:lnTo>
                  <a:lnTo>
                    <a:pt x="517874" y="1579721"/>
                  </a:lnTo>
                  <a:lnTo>
                    <a:pt x="516826" y="1588008"/>
                  </a:lnTo>
                  <a:lnTo>
                    <a:pt x="514541" y="1597152"/>
                  </a:lnTo>
                  <a:lnTo>
                    <a:pt x="511207" y="1603534"/>
                  </a:lnTo>
                  <a:lnTo>
                    <a:pt x="508063" y="1612202"/>
                  </a:lnTo>
                  <a:lnTo>
                    <a:pt x="506730" y="1618679"/>
                  </a:lnTo>
                  <a:lnTo>
                    <a:pt x="505206" y="1620393"/>
                  </a:lnTo>
                  <a:lnTo>
                    <a:pt x="491395" y="1621060"/>
                  </a:lnTo>
                  <a:lnTo>
                    <a:pt x="484156" y="1623536"/>
                  </a:lnTo>
                  <a:lnTo>
                    <a:pt x="480250" y="1626203"/>
                  </a:lnTo>
                  <a:lnTo>
                    <a:pt x="481584" y="1640777"/>
                  </a:lnTo>
                  <a:lnTo>
                    <a:pt x="489966" y="1667351"/>
                  </a:lnTo>
                  <a:lnTo>
                    <a:pt x="496919" y="1686211"/>
                  </a:lnTo>
                  <a:lnTo>
                    <a:pt x="499205" y="1698498"/>
                  </a:lnTo>
                  <a:lnTo>
                    <a:pt x="496824" y="1710976"/>
                  </a:lnTo>
                  <a:lnTo>
                    <a:pt x="494538" y="1717358"/>
                  </a:lnTo>
                  <a:lnTo>
                    <a:pt x="494443" y="1725930"/>
                  </a:lnTo>
                  <a:lnTo>
                    <a:pt x="492633" y="1742980"/>
                  </a:lnTo>
                  <a:lnTo>
                    <a:pt x="487204" y="1751552"/>
                  </a:lnTo>
                  <a:lnTo>
                    <a:pt x="480155" y="1760887"/>
                  </a:lnTo>
                  <a:lnTo>
                    <a:pt x="472250" y="1767840"/>
                  </a:lnTo>
                  <a:lnTo>
                    <a:pt x="466058" y="1769745"/>
                  </a:lnTo>
                  <a:lnTo>
                    <a:pt x="460724" y="1770602"/>
                  </a:lnTo>
                  <a:lnTo>
                    <a:pt x="457105" y="1774127"/>
                  </a:lnTo>
                  <a:lnTo>
                    <a:pt x="453866" y="1784414"/>
                  </a:lnTo>
                  <a:lnTo>
                    <a:pt x="450818" y="1795272"/>
                  </a:lnTo>
                  <a:lnTo>
                    <a:pt x="441008" y="1808607"/>
                  </a:lnTo>
                  <a:lnTo>
                    <a:pt x="441198" y="1813179"/>
                  </a:lnTo>
                  <a:lnTo>
                    <a:pt x="445008" y="1828895"/>
                  </a:lnTo>
                  <a:lnTo>
                    <a:pt x="448532" y="1846707"/>
                  </a:lnTo>
                  <a:lnTo>
                    <a:pt x="445579" y="1863281"/>
                  </a:lnTo>
                  <a:lnTo>
                    <a:pt x="443008" y="1880521"/>
                  </a:lnTo>
                  <a:lnTo>
                    <a:pt x="438531" y="1892046"/>
                  </a:lnTo>
                  <a:lnTo>
                    <a:pt x="432149" y="1896142"/>
                  </a:lnTo>
                  <a:lnTo>
                    <a:pt x="427482" y="1894142"/>
                  </a:lnTo>
                  <a:lnTo>
                    <a:pt x="422243" y="1878330"/>
                  </a:lnTo>
                  <a:lnTo>
                    <a:pt x="422148" y="1874711"/>
                  </a:lnTo>
                  <a:lnTo>
                    <a:pt x="420815" y="1869853"/>
                  </a:lnTo>
                  <a:lnTo>
                    <a:pt x="405860" y="1864995"/>
                  </a:lnTo>
                  <a:lnTo>
                    <a:pt x="403193" y="1865186"/>
                  </a:lnTo>
                  <a:lnTo>
                    <a:pt x="397288" y="1862423"/>
                  </a:lnTo>
                  <a:lnTo>
                    <a:pt x="393859" y="1861566"/>
                  </a:lnTo>
                  <a:lnTo>
                    <a:pt x="386715" y="1859947"/>
                  </a:lnTo>
                  <a:lnTo>
                    <a:pt x="380809" y="1845945"/>
                  </a:lnTo>
                  <a:lnTo>
                    <a:pt x="374618" y="1834229"/>
                  </a:lnTo>
                  <a:lnTo>
                    <a:pt x="373666" y="1829276"/>
                  </a:lnTo>
                  <a:lnTo>
                    <a:pt x="373951" y="1807274"/>
                  </a:lnTo>
                  <a:lnTo>
                    <a:pt x="372046" y="1797463"/>
                  </a:lnTo>
                  <a:lnTo>
                    <a:pt x="371380" y="1786700"/>
                  </a:lnTo>
                  <a:lnTo>
                    <a:pt x="367475" y="1795463"/>
                  </a:lnTo>
                  <a:lnTo>
                    <a:pt x="369760" y="1809274"/>
                  </a:lnTo>
                  <a:lnTo>
                    <a:pt x="364903" y="1814989"/>
                  </a:lnTo>
                  <a:lnTo>
                    <a:pt x="358807" y="1817846"/>
                  </a:lnTo>
                  <a:lnTo>
                    <a:pt x="359378" y="1825847"/>
                  </a:lnTo>
                  <a:lnTo>
                    <a:pt x="361855" y="1827371"/>
                  </a:lnTo>
                  <a:lnTo>
                    <a:pt x="362426" y="1835658"/>
                  </a:lnTo>
                  <a:lnTo>
                    <a:pt x="360902" y="1847945"/>
                  </a:lnTo>
                  <a:lnTo>
                    <a:pt x="348806" y="1875187"/>
                  </a:lnTo>
                  <a:lnTo>
                    <a:pt x="346424" y="1878044"/>
                  </a:lnTo>
                  <a:lnTo>
                    <a:pt x="344805" y="1881759"/>
                  </a:lnTo>
                  <a:lnTo>
                    <a:pt x="338614" y="1879283"/>
                  </a:lnTo>
                  <a:lnTo>
                    <a:pt x="330708" y="1886807"/>
                  </a:lnTo>
                  <a:lnTo>
                    <a:pt x="323183" y="1888046"/>
                  </a:lnTo>
                  <a:lnTo>
                    <a:pt x="320421" y="1879473"/>
                  </a:lnTo>
                  <a:lnTo>
                    <a:pt x="309848" y="1868234"/>
                  </a:lnTo>
                  <a:lnTo>
                    <a:pt x="304895" y="1868805"/>
                  </a:lnTo>
                  <a:lnTo>
                    <a:pt x="309372" y="1874425"/>
                  </a:lnTo>
                  <a:lnTo>
                    <a:pt x="313753" y="1881664"/>
                  </a:lnTo>
                  <a:lnTo>
                    <a:pt x="311277" y="1886426"/>
                  </a:lnTo>
                  <a:lnTo>
                    <a:pt x="308800" y="1889570"/>
                  </a:lnTo>
                  <a:lnTo>
                    <a:pt x="304514" y="1891189"/>
                  </a:lnTo>
                  <a:lnTo>
                    <a:pt x="289084" y="1900619"/>
                  </a:lnTo>
                  <a:lnTo>
                    <a:pt x="294513" y="1907001"/>
                  </a:lnTo>
                  <a:lnTo>
                    <a:pt x="289846" y="1914144"/>
                  </a:lnTo>
                  <a:lnTo>
                    <a:pt x="284512" y="1915192"/>
                  </a:lnTo>
                  <a:lnTo>
                    <a:pt x="281559" y="1918526"/>
                  </a:lnTo>
                  <a:lnTo>
                    <a:pt x="280607" y="1923098"/>
                  </a:lnTo>
                  <a:lnTo>
                    <a:pt x="264604" y="1936052"/>
                  </a:lnTo>
                  <a:lnTo>
                    <a:pt x="238506" y="1969008"/>
                  </a:lnTo>
                  <a:lnTo>
                    <a:pt x="225076" y="1978247"/>
                  </a:lnTo>
                  <a:lnTo>
                    <a:pt x="215741" y="1987868"/>
                  </a:lnTo>
                  <a:lnTo>
                    <a:pt x="207454" y="1987677"/>
                  </a:lnTo>
                  <a:lnTo>
                    <a:pt x="197167" y="1995773"/>
                  </a:lnTo>
                  <a:lnTo>
                    <a:pt x="170878" y="2002917"/>
                  </a:lnTo>
                  <a:lnTo>
                    <a:pt x="153448" y="1999679"/>
                  </a:lnTo>
                  <a:lnTo>
                    <a:pt x="141351" y="2002536"/>
                  </a:lnTo>
                  <a:lnTo>
                    <a:pt x="134779" y="1996917"/>
                  </a:lnTo>
                  <a:lnTo>
                    <a:pt x="134017" y="1993106"/>
                  </a:lnTo>
                  <a:lnTo>
                    <a:pt x="134302" y="1990820"/>
                  </a:lnTo>
                  <a:lnTo>
                    <a:pt x="135350" y="1988153"/>
                  </a:lnTo>
                  <a:lnTo>
                    <a:pt x="133159" y="1987201"/>
                  </a:lnTo>
                  <a:lnTo>
                    <a:pt x="128397" y="1986725"/>
                  </a:lnTo>
                  <a:lnTo>
                    <a:pt x="126301" y="1989487"/>
                  </a:lnTo>
                  <a:lnTo>
                    <a:pt x="126016" y="1995583"/>
                  </a:lnTo>
                  <a:lnTo>
                    <a:pt x="123825" y="1997202"/>
                  </a:lnTo>
                  <a:lnTo>
                    <a:pt x="114776" y="1993678"/>
                  </a:lnTo>
                  <a:lnTo>
                    <a:pt x="112490" y="1990535"/>
                  </a:lnTo>
                  <a:lnTo>
                    <a:pt x="115729" y="1984058"/>
                  </a:lnTo>
                  <a:lnTo>
                    <a:pt x="121253" y="1978343"/>
                  </a:lnTo>
                  <a:lnTo>
                    <a:pt x="120301" y="1977104"/>
                  </a:lnTo>
                  <a:lnTo>
                    <a:pt x="119253" y="1973580"/>
                  </a:lnTo>
                  <a:lnTo>
                    <a:pt x="116491" y="1973104"/>
                  </a:lnTo>
                  <a:lnTo>
                    <a:pt x="108394" y="1973961"/>
                  </a:lnTo>
                  <a:lnTo>
                    <a:pt x="101822" y="1972913"/>
                  </a:lnTo>
                  <a:lnTo>
                    <a:pt x="80391" y="1959864"/>
                  </a:lnTo>
                  <a:lnTo>
                    <a:pt x="75438" y="1952911"/>
                  </a:lnTo>
                  <a:lnTo>
                    <a:pt x="58102" y="1941671"/>
                  </a:lnTo>
                  <a:lnTo>
                    <a:pt x="50387" y="1929860"/>
                  </a:lnTo>
                  <a:lnTo>
                    <a:pt x="46006" y="1916716"/>
                  </a:lnTo>
                  <a:lnTo>
                    <a:pt x="46292" y="1904905"/>
                  </a:lnTo>
                  <a:lnTo>
                    <a:pt x="48482" y="1885950"/>
                  </a:lnTo>
                  <a:lnTo>
                    <a:pt x="52102" y="1881283"/>
                  </a:lnTo>
                  <a:lnTo>
                    <a:pt x="67627" y="1887951"/>
                  </a:lnTo>
                  <a:lnTo>
                    <a:pt x="83248" y="1898999"/>
                  </a:lnTo>
                  <a:lnTo>
                    <a:pt x="85725" y="1898428"/>
                  </a:lnTo>
                  <a:lnTo>
                    <a:pt x="90678" y="1889760"/>
                  </a:lnTo>
                  <a:lnTo>
                    <a:pt x="100203" y="1882807"/>
                  </a:lnTo>
                  <a:lnTo>
                    <a:pt x="97536" y="1880807"/>
                  </a:lnTo>
                  <a:lnTo>
                    <a:pt x="83248" y="1888808"/>
                  </a:lnTo>
                  <a:lnTo>
                    <a:pt x="78010" y="1884426"/>
                  </a:lnTo>
                  <a:lnTo>
                    <a:pt x="69818" y="1875377"/>
                  </a:lnTo>
                  <a:lnTo>
                    <a:pt x="69818" y="1870710"/>
                  </a:lnTo>
                  <a:lnTo>
                    <a:pt x="73628" y="1866043"/>
                  </a:lnTo>
                  <a:lnTo>
                    <a:pt x="74867" y="1859661"/>
                  </a:lnTo>
                  <a:lnTo>
                    <a:pt x="72866" y="1853660"/>
                  </a:lnTo>
                  <a:lnTo>
                    <a:pt x="73819" y="1845564"/>
                  </a:lnTo>
                  <a:lnTo>
                    <a:pt x="80200" y="1836896"/>
                  </a:lnTo>
                  <a:lnTo>
                    <a:pt x="89630" y="1828038"/>
                  </a:lnTo>
                  <a:lnTo>
                    <a:pt x="96488" y="1819561"/>
                  </a:lnTo>
                  <a:lnTo>
                    <a:pt x="103537" y="1814322"/>
                  </a:lnTo>
                  <a:lnTo>
                    <a:pt x="102775" y="1812512"/>
                  </a:lnTo>
                  <a:lnTo>
                    <a:pt x="94774" y="1815846"/>
                  </a:lnTo>
                  <a:lnTo>
                    <a:pt x="87058" y="1821561"/>
                  </a:lnTo>
                  <a:lnTo>
                    <a:pt x="78010" y="1830991"/>
                  </a:lnTo>
                  <a:lnTo>
                    <a:pt x="66961" y="1838706"/>
                  </a:lnTo>
                  <a:lnTo>
                    <a:pt x="58864" y="1841659"/>
                  </a:lnTo>
                  <a:lnTo>
                    <a:pt x="54959" y="1844135"/>
                  </a:lnTo>
                  <a:lnTo>
                    <a:pt x="48958" y="1846517"/>
                  </a:lnTo>
                  <a:lnTo>
                    <a:pt x="42767" y="1857470"/>
                  </a:lnTo>
                  <a:lnTo>
                    <a:pt x="36100" y="1862138"/>
                  </a:lnTo>
                  <a:lnTo>
                    <a:pt x="23908" y="1862614"/>
                  </a:lnTo>
                  <a:lnTo>
                    <a:pt x="21241" y="1854613"/>
                  </a:lnTo>
                  <a:lnTo>
                    <a:pt x="24670" y="1826133"/>
                  </a:lnTo>
                  <a:lnTo>
                    <a:pt x="28384" y="1812131"/>
                  </a:lnTo>
                  <a:lnTo>
                    <a:pt x="32385" y="1802226"/>
                  </a:lnTo>
                  <a:lnTo>
                    <a:pt x="38671" y="1800511"/>
                  </a:lnTo>
                  <a:lnTo>
                    <a:pt x="43148" y="1793272"/>
                  </a:lnTo>
                  <a:lnTo>
                    <a:pt x="46768" y="1793272"/>
                  </a:lnTo>
                  <a:lnTo>
                    <a:pt x="50006" y="1796606"/>
                  </a:lnTo>
                  <a:lnTo>
                    <a:pt x="62293" y="1799844"/>
                  </a:lnTo>
                  <a:lnTo>
                    <a:pt x="68389" y="1790605"/>
                  </a:lnTo>
                  <a:lnTo>
                    <a:pt x="76390" y="1789271"/>
                  </a:lnTo>
                  <a:lnTo>
                    <a:pt x="90773" y="1779842"/>
                  </a:lnTo>
                  <a:lnTo>
                    <a:pt x="90488" y="1778127"/>
                  </a:lnTo>
                  <a:lnTo>
                    <a:pt x="80772" y="1780223"/>
                  </a:lnTo>
                  <a:lnTo>
                    <a:pt x="74771" y="1780509"/>
                  </a:lnTo>
                  <a:lnTo>
                    <a:pt x="66294" y="1782890"/>
                  </a:lnTo>
                  <a:lnTo>
                    <a:pt x="61722" y="1781175"/>
                  </a:lnTo>
                  <a:lnTo>
                    <a:pt x="59626" y="1774222"/>
                  </a:lnTo>
                  <a:lnTo>
                    <a:pt x="63055" y="1767840"/>
                  </a:lnTo>
                  <a:lnTo>
                    <a:pt x="76676" y="1752600"/>
                  </a:lnTo>
                  <a:lnTo>
                    <a:pt x="81439" y="1745933"/>
                  </a:lnTo>
                  <a:lnTo>
                    <a:pt x="84106" y="1739742"/>
                  </a:lnTo>
                  <a:lnTo>
                    <a:pt x="83629" y="1735455"/>
                  </a:lnTo>
                  <a:lnTo>
                    <a:pt x="85915" y="1726692"/>
                  </a:lnTo>
                  <a:lnTo>
                    <a:pt x="99250" y="1711167"/>
                  </a:lnTo>
                  <a:lnTo>
                    <a:pt x="110109" y="1704118"/>
                  </a:lnTo>
                  <a:lnTo>
                    <a:pt x="113729" y="1710214"/>
                  </a:lnTo>
                  <a:lnTo>
                    <a:pt x="110680" y="1729169"/>
                  </a:lnTo>
                  <a:lnTo>
                    <a:pt x="110680" y="1737074"/>
                  </a:lnTo>
                  <a:lnTo>
                    <a:pt x="119253" y="1709357"/>
                  </a:lnTo>
                  <a:lnTo>
                    <a:pt x="123063" y="1702784"/>
                  </a:lnTo>
                  <a:lnTo>
                    <a:pt x="127349" y="1698117"/>
                  </a:lnTo>
                  <a:lnTo>
                    <a:pt x="137827" y="1694974"/>
                  </a:lnTo>
                  <a:lnTo>
                    <a:pt x="140779" y="1690593"/>
                  </a:lnTo>
                  <a:lnTo>
                    <a:pt x="128587" y="1692021"/>
                  </a:lnTo>
                  <a:lnTo>
                    <a:pt x="99155" y="1702594"/>
                  </a:lnTo>
                  <a:lnTo>
                    <a:pt x="86773" y="1712119"/>
                  </a:lnTo>
                  <a:lnTo>
                    <a:pt x="83439" y="1719358"/>
                  </a:lnTo>
                  <a:lnTo>
                    <a:pt x="74867" y="1730217"/>
                  </a:lnTo>
                  <a:lnTo>
                    <a:pt x="70771" y="1737360"/>
                  </a:lnTo>
                  <a:lnTo>
                    <a:pt x="69056" y="1747647"/>
                  </a:lnTo>
                  <a:lnTo>
                    <a:pt x="64198" y="1753267"/>
                  </a:lnTo>
                  <a:lnTo>
                    <a:pt x="57626" y="1755362"/>
                  </a:lnTo>
                  <a:lnTo>
                    <a:pt x="48577" y="1768507"/>
                  </a:lnTo>
                  <a:lnTo>
                    <a:pt x="44482" y="1778984"/>
                  </a:lnTo>
                  <a:lnTo>
                    <a:pt x="35528" y="1787271"/>
                  </a:lnTo>
                  <a:lnTo>
                    <a:pt x="29718" y="1793653"/>
                  </a:lnTo>
                  <a:lnTo>
                    <a:pt x="27908" y="1795939"/>
                  </a:lnTo>
                  <a:lnTo>
                    <a:pt x="24765" y="1802226"/>
                  </a:lnTo>
                  <a:lnTo>
                    <a:pt x="22193" y="1802702"/>
                  </a:lnTo>
                  <a:lnTo>
                    <a:pt x="19907" y="1798987"/>
                  </a:lnTo>
                  <a:lnTo>
                    <a:pt x="19526" y="1790891"/>
                  </a:lnTo>
                  <a:lnTo>
                    <a:pt x="20479" y="1777937"/>
                  </a:lnTo>
                  <a:lnTo>
                    <a:pt x="24860" y="1768602"/>
                  </a:lnTo>
                  <a:lnTo>
                    <a:pt x="26956" y="1759363"/>
                  </a:lnTo>
                  <a:lnTo>
                    <a:pt x="24003" y="1750790"/>
                  </a:lnTo>
                  <a:lnTo>
                    <a:pt x="26003" y="1745361"/>
                  </a:lnTo>
                  <a:lnTo>
                    <a:pt x="29813" y="1745552"/>
                  </a:lnTo>
                  <a:lnTo>
                    <a:pt x="36957" y="1748028"/>
                  </a:lnTo>
                  <a:lnTo>
                    <a:pt x="44482" y="1747647"/>
                  </a:lnTo>
                  <a:lnTo>
                    <a:pt x="56959" y="1740884"/>
                  </a:lnTo>
                  <a:lnTo>
                    <a:pt x="54959" y="1736884"/>
                  </a:lnTo>
                  <a:lnTo>
                    <a:pt x="49625" y="1736312"/>
                  </a:lnTo>
                  <a:lnTo>
                    <a:pt x="39624" y="1736884"/>
                  </a:lnTo>
                  <a:lnTo>
                    <a:pt x="31147" y="1730217"/>
                  </a:lnTo>
                  <a:lnTo>
                    <a:pt x="24575" y="1716977"/>
                  </a:lnTo>
                  <a:lnTo>
                    <a:pt x="21622" y="1699165"/>
                  </a:lnTo>
                  <a:lnTo>
                    <a:pt x="23622" y="1694117"/>
                  </a:lnTo>
                  <a:lnTo>
                    <a:pt x="47815" y="1675924"/>
                  </a:lnTo>
                  <a:lnTo>
                    <a:pt x="54388" y="1667637"/>
                  </a:lnTo>
                  <a:lnTo>
                    <a:pt x="50578" y="1666780"/>
                  </a:lnTo>
                  <a:lnTo>
                    <a:pt x="41529" y="1676876"/>
                  </a:lnTo>
                  <a:lnTo>
                    <a:pt x="28480" y="1683068"/>
                  </a:lnTo>
                  <a:lnTo>
                    <a:pt x="20288" y="1674400"/>
                  </a:lnTo>
                  <a:lnTo>
                    <a:pt x="16002" y="1665065"/>
                  </a:lnTo>
                  <a:lnTo>
                    <a:pt x="13525" y="1645253"/>
                  </a:lnTo>
                  <a:lnTo>
                    <a:pt x="14383" y="1634967"/>
                  </a:lnTo>
                  <a:lnTo>
                    <a:pt x="13430" y="1621536"/>
                  </a:lnTo>
                  <a:lnTo>
                    <a:pt x="18955" y="1617155"/>
                  </a:lnTo>
                  <a:lnTo>
                    <a:pt x="25146" y="1619441"/>
                  </a:lnTo>
                  <a:lnTo>
                    <a:pt x="31337" y="1620298"/>
                  </a:lnTo>
                  <a:lnTo>
                    <a:pt x="45244" y="1619155"/>
                  </a:lnTo>
                  <a:lnTo>
                    <a:pt x="75914" y="1611059"/>
                  </a:lnTo>
                  <a:lnTo>
                    <a:pt x="95631" y="1615821"/>
                  </a:lnTo>
                  <a:lnTo>
                    <a:pt x="103727" y="1615440"/>
                  </a:lnTo>
                  <a:lnTo>
                    <a:pt x="116014" y="1608392"/>
                  </a:lnTo>
                  <a:lnTo>
                    <a:pt x="126778" y="1607725"/>
                  </a:lnTo>
                  <a:lnTo>
                    <a:pt x="134779" y="1613059"/>
                  </a:lnTo>
                  <a:lnTo>
                    <a:pt x="139256" y="1619155"/>
                  </a:lnTo>
                  <a:lnTo>
                    <a:pt x="139732" y="1627346"/>
                  </a:lnTo>
                  <a:lnTo>
                    <a:pt x="143446" y="1632776"/>
                  </a:lnTo>
                  <a:lnTo>
                    <a:pt x="146018" y="1631061"/>
                  </a:lnTo>
                  <a:lnTo>
                    <a:pt x="144018" y="1624584"/>
                  </a:lnTo>
                  <a:lnTo>
                    <a:pt x="143542" y="1614488"/>
                  </a:lnTo>
                  <a:lnTo>
                    <a:pt x="175927" y="1603058"/>
                  </a:lnTo>
                  <a:lnTo>
                    <a:pt x="179737" y="1598676"/>
                  </a:lnTo>
                  <a:lnTo>
                    <a:pt x="166878" y="1597152"/>
                  </a:lnTo>
                  <a:lnTo>
                    <a:pt x="163259" y="1586675"/>
                  </a:lnTo>
                  <a:lnTo>
                    <a:pt x="170021" y="1570768"/>
                  </a:lnTo>
                  <a:lnTo>
                    <a:pt x="169354" y="1568768"/>
                  </a:lnTo>
                  <a:lnTo>
                    <a:pt x="162211" y="1577150"/>
                  </a:lnTo>
                  <a:lnTo>
                    <a:pt x="158686" y="1588865"/>
                  </a:lnTo>
                  <a:lnTo>
                    <a:pt x="160115" y="1598295"/>
                  </a:lnTo>
                  <a:lnTo>
                    <a:pt x="158686" y="1602581"/>
                  </a:lnTo>
                  <a:lnTo>
                    <a:pt x="152114" y="1604582"/>
                  </a:lnTo>
                  <a:lnTo>
                    <a:pt x="137350" y="1605344"/>
                  </a:lnTo>
                  <a:lnTo>
                    <a:pt x="127825" y="1601343"/>
                  </a:lnTo>
                  <a:lnTo>
                    <a:pt x="119062" y="1599152"/>
                  </a:lnTo>
                  <a:lnTo>
                    <a:pt x="116014" y="1596200"/>
                  </a:lnTo>
                  <a:lnTo>
                    <a:pt x="117062" y="1589532"/>
                  </a:lnTo>
                  <a:lnTo>
                    <a:pt x="115348" y="1588103"/>
                  </a:lnTo>
                  <a:lnTo>
                    <a:pt x="111728" y="1594104"/>
                  </a:lnTo>
                  <a:lnTo>
                    <a:pt x="108490" y="1606106"/>
                  </a:lnTo>
                  <a:lnTo>
                    <a:pt x="101536" y="1608868"/>
                  </a:lnTo>
                  <a:lnTo>
                    <a:pt x="82201" y="1604391"/>
                  </a:lnTo>
                  <a:lnTo>
                    <a:pt x="54292" y="1607058"/>
                  </a:lnTo>
                  <a:lnTo>
                    <a:pt x="41719" y="1613059"/>
                  </a:lnTo>
                  <a:lnTo>
                    <a:pt x="33623" y="1612297"/>
                  </a:lnTo>
                  <a:lnTo>
                    <a:pt x="19717" y="1601724"/>
                  </a:lnTo>
                  <a:lnTo>
                    <a:pt x="14192" y="1593342"/>
                  </a:lnTo>
                  <a:lnTo>
                    <a:pt x="12192" y="1576388"/>
                  </a:lnTo>
                  <a:lnTo>
                    <a:pt x="13049" y="1568863"/>
                  </a:lnTo>
                  <a:lnTo>
                    <a:pt x="23908" y="1565720"/>
                  </a:lnTo>
                  <a:lnTo>
                    <a:pt x="29432" y="1565910"/>
                  </a:lnTo>
                  <a:lnTo>
                    <a:pt x="34576" y="1561910"/>
                  </a:lnTo>
                  <a:lnTo>
                    <a:pt x="30004" y="1559338"/>
                  </a:lnTo>
                  <a:lnTo>
                    <a:pt x="23622" y="1554194"/>
                  </a:lnTo>
                  <a:lnTo>
                    <a:pt x="19240" y="1543812"/>
                  </a:lnTo>
                  <a:lnTo>
                    <a:pt x="12668" y="1540478"/>
                  </a:lnTo>
                  <a:lnTo>
                    <a:pt x="8192" y="1531620"/>
                  </a:lnTo>
                  <a:lnTo>
                    <a:pt x="7048" y="1518190"/>
                  </a:lnTo>
                  <a:lnTo>
                    <a:pt x="8382" y="1508855"/>
                  </a:lnTo>
                  <a:lnTo>
                    <a:pt x="11906" y="1505903"/>
                  </a:lnTo>
                  <a:lnTo>
                    <a:pt x="20383" y="1507903"/>
                  </a:lnTo>
                  <a:lnTo>
                    <a:pt x="42672" y="1506379"/>
                  </a:lnTo>
                  <a:lnTo>
                    <a:pt x="63722" y="1515809"/>
                  </a:lnTo>
                  <a:lnTo>
                    <a:pt x="77914" y="1521238"/>
                  </a:lnTo>
                  <a:lnTo>
                    <a:pt x="106871" y="1518476"/>
                  </a:lnTo>
                  <a:lnTo>
                    <a:pt x="123730" y="1509998"/>
                  </a:lnTo>
                  <a:lnTo>
                    <a:pt x="120682" y="1507712"/>
                  </a:lnTo>
                  <a:lnTo>
                    <a:pt x="102298" y="1512570"/>
                  </a:lnTo>
                  <a:lnTo>
                    <a:pt x="85344" y="1512380"/>
                  </a:lnTo>
                  <a:lnTo>
                    <a:pt x="55435" y="1502855"/>
                  </a:lnTo>
                  <a:lnTo>
                    <a:pt x="43148" y="1499711"/>
                  </a:lnTo>
                  <a:lnTo>
                    <a:pt x="29908" y="1501045"/>
                  </a:lnTo>
                  <a:lnTo>
                    <a:pt x="23050" y="1498187"/>
                  </a:lnTo>
                  <a:lnTo>
                    <a:pt x="19050" y="1488662"/>
                  </a:lnTo>
                  <a:lnTo>
                    <a:pt x="22003" y="1470470"/>
                  </a:lnTo>
                  <a:lnTo>
                    <a:pt x="28289" y="1466469"/>
                  </a:lnTo>
                  <a:lnTo>
                    <a:pt x="31718" y="1471232"/>
                  </a:lnTo>
                  <a:lnTo>
                    <a:pt x="35719" y="1471518"/>
                  </a:lnTo>
                  <a:lnTo>
                    <a:pt x="39910" y="1463897"/>
                  </a:lnTo>
                  <a:lnTo>
                    <a:pt x="43910" y="1459516"/>
                  </a:lnTo>
                  <a:lnTo>
                    <a:pt x="47054" y="1449705"/>
                  </a:lnTo>
                  <a:lnTo>
                    <a:pt x="58864" y="1440276"/>
                  </a:lnTo>
                  <a:lnTo>
                    <a:pt x="63913" y="1439513"/>
                  </a:lnTo>
                  <a:lnTo>
                    <a:pt x="71056" y="1435132"/>
                  </a:lnTo>
                  <a:lnTo>
                    <a:pt x="75629" y="1436370"/>
                  </a:lnTo>
                  <a:lnTo>
                    <a:pt x="78581" y="1440752"/>
                  </a:lnTo>
                  <a:lnTo>
                    <a:pt x="82296" y="1444276"/>
                  </a:lnTo>
                  <a:lnTo>
                    <a:pt x="90297" y="1443895"/>
                  </a:lnTo>
                  <a:lnTo>
                    <a:pt x="114109" y="1436370"/>
                  </a:lnTo>
                  <a:lnTo>
                    <a:pt x="116681" y="1434179"/>
                  </a:lnTo>
                  <a:lnTo>
                    <a:pt x="121253" y="1427893"/>
                  </a:lnTo>
                  <a:lnTo>
                    <a:pt x="106204" y="1430655"/>
                  </a:lnTo>
                  <a:lnTo>
                    <a:pt x="93726" y="1435132"/>
                  </a:lnTo>
                  <a:lnTo>
                    <a:pt x="85630" y="1436275"/>
                  </a:lnTo>
                  <a:lnTo>
                    <a:pt x="84487" y="1430846"/>
                  </a:lnTo>
                  <a:lnTo>
                    <a:pt x="87439" y="1425893"/>
                  </a:lnTo>
                  <a:lnTo>
                    <a:pt x="92107" y="1420749"/>
                  </a:lnTo>
                  <a:lnTo>
                    <a:pt x="94393" y="1411891"/>
                  </a:lnTo>
                  <a:lnTo>
                    <a:pt x="99536" y="1408081"/>
                  </a:lnTo>
                  <a:lnTo>
                    <a:pt x="105061" y="1408271"/>
                  </a:lnTo>
                  <a:lnTo>
                    <a:pt x="116586" y="1406652"/>
                  </a:lnTo>
                  <a:lnTo>
                    <a:pt x="124682" y="1404366"/>
                  </a:lnTo>
                  <a:lnTo>
                    <a:pt x="138493" y="1405890"/>
                  </a:lnTo>
                  <a:lnTo>
                    <a:pt x="159163" y="1409319"/>
                  </a:lnTo>
                  <a:lnTo>
                    <a:pt x="172498" y="1417511"/>
                  </a:lnTo>
                  <a:lnTo>
                    <a:pt x="177546" y="1416844"/>
                  </a:lnTo>
                  <a:lnTo>
                    <a:pt x="182880" y="1414653"/>
                  </a:lnTo>
                  <a:lnTo>
                    <a:pt x="185261" y="1411605"/>
                  </a:lnTo>
                  <a:lnTo>
                    <a:pt x="174784" y="1408176"/>
                  </a:lnTo>
                  <a:lnTo>
                    <a:pt x="174212" y="1403223"/>
                  </a:lnTo>
                  <a:lnTo>
                    <a:pt x="175546" y="1399604"/>
                  </a:lnTo>
                  <a:lnTo>
                    <a:pt x="192595" y="1392746"/>
                  </a:lnTo>
                  <a:lnTo>
                    <a:pt x="211169" y="1391222"/>
                  </a:lnTo>
                  <a:lnTo>
                    <a:pt x="208026" y="1385697"/>
                  </a:lnTo>
                  <a:lnTo>
                    <a:pt x="167164" y="1393984"/>
                  </a:lnTo>
                  <a:lnTo>
                    <a:pt x="156496" y="1388364"/>
                  </a:lnTo>
                  <a:lnTo>
                    <a:pt x="148114" y="1388364"/>
                  </a:lnTo>
                  <a:lnTo>
                    <a:pt x="142589" y="1391603"/>
                  </a:lnTo>
                  <a:lnTo>
                    <a:pt x="126873" y="1395603"/>
                  </a:lnTo>
                  <a:lnTo>
                    <a:pt x="124016" y="1392746"/>
                  </a:lnTo>
                  <a:lnTo>
                    <a:pt x="126968" y="1383126"/>
                  </a:lnTo>
                  <a:lnTo>
                    <a:pt x="136398" y="1367219"/>
                  </a:lnTo>
                  <a:lnTo>
                    <a:pt x="137160" y="1363313"/>
                  </a:lnTo>
                  <a:lnTo>
                    <a:pt x="141542" y="1359503"/>
                  </a:lnTo>
                  <a:lnTo>
                    <a:pt x="165925" y="1350264"/>
                  </a:lnTo>
                  <a:lnTo>
                    <a:pt x="177641" y="1339501"/>
                  </a:lnTo>
                  <a:lnTo>
                    <a:pt x="182975" y="1338072"/>
                  </a:lnTo>
                  <a:lnTo>
                    <a:pt x="188214" y="1338834"/>
                  </a:lnTo>
                  <a:lnTo>
                    <a:pt x="196120" y="1337596"/>
                  </a:lnTo>
                  <a:lnTo>
                    <a:pt x="211550" y="1340644"/>
                  </a:lnTo>
                  <a:lnTo>
                    <a:pt x="218599" y="1354169"/>
                  </a:lnTo>
                  <a:lnTo>
                    <a:pt x="224981" y="1358360"/>
                  </a:lnTo>
                  <a:lnTo>
                    <a:pt x="245078" y="1375220"/>
                  </a:lnTo>
                  <a:lnTo>
                    <a:pt x="244126" y="1370362"/>
                  </a:lnTo>
                  <a:lnTo>
                    <a:pt x="226790" y="1347597"/>
                  </a:lnTo>
                  <a:lnTo>
                    <a:pt x="220123" y="1341882"/>
                  </a:lnTo>
                  <a:lnTo>
                    <a:pt x="215265" y="1330643"/>
                  </a:lnTo>
                  <a:lnTo>
                    <a:pt x="216884" y="1319975"/>
                  </a:lnTo>
                  <a:lnTo>
                    <a:pt x="222504" y="1312926"/>
                  </a:lnTo>
                  <a:lnTo>
                    <a:pt x="242316" y="1309021"/>
                  </a:lnTo>
                  <a:lnTo>
                    <a:pt x="245840" y="1304925"/>
                  </a:lnTo>
                  <a:lnTo>
                    <a:pt x="246221" y="1297781"/>
                  </a:lnTo>
                  <a:lnTo>
                    <a:pt x="243173" y="1292924"/>
                  </a:lnTo>
                  <a:lnTo>
                    <a:pt x="235839" y="1293209"/>
                  </a:lnTo>
                  <a:lnTo>
                    <a:pt x="229838" y="1290161"/>
                  </a:lnTo>
                  <a:lnTo>
                    <a:pt x="228219" y="1282542"/>
                  </a:lnTo>
                  <a:lnTo>
                    <a:pt x="230600" y="1277303"/>
                  </a:lnTo>
                  <a:lnTo>
                    <a:pt x="242030" y="1267778"/>
                  </a:lnTo>
                  <a:lnTo>
                    <a:pt x="248221" y="1264730"/>
                  </a:lnTo>
                  <a:lnTo>
                    <a:pt x="259080" y="1261396"/>
                  </a:lnTo>
                  <a:lnTo>
                    <a:pt x="277844" y="1268921"/>
                  </a:lnTo>
                  <a:lnTo>
                    <a:pt x="279273" y="1272826"/>
                  </a:lnTo>
                  <a:lnTo>
                    <a:pt x="274034" y="1282256"/>
                  </a:lnTo>
                  <a:lnTo>
                    <a:pt x="274606" y="1287590"/>
                  </a:lnTo>
                  <a:lnTo>
                    <a:pt x="279178" y="1288161"/>
                  </a:lnTo>
                  <a:lnTo>
                    <a:pt x="289941" y="1272254"/>
                  </a:lnTo>
                  <a:lnTo>
                    <a:pt x="302514" y="1270064"/>
                  </a:lnTo>
                  <a:lnTo>
                    <a:pt x="307753" y="1266635"/>
                  </a:lnTo>
                  <a:lnTo>
                    <a:pt x="313849" y="1264444"/>
                  </a:lnTo>
                  <a:lnTo>
                    <a:pt x="322517" y="1278922"/>
                  </a:lnTo>
                  <a:lnTo>
                    <a:pt x="326326" y="1283494"/>
                  </a:lnTo>
                  <a:lnTo>
                    <a:pt x="329184" y="1285399"/>
                  </a:lnTo>
                  <a:lnTo>
                    <a:pt x="331946" y="1297401"/>
                  </a:lnTo>
                  <a:lnTo>
                    <a:pt x="334613" y="1297972"/>
                  </a:lnTo>
                  <a:lnTo>
                    <a:pt x="338423" y="1291971"/>
                  </a:lnTo>
                  <a:lnTo>
                    <a:pt x="345376" y="1288828"/>
                  </a:lnTo>
                  <a:lnTo>
                    <a:pt x="355092" y="1286732"/>
                  </a:lnTo>
                  <a:lnTo>
                    <a:pt x="371094" y="1289971"/>
                  </a:lnTo>
                  <a:lnTo>
                    <a:pt x="378428" y="1287590"/>
                  </a:lnTo>
                  <a:lnTo>
                    <a:pt x="381952" y="1287876"/>
                  </a:lnTo>
                  <a:lnTo>
                    <a:pt x="378524" y="1277112"/>
                  </a:lnTo>
                  <a:lnTo>
                    <a:pt x="376428" y="1273969"/>
                  </a:lnTo>
                  <a:lnTo>
                    <a:pt x="379762" y="1264349"/>
                  </a:lnTo>
                  <a:lnTo>
                    <a:pt x="383191" y="1260634"/>
                  </a:lnTo>
                  <a:lnTo>
                    <a:pt x="394335" y="1253776"/>
                  </a:lnTo>
                  <a:lnTo>
                    <a:pt x="404908" y="1250728"/>
                  </a:lnTo>
                  <a:lnTo>
                    <a:pt x="411861" y="1244251"/>
                  </a:lnTo>
                  <a:lnTo>
                    <a:pt x="421100" y="1238345"/>
                  </a:lnTo>
                  <a:lnTo>
                    <a:pt x="419671" y="1233583"/>
                  </a:lnTo>
                  <a:lnTo>
                    <a:pt x="417100" y="1228059"/>
                  </a:lnTo>
                  <a:lnTo>
                    <a:pt x="411099" y="1227677"/>
                  </a:lnTo>
                  <a:lnTo>
                    <a:pt x="408623" y="1224629"/>
                  </a:lnTo>
                  <a:lnTo>
                    <a:pt x="416242" y="1217486"/>
                  </a:lnTo>
                  <a:lnTo>
                    <a:pt x="426720" y="1209485"/>
                  </a:lnTo>
                  <a:lnTo>
                    <a:pt x="424815" y="1206342"/>
                  </a:lnTo>
                  <a:lnTo>
                    <a:pt x="417004" y="1202722"/>
                  </a:lnTo>
                  <a:lnTo>
                    <a:pt x="411004" y="1205484"/>
                  </a:lnTo>
                  <a:lnTo>
                    <a:pt x="402145" y="1211676"/>
                  </a:lnTo>
                  <a:lnTo>
                    <a:pt x="391859" y="1221391"/>
                  </a:lnTo>
                  <a:lnTo>
                    <a:pt x="395192" y="1224248"/>
                  </a:lnTo>
                  <a:lnTo>
                    <a:pt x="400431" y="1232440"/>
                  </a:lnTo>
                  <a:lnTo>
                    <a:pt x="393192" y="1243394"/>
                  </a:lnTo>
                  <a:lnTo>
                    <a:pt x="354997" y="1272159"/>
                  </a:lnTo>
                  <a:lnTo>
                    <a:pt x="336804" y="1280541"/>
                  </a:lnTo>
                  <a:lnTo>
                    <a:pt x="328422" y="1279208"/>
                  </a:lnTo>
                  <a:lnTo>
                    <a:pt x="326422" y="1271397"/>
                  </a:lnTo>
                  <a:lnTo>
                    <a:pt x="322517" y="1265587"/>
                  </a:lnTo>
                  <a:lnTo>
                    <a:pt x="318325" y="1253585"/>
                  </a:lnTo>
                  <a:lnTo>
                    <a:pt x="311277" y="1253967"/>
                  </a:lnTo>
                  <a:lnTo>
                    <a:pt x="307276" y="1256538"/>
                  </a:lnTo>
                  <a:lnTo>
                    <a:pt x="305562" y="1252633"/>
                  </a:lnTo>
                  <a:lnTo>
                    <a:pt x="308610" y="1239774"/>
                  </a:lnTo>
                  <a:lnTo>
                    <a:pt x="314516" y="1229582"/>
                  </a:lnTo>
                  <a:lnTo>
                    <a:pt x="324612" y="1221867"/>
                  </a:lnTo>
                  <a:lnTo>
                    <a:pt x="329375" y="1212628"/>
                  </a:lnTo>
                  <a:lnTo>
                    <a:pt x="333946" y="1197769"/>
                  </a:lnTo>
                  <a:lnTo>
                    <a:pt x="348425" y="1183577"/>
                  </a:lnTo>
                  <a:lnTo>
                    <a:pt x="369475" y="1148334"/>
                  </a:lnTo>
                  <a:lnTo>
                    <a:pt x="386715" y="1136999"/>
                  </a:lnTo>
                  <a:lnTo>
                    <a:pt x="393001" y="1124617"/>
                  </a:lnTo>
                  <a:lnTo>
                    <a:pt x="403193" y="1119093"/>
                  </a:lnTo>
                  <a:lnTo>
                    <a:pt x="411766" y="1109377"/>
                  </a:lnTo>
                  <a:lnTo>
                    <a:pt x="418624" y="1108424"/>
                  </a:lnTo>
                  <a:lnTo>
                    <a:pt x="430911" y="1099661"/>
                  </a:lnTo>
                  <a:lnTo>
                    <a:pt x="437959" y="1089184"/>
                  </a:lnTo>
                  <a:lnTo>
                    <a:pt x="433387" y="1088517"/>
                  </a:lnTo>
                  <a:lnTo>
                    <a:pt x="422529" y="1095280"/>
                  </a:lnTo>
                  <a:lnTo>
                    <a:pt x="416338" y="1098042"/>
                  </a:lnTo>
                  <a:lnTo>
                    <a:pt x="416814" y="1086803"/>
                  </a:lnTo>
                  <a:lnTo>
                    <a:pt x="419767" y="1075277"/>
                  </a:lnTo>
                  <a:lnTo>
                    <a:pt x="428720" y="1064705"/>
                  </a:lnTo>
                  <a:lnTo>
                    <a:pt x="471678" y="1033844"/>
                  </a:lnTo>
                  <a:lnTo>
                    <a:pt x="475964" y="1038987"/>
                  </a:lnTo>
                  <a:lnTo>
                    <a:pt x="481108" y="1047941"/>
                  </a:lnTo>
                  <a:lnTo>
                    <a:pt x="494062" y="1045940"/>
                  </a:lnTo>
                  <a:lnTo>
                    <a:pt x="508730" y="1028414"/>
                  </a:lnTo>
                  <a:lnTo>
                    <a:pt x="520065" y="1009269"/>
                  </a:lnTo>
                  <a:lnTo>
                    <a:pt x="513969" y="1012603"/>
                  </a:lnTo>
                  <a:lnTo>
                    <a:pt x="507301" y="1020413"/>
                  </a:lnTo>
                  <a:lnTo>
                    <a:pt x="494252" y="1031367"/>
                  </a:lnTo>
                  <a:lnTo>
                    <a:pt x="488156" y="1033082"/>
                  </a:lnTo>
                  <a:lnTo>
                    <a:pt x="484727" y="1031653"/>
                  </a:lnTo>
                  <a:lnTo>
                    <a:pt x="482822" y="1024414"/>
                  </a:lnTo>
                  <a:lnTo>
                    <a:pt x="478345" y="1022033"/>
                  </a:lnTo>
                  <a:lnTo>
                    <a:pt x="474250" y="1023652"/>
                  </a:lnTo>
                  <a:lnTo>
                    <a:pt x="470059" y="1018509"/>
                  </a:lnTo>
                  <a:lnTo>
                    <a:pt x="469297" y="1005745"/>
                  </a:lnTo>
                  <a:lnTo>
                    <a:pt x="474631" y="986600"/>
                  </a:lnTo>
                  <a:lnTo>
                    <a:pt x="478917" y="973931"/>
                  </a:lnTo>
                  <a:lnTo>
                    <a:pt x="483584" y="964311"/>
                  </a:lnTo>
                  <a:lnTo>
                    <a:pt x="501682" y="936879"/>
                  </a:lnTo>
                  <a:lnTo>
                    <a:pt x="505587" y="921830"/>
                  </a:lnTo>
                  <a:lnTo>
                    <a:pt x="513778" y="913924"/>
                  </a:lnTo>
                  <a:lnTo>
                    <a:pt x="524446" y="915638"/>
                  </a:lnTo>
                  <a:lnTo>
                    <a:pt x="527685" y="913352"/>
                  </a:lnTo>
                  <a:lnTo>
                    <a:pt x="523970" y="903446"/>
                  </a:lnTo>
                  <a:lnTo>
                    <a:pt x="512350" y="895541"/>
                  </a:lnTo>
                  <a:lnTo>
                    <a:pt x="511683" y="890588"/>
                  </a:lnTo>
                  <a:lnTo>
                    <a:pt x="550354" y="877538"/>
                  </a:lnTo>
                  <a:lnTo>
                    <a:pt x="568738" y="878015"/>
                  </a:lnTo>
                  <a:lnTo>
                    <a:pt x="574167" y="871538"/>
                  </a:lnTo>
                  <a:lnTo>
                    <a:pt x="584263" y="867347"/>
                  </a:lnTo>
                  <a:lnTo>
                    <a:pt x="591788" y="859346"/>
                  </a:lnTo>
                  <a:lnTo>
                    <a:pt x="587883" y="855821"/>
                  </a:lnTo>
                  <a:lnTo>
                    <a:pt x="569214" y="863155"/>
                  </a:lnTo>
                  <a:lnTo>
                    <a:pt x="557498" y="866585"/>
                  </a:lnTo>
                  <a:lnTo>
                    <a:pt x="552164" y="866489"/>
                  </a:lnTo>
                  <a:lnTo>
                    <a:pt x="548068" y="868966"/>
                  </a:lnTo>
                  <a:lnTo>
                    <a:pt x="533114" y="870013"/>
                  </a:lnTo>
                  <a:lnTo>
                    <a:pt x="529876" y="838010"/>
                  </a:lnTo>
                  <a:lnTo>
                    <a:pt x="532257" y="820579"/>
                  </a:lnTo>
                  <a:lnTo>
                    <a:pt x="537782" y="820960"/>
                  </a:lnTo>
                  <a:lnTo>
                    <a:pt x="539115" y="804196"/>
                  </a:lnTo>
                  <a:lnTo>
                    <a:pt x="545497" y="794290"/>
                  </a:lnTo>
                  <a:lnTo>
                    <a:pt x="554355" y="792099"/>
                  </a:lnTo>
                  <a:lnTo>
                    <a:pt x="558832" y="787908"/>
                  </a:lnTo>
                  <a:lnTo>
                    <a:pt x="565309" y="779240"/>
                  </a:lnTo>
                  <a:lnTo>
                    <a:pt x="576072" y="781241"/>
                  </a:lnTo>
                  <a:lnTo>
                    <a:pt x="587026" y="779336"/>
                  </a:lnTo>
                  <a:lnTo>
                    <a:pt x="584263" y="775240"/>
                  </a:lnTo>
                  <a:lnTo>
                    <a:pt x="570643" y="770001"/>
                  </a:lnTo>
                  <a:lnTo>
                    <a:pt x="567309" y="760952"/>
                  </a:lnTo>
                  <a:lnTo>
                    <a:pt x="572071" y="755904"/>
                  </a:lnTo>
                  <a:lnTo>
                    <a:pt x="577310" y="752189"/>
                  </a:lnTo>
                  <a:lnTo>
                    <a:pt x="581977" y="751523"/>
                  </a:lnTo>
                  <a:lnTo>
                    <a:pt x="591026" y="733711"/>
                  </a:lnTo>
                  <a:lnTo>
                    <a:pt x="596551" y="726091"/>
                  </a:lnTo>
                  <a:lnTo>
                    <a:pt x="602742" y="727424"/>
                  </a:lnTo>
                  <a:lnTo>
                    <a:pt x="611410" y="719614"/>
                  </a:lnTo>
                  <a:lnTo>
                    <a:pt x="619887" y="722281"/>
                  </a:lnTo>
                  <a:lnTo>
                    <a:pt x="628078" y="717137"/>
                  </a:lnTo>
                  <a:lnTo>
                    <a:pt x="639318" y="713709"/>
                  </a:lnTo>
                  <a:lnTo>
                    <a:pt x="680371" y="712375"/>
                  </a:lnTo>
                  <a:lnTo>
                    <a:pt x="681514" y="705041"/>
                  </a:lnTo>
                  <a:lnTo>
                    <a:pt x="672941" y="703326"/>
                  </a:lnTo>
                  <a:lnTo>
                    <a:pt x="642461" y="701517"/>
                  </a:lnTo>
                  <a:lnTo>
                    <a:pt x="626840" y="701612"/>
                  </a:lnTo>
                  <a:lnTo>
                    <a:pt x="620363" y="703517"/>
                  </a:lnTo>
                  <a:lnTo>
                    <a:pt x="617887" y="700945"/>
                  </a:lnTo>
                  <a:lnTo>
                    <a:pt x="618363" y="696563"/>
                  </a:lnTo>
                  <a:lnTo>
                    <a:pt x="623983" y="689610"/>
                  </a:lnTo>
                  <a:lnTo>
                    <a:pt x="626650" y="681895"/>
                  </a:lnTo>
                  <a:lnTo>
                    <a:pt x="637984" y="663035"/>
                  </a:lnTo>
                  <a:lnTo>
                    <a:pt x="651224" y="650367"/>
                  </a:lnTo>
                  <a:lnTo>
                    <a:pt x="661416" y="653605"/>
                  </a:lnTo>
                  <a:lnTo>
                    <a:pt x="672179" y="665702"/>
                  </a:lnTo>
                  <a:lnTo>
                    <a:pt x="679894" y="667131"/>
                  </a:lnTo>
                  <a:lnTo>
                    <a:pt x="683514" y="671036"/>
                  </a:lnTo>
                  <a:lnTo>
                    <a:pt x="689134" y="687610"/>
                  </a:lnTo>
                  <a:lnTo>
                    <a:pt x="691801" y="688181"/>
                  </a:lnTo>
                  <a:lnTo>
                    <a:pt x="690562" y="672275"/>
                  </a:lnTo>
                  <a:lnTo>
                    <a:pt x="697992" y="659225"/>
                  </a:lnTo>
                  <a:lnTo>
                    <a:pt x="696087" y="655701"/>
                  </a:lnTo>
                  <a:lnTo>
                    <a:pt x="684943" y="660368"/>
                  </a:lnTo>
                  <a:lnTo>
                    <a:pt x="676370" y="655511"/>
                  </a:lnTo>
                  <a:lnTo>
                    <a:pt x="669608" y="645700"/>
                  </a:lnTo>
                  <a:lnTo>
                    <a:pt x="667702" y="636746"/>
                  </a:lnTo>
                  <a:lnTo>
                    <a:pt x="671893" y="627888"/>
                  </a:lnTo>
                  <a:lnTo>
                    <a:pt x="675894" y="623411"/>
                  </a:lnTo>
                  <a:lnTo>
                    <a:pt x="673132" y="618173"/>
                  </a:lnTo>
                  <a:lnTo>
                    <a:pt x="656273" y="632174"/>
                  </a:lnTo>
                  <a:lnTo>
                    <a:pt x="644366" y="635413"/>
                  </a:lnTo>
                  <a:lnTo>
                    <a:pt x="639699" y="633413"/>
                  </a:lnTo>
                  <a:lnTo>
                    <a:pt x="642271" y="620744"/>
                  </a:lnTo>
                  <a:lnTo>
                    <a:pt x="640842" y="610648"/>
                  </a:lnTo>
                  <a:lnTo>
                    <a:pt x="656844" y="585788"/>
                  </a:lnTo>
                  <a:lnTo>
                    <a:pt x="662273" y="582835"/>
                  </a:lnTo>
                  <a:lnTo>
                    <a:pt x="671322" y="584930"/>
                  </a:lnTo>
                  <a:lnTo>
                    <a:pt x="679418" y="591979"/>
                  </a:lnTo>
                  <a:lnTo>
                    <a:pt x="686181" y="590836"/>
                  </a:lnTo>
                  <a:lnTo>
                    <a:pt x="693515" y="587026"/>
                  </a:lnTo>
                  <a:lnTo>
                    <a:pt x="692563" y="580263"/>
                  </a:lnTo>
                  <a:lnTo>
                    <a:pt x="676561" y="577596"/>
                  </a:lnTo>
                  <a:lnTo>
                    <a:pt x="672465" y="571976"/>
                  </a:lnTo>
                  <a:lnTo>
                    <a:pt x="673989" y="566452"/>
                  </a:lnTo>
                  <a:lnTo>
                    <a:pt x="684943" y="560546"/>
                  </a:lnTo>
                  <a:lnTo>
                    <a:pt x="695801" y="549974"/>
                  </a:lnTo>
                  <a:lnTo>
                    <a:pt x="708279" y="546926"/>
                  </a:lnTo>
                  <a:lnTo>
                    <a:pt x="718280" y="538829"/>
                  </a:lnTo>
                  <a:lnTo>
                    <a:pt x="720185" y="540734"/>
                  </a:lnTo>
                  <a:lnTo>
                    <a:pt x="721900" y="543878"/>
                  </a:lnTo>
                  <a:lnTo>
                    <a:pt x="725519" y="573500"/>
                  </a:lnTo>
                  <a:lnTo>
                    <a:pt x="734473" y="597599"/>
                  </a:lnTo>
                  <a:lnTo>
                    <a:pt x="737807" y="598456"/>
                  </a:lnTo>
                  <a:lnTo>
                    <a:pt x="734377" y="577977"/>
                  </a:lnTo>
                  <a:lnTo>
                    <a:pt x="737521" y="572072"/>
                  </a:lnTo>
                  <a:lnTo>
                    <a:pt x="741617" y="567595"/>
                  </a:lnTo>
                  <a:lnTo>
                    <a:pt x="742950" y="562547"/>
                  </a:lnTo>
                  <a:lnTo>
                    <a:pt x="738283" y="560737"/>
                  </a:lnTo>
                  <a:lnTo>
                    <a:pt x="734473" y="553403"/>
                  </a:lnTo>
                  <a:lnTo>
                    <a:pt x="728948" y="529780"/>
                  </a:lnTo>
                  <a:lnTo>
                    <a:pt x="730853" y="523589"/>
                  </a:lnTo>
                  <a:lnTo>
                    <a:pt x="742664" y="511016"/>
                  </a:lnTo>
                  <a:lnTo>
                    <a:pt x="757428" y="508063"/>
                  </a:lnTo>
                  <a:lnTo>
                    <a:pt x="773240" y="516922"/>
                  </a:lnTo>
                  <a:lnTo>
                    <a:pt x="778764" y="517017"/>
                  </a:lnTo>
                  <a:lnTo>
                    <a:pt x="787908" y="514636"/>
                  </a:lnTo>
                  <a:lnTo>
                    <a:pt x="803434" y="507397"/>
                  </a:lnTo>
                  <a:lnTo>
                    <a:pt x="812578" y="504539"/>
                  </a:lnTo>
                  <a:lnTo>
                    <a:pt x="817340" y="504539"/>
                  </a:lnTo>
                  <a:lnTo>
                    <a:pt x="818483" y="500920"/>
                  </a:lnTo>
                  <a:lnTo>
                    <a:pt x="814102" y="498538"/>
                  </a:lnTo>
                  <a:lnTo>
                    <a:pt x="812673" y="496157"/>
                  </a:lnTo>
                  <a:lnTo>
                    <a:pt x="809149" y="494824"/>
                  </a:lnTo>
                  <a:lnTo>
                    <a:pt x="794861" y="498824"/>
                  </a:lnTo>
                  <a:lnTo>
                    <a:pt x="755237" y="497586"/>
                  </a:lnTo>
                  <a:lnTo>
                    <a:pt x="751427" y="493300"/>
                  </a:lnTo>
                  <a:lnTo>
                    <a:pt x="750760" y="485966"/>
                  </a:lnTo>
                  <a:lnTo>
                    <a:pt x="754951" y="475488"/>
                  </a:lnTo>
                  <a:lnTo>
                    <a:pt x="759524" y="469678"/>
                  </a:lnTo>
                  <a:lnTo>
                    <a:pt x="774478" y="459105"/>
                  </a:lnTo>
                  <a:lnTo>
                    <a:pt x="790289" y="457676"/>
                  </a:lnTo>
                  <a:lnTo>
                    <a:pt x="806958" y="439007"/>
                  </a:lnTo>
                  <a:lnTo>
                    <a:pt x="813244" y="424910"/>
                  </a:lnTo>
                  <a:lnTo>
                    <a:pt x="816864" y="403098"/>
                  </a:lnTo>
                  <a:lnTo>
                    <a:pt x="827056" y="385286"/>
                  </a:lnTo>
                  <a:lnTo>
                    <a:pt x="852487" y="375190"/>
                  </a:lnTo>
                  <a:lnTo>
                    <a:pt x="853440" y="370713"/>
                  </a:lnTo>
                  <a:lnTo>
                    <a:pt x="850773" y="361474"/>
                  </a:lnTo>
                  <a:lnTo>
                    <a:pt x="850963" y="344615"/>
                  </a:lnTo>
                  <a:lnTo>
                    <a:pt x="858012" y="324993"/>
                  </a:lnTo>
                  <a:lnTo>
                    <a:pt x="862584" y="318135"/>
                  </a:lnTo>
                  <a:lnTo>
                    <a:pt x="864775" y="317373"/>
                  </a:lnTo>
                  <a:lnTo>
                    <a:pt x="870204" y="323755"/>
                  </a:lnTo>
                  <a:lnTo>
                    <a:pt x="876871" y="337471"/>
                  </a:lnTo>
                  <a:lnTo>
                    <a:pt x="887349" y="345281"/>
                  </a:lnTo>
                  <a:lnTo>
                    <a:pt x="900970" y="346615"/>
                  </a:lnTo>
                  <a:lnTo>
                    <a:pt x="904684" y="342805"/>
                  </a:lnTo>
                  <a:lnTo>
                    <a:pt x="894017" y="334994"/>
                  </a:lnTo>
                  <a:lnTo>
                    <a:pt x="886016" y="324803"/>
                  </a:lnTo>
                  <a:lnTo>
                    <a:pt x="885349" y="314516"/>
                  </a:lnTo>
                  <a:lnTo>
                    <a:pt x="889159" y="309086"/>
                  </a:lnTo>
                  <a:lnTo>
                    <a:pt x="895064" y="309658"/>
                  </a:lnTo>
                  <a:lnTo>
                    <a:pt x="902494" y="308515"/>
                  </a:lnTo>
                  <a:lnTo>
                    <a:pt x="909447" y="301562"/>
                  </a:lnTo>
                  <a:lnTo>
                    <a:pt x="910495" y="296704"/>
                  </a:lnTo>
                  <a:lnTo>
                    <a:pt x="910781" y="290036"/>
                  </a:lnTo>
                  <a:lnTo>
                    <a:pt x="912495" y="283274"/>
                  </a:lnTo>
                  <a:lnTo>
                    <a:pt x="922687" y="267176"/>
                  </a:lnTo>
                  <a:lnTo>
                    <a:pt x="954024" y="256604"/>
                  </a:lnTo>
                  <a:lnTo>
                    <a:pt x="956310" y="260890"/>
                  </a:lnTo>
                  <a:lnTo>
                    <a:pt x="954691" y="292037"/>
                  </a:lnTo>
                  <a:lnTo>
                    <a:pt x="951071" y="312134"/>
                  </a:lnTo>
                  <a:lnTo>
                    <a:pt x="951167" y="326708"/>
                  </a:lnTo>
                  <a:lnTo>
                    <a:pt x="957262" y="312134"/>
                  </a:lnTo>
                  <a:lnTo>
                    <a:pt x="965454" y="271939"/>
                  </a:lnTo>
                  <a:lnTo>
                    <a:pt x="971645" y="252889"/>
                  </a:lnTo>
                  <a:lnTo>
                    <a:pt x="978503" y="241935"/>
                  </a:lnTo>
                  <a:lnTo>
                    <a:pt x="983551" y="239459"/>
                  </a:lnTo>
                  <a:lnTo>
                    <a:pt x="988409" y="233839"/>
                  </a:lnTo>
                  <a:lnTo>
                    <a:pt x="994886" y="230410"/>
                  </a:lnTo>
                  <a:lnTo>
                    <a:pt x="996886" y="234791"/>
                  </a:lnTo>
                  <a:lnTo>
                    <a:pt x="998982" y="244888"/>
                  </a:lnTo>
                  <a:lnTo>
                    <a:pt x="995458" y="280226"/>
                  </a:lnTo>
                  <a:lnTo>
                    <a:pt x="995839" y="291370"/>
                  </a:lnTo>
                  <a:lnTo>
                    <a:pt x="991934" y="306229"/>
                  </a:lnTo>
                  <a:lnTo>
                    <a:pt x="976979" y="339090"/>
                  </a:lnTo>
                  <a:lnTo>
                    <a:pt x="977646" y="343281"/>
                  </a:lnTo>
                  <a:lnTo>
                    <a:pt x="980980" y="341757"/>
                  </a:lnTo>
                  <a:lnTo>
                    <a:pt x="986790" y="336328"/>
                  </a:lnTo>
                  <a:lnTo>
                    <a:pt x="1005364" y="305086"/>
                  </a:lnTo>
                  <a:lnTo>
                    <a:pt x="1021556" y="308991"/>
                  </a:lnTo>
                  <a:lnTo>
                    <a:pt x="1021747" y="306515"/>
                  </a:lnTo>
                  <a:lnTo>
                    <a:pt x="1016508" y="297275"/>
                  </a:lnTo>
                  <a:lnTo>
                    <a:pt x="1010221" y="288417"/>
                  </a:lnTo>
                  <a:lnTo>
                    <a:pt x="1008221" y="277463"/>
                  </a:lnTo>
                  <a:lnTo>
                    <a:pt x="1009078" y="248031"/>
                  </a:lnTo>
                  <a:lnTo>
                    <a:pt x="1014032" y="236315"/>
                  </a:lnTo>
                  <a:lnTo>
                    <a:pt x="1027938" y="237554"/>
                  </a:lnTo>
                  <a:lnTo>
                    <a:pt x="1036320" y="235934"/>
                  </a:lnTo>
                  <a:lnTo>
                    <a:pt x="1040225" y="241173"/>
                  </a:lnTo>
                  <a:lnTo>
                    <a:pt x="1048702" y="240792"/>
                  </a:lnTo>
                  <a:lnTo>
                    <a:pt x="1054513" y="219551"/>
                  </a:lnTo>
                  <a:lnTo>
                    <a:pt x="1065943" y="217742"/>
                  </a:lnTo>
                  <a:lnTo>
                    <a:pt x="1076039" y="231743"/>
                  </a:lnTo>
                  <a:lnTo>
                    <a:pt x="1088136" y="241173"/>
                  </a:lnTo>
                  <a:lnTo>
                    <a:pt x="1097947" y="254794"/>
                  </a:lnTo>
                  <a:lnTo>
                    <a:pt x="1100709" y="251079"/>
                  </a:lnTo>
                  <a:lnTo>
                    <a:pt x="1095375" y="219361"/>
                  </a:lnTo>
                  <a:lnTo>
                    <a:pt x="1089660" y="207740"/>
                  </a:lnTo>
                  <a:lnTo>
                    <a:pt x="1077182" y="201740"/>
                  </a:lnTo>
                  <a:lnTo>
                    <a:pt x="1063847" y="187357"/>
                  </a:lnTo>
                  <a:lnTo>
                    <a:pt x="1060418" y="180975"/>
                  </a:lnTo>
                  <a:lnTo>
                    <a:pt x="1060990" y="176213"/>
                  </a:lnTo>
                  <a:lnTo>
                    <a:pt x="1072706" y="171545"/>
                  </a:lnTo>
                  <a:lnTo>
                    <a:pt x="1088231" y="176879"/>
                  </a:lnTo>
                  <a:lnTo>
                    <a:pt x="1102043" y="164783"/>
                  </a:lnTo>
                  <a:lnTo>
                    <a:pt x="1105757" y="168116"/>
                  </a:lnTo>
                  <a:lnTo>
                    <a:pt x="1116330" y="161735"/>
                  </a:lnTo>
                  <a:lnTo>
                    <a:pt x="1122902" y="170307"/>
                  </a:lnTo>
                  <a:lnTo>
                    <a:pt x="1126998" y="167735"/>
                  </a:lnTo>
                  <a:lnTo>
                    <a:pt x="1129284" y="156401"/>
                  </a:lnTo>
                  <a:lnTo>
                    <a:pt x="1146143" y="149257"/>
                  </a:lnTo>
                  <a:lnTo>
                    <a:pt x="1156907" y="155829"/>
                  </a:lnTo>
                  <a:lnTo>
                    <a:pt x="1162621" y="162592"/>
                  </a:lnTo>
                  <a:lnTo>
                    <a:pt x="1165288" y="175546"/>
                  </a:lnTo>
                  <a:lnTo>
                    <a:pt x="1169384" y="201073"/>
                  </a:lnTo>
                  <a:lnTo>
                    <a:pt x="1177766" y="214694"/>
                  </a:lnTo>
                  <a:lnTo>
                    <a:pt x="1182910" y="221456"/>
                  </a:lnTo>
                  <a:lnTo>
                    <a:pt x="1189101" y="223266"/>
                  </a:lnTo>
                  <a:lnTo>
                    <a:pt x="1192054" y="216503"/>
                  </a:lnTo>
                  <a:lnTo>
                    <a:pt x="1186243" y="208217"/>
                  </a:lnTo>
                  <a:lnTo>
                    <a:pt x="1184719" y="200501"/>
                  </a:lnTo>
                  <a:lnTo>
                    <a:pt x="1187482" y="181166"/>
                  </a:lnTo>
                  <a:lnTo>
                    <a:pt x="1190720" y="173546"/>
                  </a:lnTo>
                  <a:lnTo>
                    <a:pt x="1208723" y="144494"/>
                  </a:lnTo>
                  <a:lnTo>
                    <a:pt x="1223867" y="129350"/>
                  </a:lnTo>
                  <a:lnTo>
                    <a:pt x="1232916" y="128111"/>
                  </a:lnTo>
                  <a:lnTo>
                    <a:pt x="1248727" y="94012"/>
                  </a:lnTo>
                  <a:lnTo>
                    <a:pt x="1253300" y="87725"/>
                  </a:lnTo>
                  <a:lnTo>
                    <a:pt x="1257395" y="86296"/>
                  </a:lnTo>
                  <a:lnTo>
                    <a:pt x="1256348" y="77915"/>
                  </a:lnTo>
                  <a:lnTo>
                    <a:pt x="1247680" y="72580"/>
                  </a:lnTo>
                  <a:lnTo>
                    <a:pt x="1247394" y="62103"/>
                  </a:lnTo>
                  <a:lnTo>
                    <a:pt x="1258824" y="49340"/>
                  </a:lnTo>
                  <a:lnTo>
                    <a:pt x="1272635" y="27908"/>
                  </a:lnTo>
                  <a:lnTo>
                    <a:pt x="1279493" y="26384"/>
                  </a:lnTo>
                  <a:lnTo>
                    <a:pt x="1283779" y="32385"/>
                  </a:lnTo>
                  <a:lnTo>
                    <a:pt x="1297305" y="42101"/>
                  </a:lnTo>
                  <a:lnTo>
                    <a:pt x="1305496" y="53150"/>
                  </a:lnTo>
                  <a:lnTo>
                    <a:pt x="1311497" y="58769"/>
                  </a:lnTo>
                  <a:lnTo>
                    <a:pt x="1315402" y="57626"/>
                  </a:lnTo>
                  <a:lnTo>
                    <a:pt x="1318641" y="49244"/>
                  </a:lnTo>
                  <a:lnTo>
                    <a:pt x="1322451" y="45434"/>
                  </a:lnTo>
                  <a:lnTo>
                    <a:pt x="1331119" y="47530"/>
                  </a:lnTo>
                  <a:lnTo>
                    <a:pt x="1336167" y="52959"/>
                  </a:lnTo>
                  <a:lnTo>
                    <a:pt x="1340168" y="53626"/>
                  </a:lnTo>
                  <a:lnTo>
                    <a:pt x="1343787" y="56864"/>
                  </a:lnTo>
                  <a:lnTo>
                    <a:pt x="1344644" y="64008"/>
                  </a:lnTo>
                  <a:lnTo>
                    <a:pt x="1337215" y="71723"/>
                  </a:lnTo>
                  <a:lnTo>
                    <a:pt x="1324546" y="92107"/>
                  </a:lnTo>
                  <a:lnTo>
                    <a:pt x="1312069" y="115253"/>
                  </a:lnTo>
                  <a:lnTo>
                    <a:pt x="1307973" y="127349"/>
                  </a:lnTo>
                  <a:lnTo>
                    <a:pt x="1303973" y="158972"/>
                  </a:lnTo>
                  <a:lnTo>
                    <a:pt x="1294162" y="179070"/>
                  </a:lnTo>
                  <a:lnTo>
                    <a:pt x="1293400" y="193072"/>
                  </a:lnTo>
                  <a:lnTo>
                    <a:pt x="1297400" y="199644"/>
                  </a:lnTo>
                  <a:lnTo>
                    <a:pt x="1308163" y="194501"/>
                  </a:lnTo>
                  <a:lnTo>
                    <a:pt x="1321403" y="175736"/>
                  </a:lnTo>
                  <a:lnTo>
                    <a:pt x="1324737" y="155829"/>
                  </a:lnTo>
                  <a:lnTo>
                    <a:pt x="1357884" y="101155"/>
                  </a:lnTo>
                  <a:lnTo>
                    <a:pt x="1373410" y="70676"/>
                  </a:lnTo>
                  <a:lnTo>
                    <a:pt x="1391126" y="45244"/>
                  </a:lnTo>
                  <a:lnTo>
                    <a:pt x="1401032" y="39910"/>
                  </a:lnTo>
                  <a:lnTo>
                    <a:pt x="1405700" y="56769"/>
                  </a:lnTo>
                  <a:lnTo>
                    <a:pt x="1401890" y="78772"/>
                  </a:lnTo>
                  <a:lnTo>
                    <a:pt x="1394460" y="92678"/>
                  </a:lnTo>
                  <a:lnTo>
                    <a:pt x="1399985" y="99060"/>
                  </a:lnTo>
                  <a:lnTo>
                    <a:pt x="1398937" y="115538"/>
                  </a:lnTo>
                  <a:lnTo>
                    <a:pt x="1397127" y="124682"/>
                  </a:lnTo>
                  <a:lnTo>
                    <a:pt x="1396079" y="134207"/>
                  </a:lnTo>
                  <a:lnTo>
                    <a:pt x="1396175" y="142589"/>
                  </a:lnTo>
                  <a:lnTo>
                    <a:pt x="1401318" y="140303"/>
                  </a:lnTo>
                  <a:lnTo>
                    <a:pt x="1422083" y="123158"/>
                  </a:lnTo>
                  <a:lnTo>
                    <a:pt x="1427321" y="104394"/>
                  </a:lnTo>
                  <a:lnTo>
                    <a:pt x="1432179" y="90297"/>
                  </a:lnTo>
                  <a:lnTo>
                    <a:pt x="1434465" y="78105"/>
                  </a:lnTo>
                  <a:lnTo>
                    <a:pt x="1442561" y="66580"/>
                  </a:lnTo>
                  <a:lnTo>
                    <a:pt x="1457706" y="66485"/>
                  </a:lnTo>
                  <a:lnTo>
                    <a:pt x="1458373" y="61913"/>
                  </a:lnTo>
                  <a:lnTo>
                    <a:pt x="1439990" y="45720"/>
                  </a:lnTo>
                  <a:lnTo>
                    <a:pt x="1437799" y="38481"/>
                  </a:lnTo>
                  <a:lnTo>
                    <a:pt x="1443990" y="28670"/>
                  </a:lnTo>
                  <a:lnTo>
                    <a:pt x="1461040" y="10001"/>
                  </a:lnTo>
                  <a:lnTo>
                    <a:pt x="1469708" y="12097"/>
                  </a:lnTo>
                  <a:lnTo>
                    <a:pt x="1474946" y="16383"/>
                  </a:lnTo>
                  <a:lnTo>
                    <a:pt x="1495901" y="19621"/>
                  </a:lnTo>
                  <a:lnTo>
                    <a:pt x="1511999" y="32957"/>
                  </a:lnTo>
                  <a:lnTo>
                    <a:pt x="1511332" y="53721"/>
                  </a:lnTo>
                  <a:lnTo>
                    <a:pt x="1507808" y="62389"/>
                  </a:lnTo>
                  <a:lnTo>
                    <a:pt x="1504283" y="67628"/>
                  </a:lnTo>
                  <a:lnTo>
                    <a:pt x="1483709" y="83249"/>
                  </a:lnTo>
                  <a:lnTo>
                    <a:pt x="1480280" y="90964"/>
                  </a:lnTo>
                  <a:lnTo>
                    <a:pt x="1486757" y="93631"/>
                  </a:lnTo>
                  <a:lnTo>
                    <a:pt x="1500664" y="85820"/>
                  </a:lnTo>
                  <a:lnTo>
                    <a:pt x="1504188" y="92869"/>
                  </a:lnTo>
                  <a:lnTo>
                    <a:pt x="1499807" y="110490"/>
                  </a:lnTo>
                  <a:lnTo>
                    <a:pt x="1499044" y="136779"/>
                  </a:lnTo>
                  <a:lnTo>
                    <a:pt x="1497425" y="152019"/>
                  </a:lnTo>
                  <a:lnTo>
                    <a:pt x="1497425" y="165926"/>
                  </a:lnTo>
                  <a:lnTo>
                    <a:pt x="1499140" y="173260"/>
                  </a:lnTo>
                  <a:lnTo>
                    <a:pt x="1504760" y="143828"/>
                  </a:lnTo>
                  <a:lnTo>
                    <a:pt x="1506665" y="136208"/>
                  </a:lnTo>
                  <a:lnTo>
                    <a:pt x="1514856" y="125063"/>
                  </a:lnTo>
                  <a:lnTo>
                    <a:pt x="1517904" y="102394"/>
                  </a:lnTo>
                  <a:lnTo>
                    <a:pt x="1525905" y="75152"/>
                  </a:lnTo>
                  <a:lnTo>
                    <a:pt x="1534859" y="59150"/>
                  </a:lnTo>
                  <a:lnTo>
                    <a:pt x="1540097" y="54769"/>
                  </a:lnTo>
                  <a:lnTo>
                    <a:pt x="1557433" y="55436"/>
                  </a:lnTo>
                  <a:lnTo>
                    <a:pt x="1564862" y="61436"/>
                  </a:lnTo>
                  <a:lnTo>
                    <a:pt x="1571435" y="74771"/>
                  </a:lnTo>
                  <a:lnTo>
                    <a:pt x="1576387" y="80105"/>
                  </a:lnTo>
                  <a:lnTo>
                    <a:pt x="1591818" y="85725"/>
                  </a:lnTo>
                  <a:lnTo>
                    <a:pt x="1597152" y="92774"/>
                  </a:lnTo>
                  <a:lnTo>
                    <a:pt x="1598200" y="96965"/>
                  </a:lnTo>
                  <a:lnTo>
                    <a:pt x="1601915" y="97822"/>
                  </a:lnTo>
                  <a:lnTo>
                    <a:pt x="1612392" y="87821"/>
                  </a:lnTo>
                  <a:lnTo>
                    <a:pt x="1619155" y="86106"/>
                  </a:lnTo>
                  <a:lnTo>
                    <a:pt x="1630204" y="101727"/>
                  </a:lnTo>
                  <a:lnTo>
                    <a:pt x="1628013" y="113348"/>
                  </a:lnTo>
                  <a:lnTo>
                    <a:pt x="1628680" y="116967"/>
                  </a:lnTo>
                  <a:lnTo>
                    <a:pt x="1642015" y="116205"/>
                  </a:lnTo>
                  <a:lnTo>
                    <a:pt x="1653159" y="120777"/>
                  </a:lnTo>
                  <a:lnTo>
                    <a:pt x="1674304" y="144209"/>
                  </a:lnTo>
                  <a:lnTo>
                    <a:pt x="1676591" y="155162"/>
                  </a:lnTo>
                  <a:lnTo>
                    <a:pt x="1675448" y="168402"/>
                  </a:lnTo>
                  <a:lnTo>
                    <a:pt x="1645063" y="182880"/>
                  </a:lnTo>
                  <a:lnTo>
                    <a:pt x="1631823" y="196691"/>
                  </a:lnTo>
                  <a:lnTo>
                    <a:pt x="1610201" y="202025"/>
                  </a:lnTo>
                  <a:lnTo>
                    <a:pt x="1536859" y="192786"/>
                  </a:lnTo>
                  <a:lnTo>
                    <a:pt x="1538383" y="202787"/>
                  </a:lnTo>
                  <a:lnTo>
                    <a:pt x="1589437" y="224504"/>
                  </a:lnTo>
                  <a:lnTo>
                    <a:pt x="1592390" y="230696"/>
                  </a:lnTo>
                  <a:lnTo>
                    <a:pt x="1590675" y="243745"/>
                  </a:lnTo>
                  <a:lnTo>
                    <a:pt x="1590675" y="254127"/>
                  </a:lnTo>
                  <a:lnTo>
                    <a:pt x="1591627" y="261176"/>
                  </a:lnTo>
                  <a:lnTo>
                    <a:pt x="1595437" y="267748"/>
                  </a:lnTo>
                  <a:lnTo>
                    <a:pt x="1601629" y="270891"/>
                  </a:lnTo>
                  <a:lnTo>
                    <a:pt x="1614392" y="269272"/>
                  </a:lnTo>
                  <a:lnTo>
                    <a:pt x="1620679" y="272796"/>
                  </a:lnTo>
                  <a:lnTo>
                    <a:pt x="1624965" y="267557"/>
                  </a:lnTo>
                  <a:lnTo>
                    <a:pt x="1626489" y="249841"/>
                  </a:lnTo>
                  <a:lnTo>
                    <a:pt x="1630204" y="245936"/>
                  </a:lnTo>
                  <a:lnTo>
                    <a:pt x="1637348" y="251079"/>
                  </a:lnTo>
                  <a:lnTo>
                    <a:pt x="1640395" y="269938"/>
                  </a:lnTo>
                  <a:lnTo>
                    <a:pt x="1642396" y="271844"/>
                  </a:lnTo>
                  <a:lnTo>
                    <a:pt x="1646015" y="258413"/>
                  </a:lnTo>
                  <a:lnTo>
                    <a:pt x="1653064" y="259366"/>
                  </a:lnTo>
                  <a:lnTo>
                    <a:pt x="1660779" y="258318"/>
                  </a:lnTo>
                  <a:lnTo>
                    <a:pt x="1670685" y="260604"/>
                  </a:lnTo>
                  <a:close/>
                  <a:moveTo>
                    <a:pt x="1194626" y="64199"/>
                  </a:moveTo>
                  <a:lnTo>
                    <a:pt x="1193387" y="70295"/>
                  </a:lnTo>
                  <a:lnTo>
                    <a:pt x="1191196" y="76200"/>
                  </a:lnTo>
                  <a:lnTo>
                    <a:pt x="1185958" y="82487"/>
                  </a:lnTo>
                  <a:lnTo>
                    <a:pt x="1170718" y="107156"/>
                  </a:lnTo>
                  <a:lnTo>
                    <a:pt x="1161860" y="111157"/>
                  </a:lnTo>
                  <a:lnTo>
                    <a:pt x="1159002" y="115062"/>
                  </a:lnTo>
                  <a:lnTo>
                    <a:pt x="1155478" y="117348"/>
                  </a:lnTo>
                  <a:lnTo>
                    <a:pt x="1144334" y="113919"/>
                  </a:lnTo>
                  <a:lnTo>
                    <a:pt x="1141095" y="118967"/>
                  </a:lnTo>
                  <a:lnTo>
                    <a:pt x="1138047" y="122301"/>
                  </a:lnTo>
                  <a:lnTo>
                    <a:pt x="1130046" y="123539"/>
                  </a:lnTo>
                  <a:lnTo>
                    <a:pt x="1125284" y="122492"/>
                  </a:lnTo>
                  <a:lnTo>
                    <a:pt x="1113092" y="113348"/>
                  </a:lnTo>
                  <a:lnTo>
                    <a:pt x="1105852" y="103442"/>
                  </a:lnTo>
                  <a:lnTo>
                    <a:pt x="1101947" y="95060"/>
                  </a:lnTo>
                  <a:lnTo>
                    <a:pt x="1113187" y="95155"/>
                  </a:lnTo>
                  <a:lnTo>
                    <a:pt x="1117187" y="93154"/>
                  </a:lnTo>
                  <a:lnTo>
                    <a:pt x="1124712" y="94869"/>
                  </a:lnTo>
                  <a:lnTo>
                    <a:pt x="1129284" y="86201"/>
                  </a:lnTo>
                  <a:lnTo>
                    <a:pt x="1138904" y="87249"/>
                  </a:lnTo>
                  <a:lnTo>
                    <a:pt x="1157287" y="81153"/>
                  </a:lnTo>
                  <a:lnTo>
                    <a:pt x="1164050" y="84582"/>
                  </a:lnTo>
                  <a:lnTo>
                    <a:pt x="1179481" y="64199"/>
                  </a:lnTo>
                  <a:lnTo>
                    <a:pt x="1184338" y="64770"/>
                  </a:lnTo>
                  <a:lnTo>
                    <a:pt x="1191768" y="58960"/>
                  </a:lnTo>
                  <a:lnTo>
                    <a:pt x="1194626" y="64199"/>
                  </a:lnTo>
                  <a:close/>
                  <a:moveTo>
                    <a:pt x="1231583" y="112300"/>
                  </a:moveTo>
                  <a:lnTo>
                    <a:pt x="1219391" y="120015"/>
                  </a:lnTo>
                  <a:lnTo>
                    <a:pt x="1212342" y="113443"/>
                  </a:lnTo>
                  <a:lnTo>
                    <a:pt x="1209294" y="106585"/>
                  </a:lnTo>
                  <a:lnTo>
                    <a:pt x="1208913" y="91535"/>
                  </a:lnTo>
                  <a:lnTo>
                    <a:pt x="1210532" y="82296"/>
                  </a:lnTo>
                  <a:lnTo>
                    <a:pt x="1216247" y="77534"/>
                  </a:lnTo>
                  <a:lnTo>
                    <a:pt x="1219962" y="80963"/>
                  </a:lnTo>
                  <a:lnTo>
                    <a:pt x="1221010" y="83915"/>
                  </a:lnTo>
                  <a:lnTo>
                    <a:pt x="1227677" y="86773"/>
                  </a:lnTo>
                  <a:lnTo>
                    <a:pt x="1235488" y="96298"/>
                  </a:lnTo>
                  <a:lnTo>
                    <a:pt x="1231583" y="112300"/>
                  </a:lnTo>
                  <a:close/>
                  <a:moveTo>
                    <a:pt x="1205865" y="115824"/>
                  </a:moveTo>
                  <a:lnTo>
                    <a:pt x="1207008" y="124778"/>
                  </a:lnTo>
                  <a:lnTo>
                    <a:pt x="1207484" y="132207"/>
                  </a:lnTo>
                  <a:lnTo>
                    <a:pt x="1201484" y="142875"/>
                  </a:lnTo>
                  <a:lnTo>
                    <a:pt x="1187672" y="156877"/>
                  </a:lnTo>
                  <a:lnTo>
                    <a:pt x="1188529" y="160592"/>
                  </a:lnTo>
                  <a:lnTo>
                    <a:pt x="1183767" y="164211"/>
                  </a:lnTo>
                  <a:lnTo>
                    <a:pt x="1176623" y="166878"/>
                  </a:lnTo>
                  <a:lnTo>
                    <a:pt x="1172813" y="164306"/>
                  </a:lnTo>
                  <a:lnTo>
                    <a:pt x="1173290" y="152305"/>
                  </a:lnTo>
                  <a:lnTo>
                    <a:pt x="1172146" y="148780"/>
                  </a:lnTo>
                  <a:lnTo>
                    <a:pt x="1166812" y="153448"/>
                  </a:lnTo>
                  <a:lnTo>
                    <a:pt x="1161098" y="147352"/>
                  </a:lnTo>
                  <a:lnTo>
                    <a:pt x="1161098" y="141256"/>
                  </a:lnTo>
                  <a:lnTo>
                    <a:pt x="1162621" y="135922"/>
                  </a:lnTo>
                  <a:lnTo>
                    <a:pt x="1167860" y="127826"/>
                  </a:lnTo>
                  <a:lnTo>
                    <a:pt x="1176528" y="122206"/>
                  </a:lnTo>
                  <a:lnTo>
                    <a:pt x="1182243" y="124301"/>
                  </a:lnTo>
                  <a:lnTo>
                    <a:pt x="1201388" y="102775"/>
                  </a:lnTo>
                  <a:lnTo>
                    <a:pt x="1203484" y="107252"/>
                  </a:lnTo>
                  <a:lnTo>
                    <a:pt x="1205865" y="115824"/>
                  </a:lnTo>
                  <a:close/>
                  <a:moveTo>
                    <a:pt x="959263" y="179356"/>
                  </a:moveTo>
                  <a:lnTo>
                    <a:pt x="962501" y="181546"/>
                  </a:lnTo>
                  <a:lnTo>
                    <a:pt x="965740" y="180213"/>
                  </a:lnTo>
                  <a:lnTo>
                    <a:pt x="968407" y="182118"/>
                  </a:lnTo>
                  <a:lnTo>
                    <a:pt x="973741" y="192119"/>
                  </a:lnTo>
                  <a:lnTo>
                    <a:pt x="979551" y="196025"/>
                  </a:lnTo>
                  <a:lnTo>
                    <a:pt x="979837" y="200978"/>
                  </a:lnTo>
                  <a:lnTo>
                    <a:pt x="974503" y="205835"/>
                  </a:lnTo>
                  <a:lnTo>
                    <a:pt x="967550" y="207359"/>
                  </a:lnTo>
                  <a:lnTo>
                    <a:pt x="960120" y="205645"/>
                  </a:lnTo>
                  <a:lnTo>
                    <a:pt x="957929" y="199454"/>
                  </a:lnTo>
                  <a:lnTo>
                    <a:pt x="955643" y="189071"/>
                  </a:lnTo>
                  <a:lnTo>
                    <a:pt x="949357" y="178879"/>
                  </a:lnTo>
                  <a:lnTo>
                    <a:pt x="948404" y="169926"/>
                  </a:lnTo>
                  <a:lnTo>
                    <a:pt x="953834" y="168593"/>
                  </a:lnTo>
                  <a:lnTo>
                    <a:pt x="959263" y="179356"/>
                  </a:lnTo>
                  <a:close/>
                  <a:moveTo>
                    <a:pt x="926401" y="207740"/>
                  </a:moveTo>
                  <a:lnTo>
                    <a:pt x="932117" y="217932"/>
                  </a:lnTo>
                  <a:lnTo>
                    <a:pt x="937069" y="216979"/>
                  </a:lnTo>
                  <a:lnTo>
                    <a:pt x="938593" y="213074"/>
                  </a:lnTo>
                  <a:lnTo>
                    <a:pt x="942023" y="211169"/>
                  </a:lnTo>
                  <a:lnTo>
                    <a:pt x="948976" y="216599"/>
                  </a:lnTo>
                  <a:lnTo>
                    <a:pt x="948023" y="225743"/>
                  </a:lnTo>
                  <a:lnTo>
                    <a:pt x="938403" y="237268"/>
                  </a:lnTo>
                  <a:lnTo>
                    <a:pt x="931450" y="253746"/>
                  </a:lnTo>
                  <a:lnTo>
                    <a:pt x="922687" y="257556"/>
                  </a:lnTo>
                  <a:lnTo>
                    <a:pt x="918401" y="255556"/>
                  </a:lnTo>
                  <a:lnTo>
                    <a:pt x="910495" y="264986"/>
                  </a:lnTo>
                  <a:lnTo>
                    <a:pt x="904208" y="274796"/>
                  </a:lnTo>
                  <a:lnTo>
                    <a:pt x="897636" y="287084"/>
                  </a:lnTo>
                  <a:lnTo>
                    <a:pt x="897255" y="293465"/>
                  </a:lnTo>
                  <a:lnTo>
                    <a:pt x="896207" y="298323"/>
                  </a:lnTo>
                  <a:lnTo>
                    <a:pt x="872204" y="303086"/>
                  </a:lnTo>
                  <a:lnTo>
                    <a:pt x="863536" y="306324"/>
                  </a:lnTo>
                  <a:lnTo>
                    <a:pt x="854297" y="302228"/>
                  </a:lnTo>
                  <a:lnTo>
                    <a:pt x="849916" y="294037"/>
                  </a:lnTo>
                  <a:lnTo>
                    <a:pt x="851344" y="289655"/>
                  </a:lnTo>
                  <a:lnTo>
                    <a:pt x="860488" y="287846"/>
                  </a:lnTo>
                  <a:lnTo>
                    <a:pt x="860869" y="280321"/>
                  </a:lnTo>
                  <a:lnTo>
                    <a:pt x="863156" y="275654"/>
                  </a:lnTo>
                  <a:lnTo>
                    <a:pt x="866108" y="273177"/>
                  </a:lnTo>
                  <a:lnTo>
                    <a:pt x="868299" y="263462"/>
                  </a:lnTo>
                  <a:lnTo>
                    <a:pt x="872014" y="260890"/>
                  </a:lnTo>
                  <a:lnTo>
                    <a:pt x="878776" y="263271"/>
                  </a:lnTo>
                  <a:lnTo>
                    <a:pt x="883349" y="256223"/>
                  </a:lnTo>
                  <a:lnTo>
                    <a:pt x="885920" y="255079"/>
                  </a:lnTo>
                  <a:lnTo>
                    <a:pt x="889159" y="260890"/>
                  </a:lnTo>
                  <a:lnTo>
                    <a:pt x="890683" y="252889"/>
                  </a:lnTo>
                  <a:lnTo>
                    <a:pt x="889159" y="245554"/>
                  </a:lnTo>
                  <a:lnTo>
                    <a:pt x="889921" y="240602"/>
                  </a:lnTo>
                  <a:lnTo>
                    <a:pt x="898779" y="227648"/>
                  </a:lnTo>
                  <a:lnTo>
                    <a:pt x="902589" y="218218"/>
                  </a:lnTo>
                  <a:lnTo>
                    <a:pt x="908018" y="212122"/>
                  </a:lnTo>
                  <a:lnTo>
                    <a:pt x="913352" y="213074"/>
                  </a:lnTo>
                  <a:lnTo>
                    <a:pt x="914876" y="204121"/>
                  </a:lnTo>
                  <a:lnTo>
                    <a:pt x="913352" y="194882"/>
                  </a:lnTo>
                  <a:lnTo>
                    <a:pt x="913924" y="188786"/>
                  </a:lnTo>
                  <a:lnTo>
                    <a:pt x="918591" y="174117"/>
                  </a:lnTo>
                  <a:lnTo>
                    <a:pt x="923639" y="173546"/>
                  </a:lnTo>
                  <a:lnTo>
                    <a:pt x="926020" y="186595"/>
                  </a:lnTo>
                  <a:lnTo>
                    <a:pt x="926401" y="207740"/>
                  </a:lnTo>
                  <a:close/>
                  <a:moveTo>
                    <a:pt x="1024033" y="203359"/>
                  </a:moveTo>
                  <a:lnTo>
                    <a:pt x="1020604" y="207645"/>
                  </a:lnTo>
                  <a:lnTo>
                    <a:pt x="1015270" y="209455"/>
                  </a:lnTo>
                  <a:lnTo>
                    <a:pt x="1012412" y="206788"/>
                  </a:lnTo>
                  <a:lnTo>
                    <a:pt x="1008412" y="204978"/>
                  </a:lnTo>
                  <a:lnTo>
                    <a:pt x="1003840" y="205835"/>
                  </a:lnTo>
                  <a:lnTo>
                    <a:pt x="1000125" y="197739"/>
                  </a:lnTo>
                  <a:lnTo>
                    <a:pt x="1000506" y="191071"/>
                  </a:lnTo>
                  <a:lnTo>
                    <a:pt x="1005745" y="181832"/>
                  </a:lnTo>
                  <a:lnTo>
                    <a:pt x="1016127" y="176689"/>
                  </a:lnTo>
                  <a:lnTo>
                    <a:pt x="1024509" y="178784"/>
                  </a:lnTo>
                  <a:lnTo>
                    <a:pt x="1026604" y="181451"/>
                  </a:lnTo>
                  <a:lnTo>
                    <a:pt x="1024033" y="203359"/>
                  </a:lnTo>
                  <a:close/>
                  <a:moveTo>
                    <a:pt x="1612202" y="258128"/>
                  </a:moveTo>
                  <a:lnTo>
                    <a:pt x="1600010" y="263557"/>
                  </a:lnTo>
                  <a:lnTo>
                    <a:pt x="1598581" y="259080"/>
                  </a:lnTo>
                  <a:lnTo>
                    <a:pt x="1601248" y="252127"/>
                  </a:lnTo>
                  <a:lnTo>
                    <a:pt x="1604486" y="237839"/>
                  </a:lnTo>
                  <a:lnTo>
                    <a:pt x="1609439" y="238411"/>
                  </a:lnTo>
                  <a:lnTo>
                    <a:pt x="1614487" y="243840"/>
                  </a:lnTo>
                  <a:lnTo>
                    <a:pt x="1618488" y="250317"/>
                  </a:lnTo>
                  <a:lnTo>
                    <a:pt x="1612202" y="258128"/>
                  </a:lnTo>
                  <a:close/>
                  <a:moveTo>
                    <a:pt x="814102" y="295180"/>
                  </a:moveTo>
                  <a:lnTo>
                    <a:pt x="821817" y="305657"/>
                  </a:lnTo>
                  <a:lnTo>
                    <a:pt x="825246" y="302419"/>
                  </a:lnTo>
                  <a:lnTo>
                    <a:pt x="832104" y="301276"/>
                  </a:lnTo>
                  <a:lnTo>
                    <a:pt x="837152" y="304895"/>
                  </a:lnTo>
                  <a:lnTo>
                    <a:pt x="841343" y="311563"/>
                  </a:lnTo>
                  <a:lnTo>
                    <a:pt x="846201" y="311849"/>
                  </a:lnTo>
                  <a:lnTo>
                    <a:pt x="849344" y="320516"/>
                  </a:lnTo>
                  <a:lnTo>
                    <a:pt x="850868" y="331851"/>
                  </a:lnTo>
                  <a:lnTo>
                    <a:pt x="847344" y="340233"/>
                  </a:lnTo>
                  <a:lnTo>
                    <a:pt x="842201" y="344043"/>
                  </a:lnTo>
                  <a:lnTo>
                    <a:pt x="840867" y="353854"/>
                  </a:lnTo>
                  <a:lnTo>
                    <a:pt x="842772" y="367665"/>
                  </a:lnTo>
                  <a:lnTo>
                    <a:pt x="831437" y="372332"/>
                  </a:lnTo>
                  <a:lnTo>
                    <a:pt x="818293" y="374428"/>
                  </a:lnTo>
                  <a:lnTo>
                    <a:pt x="813149" y="367951"/>
                  </a:lnTo>
                  <a:lnTo>
                    <a:pt x="802576" y="379952"/>
                  </a:lnTo>
                  <a:lnTo>
                    <a:pt x="792194" y="398621"/>
                  </a:lnTo>
                  <a:lnTo>
                    <a:pt x="787146" y="400812"/>
                  </a:lnTo>
                  <a:lnTo>
                    <a:pt x="786765" y="394907"/>
                  </a:lnTo>
                  <a:lnTo>
                    <a:pt x="779335" y="390811"/>
                  </a:lnTo>
                  <a:lnTo>
                    <a:pt x="769715" y="390620"/>
                  </a:lnTo>
                  <a:lnTo>
                    <a:pt x="770001" y="386239"/>
                  </a:lnTo>
                  <a:lnTo>
                    <a:pt x="771811" y="383096"/>
                  </a:lnTo>
                  <a:lnTo>
                    <a:pt x="780098" y="378524"/>
                  </a:lnTo>
                  <a:lnTo>
                    <a:pt x="781717" y="368999"/>
                  </a:lnTo>
                  <a:lnTo>
                    <a:pt x="780193" y="352044"/>
                  </a:lnTo>
                  <a:lnTo>
                    <a:pt x="781717" y="343757"/>
                  </a:lnTo>
                  <a:lnTo>
                    <a:pt x="782002" y="337947"/>
                  </a:lnTo>
                  <a:lnTo>
                    <a:pt x="787146" y="331280"/>
                  </a:lnTo>
                  <a:lnTo>
                    <a:pt x="804958" y="334423"/>
                  </a:lnTo>
                  <a:lnTo>
                    <a:pt x="807149" y="328041"/>
                  </a:lnTo>
                  <a:lnTo>
                    <a:pt x="805815" y="323945"/>
                  </a:lnTo>
                  <a:lnTo>
                    <a:pt x="796576" y="316897"/>
                  </a:lnTo>
                  <a:lnTo>
                    <a:pt x="798004" y="312134"/>
                  </a:lnTo>
                  <a:lnTo>
                    <a:pt x="804672" y="307848"/>
                  </a:lnTo>
                  <a:lnTo>
                    <a:pt x="810959" y="307277"/>
                  </a:lnTo>
                  <a:lnTo>
                    <a:pt x="812863" y="300038"/>
                  </a:lnTo>
                  <a:lnTo>
                    <a:pt x="813149" y="296894"/>
                  </a:lnTo>
                  <a:lnTo>
                    <a:pt x="814102" y="295180"/>
                  </a:lnTo>
                  <a:close/>
                  <a:moveTo>
                    <a:pt x="702469" y="481013"/>
                  </a:moveTo>
                  <a:lnTo>
                    <a:pt x="703231" y="482251"/>
                  </a:lnTo>
                  <a:lnTo>
                    <a:pt x="711899" y="465296"/>
                  </a:lnTo>
                  <a:lnTo>
                    <a:pt x="721614" y="459962"/>
                  </a:lnTo>
                  <a:lnTo>
                    <a:pt x="722185" y="454057"/>
                  </a:lnTo>
                  <a:lnTo>
                    <a:pt x="725995" y="448342"/>
                  </a:lnTo>
                  <a:lnTo>
                    <a:pt x="725519" y="439007"/>
                  </a:lnTo>
                  <a:lnTo>
                    <a:pt x="727424" y="431387"/>
                  </a:lnTo>
                  <a:lnTo>
                    <a:pt x="732377" y="429292"/>
                  </a:lnTo>
                  <a:lnTo>
                    <a:pt x="735425" y="426720"/>
                  </a:lnTo>
                  <a:lnTo>
                    <a:pt x="738854" y="425291"/>
                  </a:lnTo>
                  <a:lnTo>
                    <a:pt x="745045" y="431483"/>
                  </a:lnTo>
                  <a:lnTo>
                    <a:pt x="748475" y="438341"/>
                  </a:lnTo>
                  <a:lnTo>
                    <a:pt x="752856" y="453676"/>
                  </a:lnTo>
                  <a:lnTo>
                    <a:pt x="751046" y="468344"/>
                  </a:lnTo>
                  <a:lnTo>
                    <a:pt x="739426" y="479774"/>
                  </a:lnTo>
                  <a:lnTo>
                    <a:pt x="730186" y="485013"/>
                  </a:lnTo>
                  <a:lnTo>
                    <a:pt x="720852" y="498062"/>
                  </a:lnTo>
                  <a:lnTo>
                    <a:pt x="716185" y="508730"/>
                  </a:lnTo>
                  <a:lnTo>
                    <a:pt x="712184" y="511016"/>
                  </a:lnTo>
                  <a:lnTo>
                    <a:pt x="709612" y="510159"/>
                  </a:lnTo>
                  <a:lnTo>
                    <a:pt x="707326" y="507587"/>
                  </a:lnTo>
                  <a:lnTo>
                    <a:pt x="702659" y="507587"/>
                  </a:lnTo>
                  <a:lnTo>
                    <a:pt x="697420" y="516827"/>
                  </a:lnTo>
                  <a:lnTo>
                    <a:pt x="681704" y="524351"/>
                  </a:lnTo>
                  <a:lnTo>
                    <a:pt x="675608" y="522161"/>
                  </a:lnTo>
                  <a:lnTo>
                    <a:pt x="675323" y="512921"/>
                  </a:lnTo>
                  <a:lnTo>
                    <a:pt x="671608" y="513683"/>
                  </a:lnTo>
                  <a:lnTo>
                    <a:pt x="665702" y="524732"/>
                  </a:lnTo>
                  <a:lnTo>
                    <a:pt x="659987" y="528447"/>
                  </a:lnTo>
                  <a:lnTo>
                    <a:pt x="656082" y="529495"/>
                  </a:lnTo>
                  <a:lnTo>
                    <a:pt x="649034" y="525399"/>
                  </a:lnTo>
                  <a:lnTo>
                    <a:pt x="629888" y="544068"/>
                  </a:lnTo>
                  <a:lnTo>
                    <a:pt x="611981" y="547592"/>
                  </a:lnTo>
                  <a:lnTo>
                    <a:pt x="606076" y="545402"/>
                  </a:lnTo>
                  <a:lnTo>
                    <a:pt x="606076" y="533972"/>
                  </a:lnTo>
                  <a:lnTo>
                    <a:pt x="617696" y="519303"/>
                  </a:lnTo>
                  <a:lnTo>
                    <a:pt x="627126" y="509111"/>
                  </a:lnTo>
                  <a:lnTo>
                    <a:pt x="659797" y="501968"/>
                  </a:lnTo>
                  <a:lnTo>
                    <a:pt x="680180" y="471392"/>
                  </a:lnTo>
                  <a:lnTo>
                    <a:pt x="685038" y="437960"/>
                  </a:lnTo>
                  <a:lnTo>
                    <a:pt x="689896" y="425768"/>
                  </a:lnTo>
                  <a:lnTo>
                    <a:pt x="687610" y="418910"/>
                  </a:lnTo>
                  <a:lnTo>
                    <a:pt x="682085" y="417671"/>
                  </a:lnTo>
                  <a:lnTo>
                    <a:pt x="681800" y="407099"/>
                  </a:lnTo>
                  <a:lnTo>
                    <a:pt x="684657" y="395478"/>
                  </a:lnTo>
                  <a:lnTo>
                    <a:pt x="695325" y="379476"/>
                  </a:lnTo>
                  <a:lnTo>
                    <a:pt x="701231" y="372618"/>
                  </a:lnTo>
                  <a:lnTo>
                    <a:pt x="710946" y="353282"/>
                  </a:lnTo>
                  <a:lnTo>
                    <a:pt x="715518" y="348901"/>
                  </a:lnTo>
                  <a:lnTo>
                    <a:pt x="720852" y="348901"/>
                  </a:lnTo>
                  <a:lnTo>
                    <a:pt x="726091" y="353949"/>
                  </a:lnTo>
                  <a:lnTo>
                    <a:pt x="725138" y="364331"/>
                  </a:lnTo>
                  <a:lnTo>
                    <a:pt x="717328" y="383096"/>
                  </a:lnTo>
                  <a:lnTo>
                    <a:pt x="705707" y="398907"/>
                  </a:lnTo>
                  <a:lnTo>
                    <a:pt x="707136" y="410242"/>
                  </a:lnTo>
                  <a:lnTo>
                    <a:pt x="711708" y="419576"/>
                  </a:lnTo>
                  <a:lnTo>
                    <a:pt x="712851" y="435483"/>
                  </a:lnTo>
                  <a:lnTo>
                    <a:pt x="713137" y="450723"/>
                  </a:lnTo>
                  <a:lnTo>
                    <a:pt x="704374" y="471202"/>
                  </a:lnTo>
                  <a:lnTo>
                    <a:pt x="702469" y="481013"/>
                  </a:lnTo>
                  <a:close/>
                  <a:moveTo>
                    <a:pt x="666941" y="413385"/>
                  </a:moveTo>
                  <a:lnTo>
                    <a:pt x="675323" y="431387"/>
                  </a:lnTo>
                  <a:lnTo>
                    <a:pt x="679133" y="441770"/>
                  </a:lnTo>
                  <a:lnTo>
                    <a:pt x="675989" y="461391"/>
                  </a:lnTo>
                  <a:lnTo>
                    <a:pt x="667893" y="471297"/>
                  </a:lnTo>
                  <a:lnTo>
                    <a:pt x="655415" y="473107"/>
                  </a:lnTo>
                  <a:lnTo>
                    <a:pt x="646652" y="472250"/>
                  </a:lnTo>
                  <a:lnTo>
                    <a:pt x="641128" y="467487"/>
                  </a:lnTo>
                  <a:lnTo>
                    <a:pt x="640461" y="462153"/>
                  </a:lnTo>
                  <a:lnTo>
                    <a:pt x="637223" y="460629"/>
                  </a:lnTo>
                  <a:lnTo>
                    <a:pt x="628841" y="467487"/>
                  </a:lnTo>
                  <a:lnTo>
                    <a:pt x="623030" y="468344"/>
                  </a:lnTo>
                  <a:lnTo>
                    <a:pt x="615506" y="463010"/>
                  </a:lnTo>
                  <a:lnTo>
                    <a:pt x="613505" y="454533"/>
                  </a:lnTo>
                  <a:lnTo>
                    <a:pt x="621411" y="443865"/>
                  </a:lnTo>
                  <a:lnTo>
                    <a:pt x="625126" y="435578"/>
                  </a:lnTo>
                  <a:lnTo>
                    <a:pt x="633889" y="436245"/>
                  </a:lnTo>
                  <a:lnTo>
                    <a:pt x="636079" y="438912"/>
                  </a:lnTo>
                  <a:lnTo>
                    <a:pt x="641033" y="440531"/>
                  </a:lnTo>
                  <a:lnTo>
                    <a:pt x="643985" y="430435"/>
                  </a:lnTo>
                  <a:lnTo>
                    <a:pt x="643318" y="423482"/>
                  </a:lnTo>
                  <a:lnTo>
                    <a:pt x="645509" y="418624"/>
                  </a:lnTo>
                  <a:lnTo>
                    <a:pt x="656082" y="422148"/>
                  </a:lnTo>
                  <a:lnTo>
                    <a:pt x="656082" y="403193"/>
                  </a:lnTo>
                  <a:lnTo>
                    <a:pt x="660178" y="401860"/>
                  </a:lnTo>
                  <a:lnTo>
                    <a:pt x="661892" y="402527"/>
                  </a:lnTo>
                  <a:lnTo>
                    <a:pt x="664940" y="406527"/>
                  </a:lnTo>
                  <a:lnTo>
                    <a:pt x="666941" y="413385"/>
                  </a:lnTo>
                  <a:close/>
                  <a:moveTo>
                    <a:pt x="581501" y="532543"/>
                  </a:moveTo>
                  <a:lnTo>
                    <a:pt x="585311" y="535496"/>
                  </a:lnTo>
                  <a:lnTo>
                    <a:pt x="595217" y="534638"/>
                  </a:lnTo>
                  <a:lnTo>
                    <a:pt x="597218" y="535781"/>
                  </a:lnTo>
                  <a:lnTo>
                    <a:pt x="595789" y="540639"/>
                  </a:lnTo>
                  <a:lnTo>
                    <a:pt x="591502" y="545973"/>
                  </a:lnTo>
                  <a:lnTo>
                    <a:pt x="582454" y="549307"/>
                  </a:lnTo>
                  <a:lnTo>
                    <a:pt x="578358" y="557403"/>
                  </a:lnTo>
                  <a:lnTo>
                    <a:pt x="575405" y="560165"/>
                  </a:lnTo>
                  <a:lnTo>
                    <a:pt x="567595" y="560261"/>
                  </a:lnTo>
                  <a:lnTo>
                    <a:pt x="562927" y="562070"/>
                  </a:lnTo>
                  <a:lnTo>
                    <a:pt x="557308" y="569309"/>
                  </a:lnTo>
                  <a:lnTo>
                    <a:pt x="552736" y="563975"/>
                  </a:lnTo>
                  <a:lnTo>
                    <a:pt x="551402" y="567785"/>
                  </a:lnTo>
                  <a:lnTo>
                    <a:pt x="550640" y="574548"/>
                  </a:lnTo>
                  <a:lnTo>
                    <a:pt x="548068" y="576548"/>
                  </a:lnTo>
                  <a:lnTo>
                    <a:pt x="540258" y="579025"/>
                  </a:lnTo>
                  <a:lnTo>
                    <a:pt x="538353" y="563213"/>
                  </a:lnTo>
                  <a:lnTo>
                    <a:pt x="541973" y="557498"/>
                  </a:lnTo>
                  <a:lnTo>
                    <a:pt x="544735" y="550640"/>
                  </a:lnTo>
                  <a:lnTo>
                    <a:pt x="549116" y="549593"/>
                  </a:lnTo>
                  <a:lnTo>
                    <a:pt x="553021" y="550164"/>
                  </a:lnTo>
                  <a:lnTo>
                    <a:pt x="559975" y="535400"/>
                  </a:lnTo>
                  <a:lnTo>
                    <a:pt x="569595" y="531114"/>
                  </a:lnTo>
                  <a:lnTo>
                    <a:pt x="575786" y="530638"/>
                  </a:lnTo>
                  <a:lnTo>
                    <a:pt x="581501" y="532543"/>
                  </a:lnTo>
                  <a:close/>
                  <a:moveTo>
                    <a:pt x="523684" y="599694"/>
                  </a:moveTo>
                  <a:lnTo>
                    <a:pt x="514255" y="608648"/>
                  </a:lnTo>
                  <a:lnTo>
                    <a:pt x="517684" y="592265"/>
                  </a:lnTo>
                  <a:lnTo>
                    <a:pt x="522827" y="575596"/>
                  </a:lnTo>
                  <a:lnTo>
                    <a:pt x="529876" y="565976"/>
                  </a:lnTo>
                  <a:lnTo>
                    <a:pt x="533400" y="569690"/>
                  </a:lnTo>
                  <a:lnTo>
                    <a:pt x="531781" y="577787"/>
                  </a:lnTo>
                  <a:lnTo>
                    <a:pt x="531781" y="585692"/>
                  </a:lnTo>
                  <a:lnTo>
                    <a:pt x="530352" y="589407"/>
                  </a:lnTo>
                  <a:lnTo>
                    <a:pt x="523684" y="599694"/>
                  </a:lnTo>
                  <a:close/>
                  <a:moveTo>
                    <a:pt x="488347" y="899636"/>
                  </a:moveTo>
                  <a:lnTo>
                    <a:pt x="482441" y="900684"/>
                  </a:lnTo>
                  <a:lnTo>
                    <a:pt x="483394" y="893731"/>
                  </a:lnTo>
                  <a:lnTo>
                    <a:pt x="488251" y="887159"/>
                  </a:lnTo>
                  <a:lnTo>
                    <a:pt x="490061" y="882587"/>
                  </a:lnTo>
                  <a:lnTo>
                    <a:pt x="491014" y="877253"/>
                  </a:lnTo>
                  <a:lnTo>
                    <a:pt x="495205" y="873157"/>
                  </a:lnTo>
                  <a:lnTo>
                    <a:pt x="501206" y="878396"/>
                  </a:lnTo>
                  <a:lnTo>
                    <a:pt x="501301" y="887159"/>
                  </a:lnTo>
                  <a:lnTo>
                    <a:pt x="498348" y="895160"/>
                  </a:lnTo>
                  <a:lnTo>
                    <a:pt x="488347" y="899636"/>
                  </a:lnTo>
                  <a:close/>
                  <a:moveTo>
                    <a:pt x="494062" y="921925"/>
                  </a:moveTo>
                  <a:lnTo>
                    <a:pt x="488918" y="922401"/>
                  </a:lnTo>
                  <a:lnTo>
                    <a:pt x="489013" y="915924"/>
                  </a:lnTo>
                  <a:lnTo>
                    <a:pt x="491966" y="910114"/>
                  </a:lnTo>
                  <a:lnTo>
                    <a:pt x="496634" y="906209"/>
                  </a:lnTo>
                  <a:lnTo>
                    <a:pt x="502634" y="905161"/>
                  </a:lnTo>
                  <a:lnTo>
                    <a:pt x="509302" y="904685"/>
                  </a:lnTo>
                  <a:lnTo>
                    <a:pt x="511302" y="907828"/>
                  </a:lnTo>
                  <a:lnTo>
                    <a:pt x="507492" y="912209"/>
                  </a:lnTo>
                  <a:lnTo>
                    <a:pt x="494062" y="921925"/>
                  </a:lnTo>
                  <a:close/>
                  <a:moveTo>
                    <a:pt x="459391" y="964883"/>
                  </a:moveTo>
                  <a:lnTo>
                    <a:pt x="455104" y="969645"/>
                  </a:lnTo>
                  <a:lnTo>
                    <a:pt x="447199" y="968312"/>
                  </a:lnTo>
                  <a:lnTo>
                    <a:pt x="446342" y="964216"/>
                  </a:lnTo>
                  <a:lnTo>
                    <a:pt x="448627" y="956024"/>
                  </a:lnTo>
                  <a:lnTo>
                    <a:pt x="453485" y="952595"/>
                  </a:lnTo>
                  <a:lnTo>
                    <a:pt x="459676" y="953262"/>
                  </a:lnTo>
                  <a:lnTo>
                    <a:pt x="461677" y="956691"/>
                  </a:lnTo>
                  <a:lnTo>
                    <a:pt x="459391" y="964883"/>
                  </a:lnTo>
                  <a:close/>
                  <a:moveTo>
                    <a:pt x="412147" y="1081373"/>
                  </a:moveTo>
                  <a:lnTo>
                    <a:pt x="408813" y="1085564"/>
                  </a:lnTo>
                  <a:lnTo>
                    <a:pt x="401384" y="1082135"/>
                  </a:lnTo>
                  <a:lnTo>
                    <a:pt x="386620" y="1084802"/>
                  </a:lnTo>
                  <a:lnTo>
                    <a:pt x="380714" y="1080707"/>
                  </a:lnTo>
                  <a:lnTo>
                    <a:pt x="385382" y="1072706"/>
                  </a:lnTo>
                  <a:lnTo>
                    <a:pt x="398717" y="1064228"/>
                  </a:lnTo>
                  <a:lnTo>
                    <a:pt x="405860" y="1064705"/>
                  </a:lnTo>
                  <a:lnTo>
                    <a:pt x="413099" y="1074992"/>
                  </a:lnTo>
                  <a:lnTo>
                    <a:pt x="412147" y="1081373"/>
                  </a:lnTo>
                  <a:close/>
                  <a:moveTo>
                    <a:pt x="235267" y="1258253"/>
                  </a:moveTo>
                  <a:lnTo>
                    <a:pt x="227933" y="1258634"/>
                  </a:lnTo>
                  <a:lnTo>
                    <a:pt x="223457" y="1255395"/>
                  </a:lnTo>
                  <a:lnTo>
                    <a:pt x="234029" y="1248918"/>
                  </a:lnTo>
                  <a:lnTo>
                    <a:pt x="250508" y="1242822"/>
                  </a:lnTo>
                  <a:lnTo>
                    <a:pt x="252127" y="1238822"/>
                  </a:lnTo>
                  <a:lnTo>
                    <a:pt x="254127" y="1238345"/>
                  </a:lnTo>
                  <a:lnTo>
                    <a:pt x="256984" y="1243203"/>
                  </a:lnTo>
                  <a:lnTo>
                    <a:pt x="257366" y="1249776"/>
                  </a:lnTo>
                  <a:lnTo>
                    <a:pt x="255460" y="1253014"/>
                  </a:lnTo>
                  <a:lnTo>
                    <a:pt x="235267" y="1258253"/>
                  </a:lnTo>
                  <a:close/>
                  <a:moveTo>
                    <a:pt x="211645" y="1305592"/>
                  </a:moveTo>
                  <a:lnTo>
                    <a:pt x="205359" y="1305687"/>
                  </a:lnTo>
                  <a:lnTo>
                    <a:pt x="197929" y="1303496"/>
                  </a:lnTo>
                  <a:lnTo>
                    <a:pt x="193262" y="1298829"/>
                  </a:lnTo>
                  <a:lnTo>
                    <a:pt x="192500" y="1294734"/>
                  </a:lnTo>
                  <a:lnTo>
                    <a:pt x="201168" y="1289590"/>
                  </a:lnTo>
                  <a:lnTo>
                    <a:pt x="209836" y="1286542"/>
                  </a:lnTo>
                  <a:lnTo>
                    <a:pt x="213836" y="1292162"/>
                  </a:lnTo>
                  <a:lnTo>
                    <a:pt x="214122" y="1301496"/>
                  </a:lnTo>
                  <a:lnTo>
                    <a:pt x="211645" y="1305592"/>
                  </a:lnTo>
                  <a:close/>
                  <a:moveTo>
                    <a:pt x="10192" y="1615345"/>
                  </a:moveTo>
                  <a:lnTo>
                    <a:pt x="4477" y="1617059"/>
                  </a:lnTo>
                  <a:lnTo>
                    <a:pt x="0" y="1615631"/>
                  </a:lnTo>
                  <a:lnTo>
                    <a:pt x="1619" y="1602962"/>
                  </a:lnTo>
                  <a:lnTo>
                    <a:pt x="4000" y="1600867"/>
                  </a:lnTo>
                  <a:lnTo>
                    <a:pt x="7429" y="1600105"/>
                  </a:lnTo>
                  <a:lnTo>
                    <a:pt x="11144" y="1606963"/>
                  </a:lnTo>
                  <a:lnTo>
                    <a:pt x="10192" y="1615345"/>
                  </a:lnTo>
                  <a:close/>
                  <a:moveTo>
                    <a:pt x="18383" y="1717072"/>
                  </a:moveTo>
                  <a:lnTo>
                    <a:pt x="18574" y="1732407"/>
                  </a:lnTo>
                  <a:lnTo>
                    <a:pt x="12668" y="1731264"/>
                  </a:lnTo>
                  <a:lnTo>
                    <a:pt x="10001" y="1725359"/>
                  </a:lnTo>
                  <a:lnTo>
                    <a:pt x="9239" y="1721644"/>
                  </a:lnTo>
                  <a:lnTo>
                    <a:pt x="9715" y="1712786"/>
                  </a:lnTo>
                  <a:lnTo>
                    <a:pt x="8382" y="1703546"/>
                  </a:lnTo>
                  <a:lnTo>
                    <a:pt x="10096" y="1698974"/>
                  </a:lnTo>
                  <a:lnTo>
                    <a:pt x="12192" y="1698403"/>
                  </a:lnTo>
                  <a:lnTo>
                    <a:pt x="16097" y="1706499"/>
                  </a:lnTo>
                  <a:lnTo>
                    <a:pt x="18383" y="171707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46A1834-1B20-21FC-6407-6E6BDDD116EA}"/>
                </a:ext>
              </a:extLst>
            </p:cNvPr>
            <p:cNvSpPr/>
            <p:nvPr/>
          </p:nvSpPr>
          <p:spPr>
            <a:xfrm>
              <a:off x="6910577" y="7077455"/>
              <a:ext cx="122491" cy="145542"/>
            </a:xfrm>
            <a:custGeom>
              <a:avLst/>
              <a:gdLst>
                <a:gd name="connsiteX0" fmla="*/ 48578 w 122491"/>
                <a:gd name="connsiteY0" fmla="*/ 762 h 145542"/>
                <a:gd name="connsiteX1" fmla="*/ 48387 w 122491"/>
                <a:gd name="connsiteY1" fmla="*/ 1810 h 145542"/>
                <a:gd name="connsiteX2" fmla="*/ 48673 w 122491"/>
                <a:gd name="connsiteY2" fmla="*/ 5049 h 145542"/>
                <a:gd name="connsiteX3" fmla="*/ 50102 w 122491"/>
                <a:gd name="connsiteY3" fmla="*/ 8097 h 145542"/>
                <a:gd name="connsiteX4" fmla="*/ 55245 w 122491"/>
                <a:gd name="connsiteY4" fmla="*/ 11239 h 145542"/>
                <a:gd name="connsiteX5" fmla="*/ 62675 w 122491"/>
                <a:gd name="connsiteY5" fmla="*/ 17526 h 145542"/>
                <a:gd name="connsiteX6" fmla="*/ 71438 w 122491"/>
                <a:gd name="connsiteY6" fmla="*/ 28956 h 145542"/>
                <a:gd name="connsiteX7" fmla="*/ 75533 w 122491"/>
                <a:gd name="connsiteY7" fmla="*/ 32385 h 145542"/>
                <a:gd name="connsiteX8" fmla="*/ 79153 w 122491"/>
                <a:gd name="connsiteY8" fmla="*/ 33243 h 145542"/>
                <a:gd name="connsiteX9" fmla="*/ 86201 w 122491"/>
                <a:gd name="connsiteY9" fmla="*/ 38005 h 145542"/>
                <a:gd name="connsiteX10" fmla="*/ 91154 w 122491"/>
                <a:gd name="connsiteY10" fmla="*/ 39148 h 145542"/>
                <a:gd name="connsiteX11" fmla="*/ 96584 w 122491"/>
                <a:gd name="connsiteY11" fmla="*/ 40481 h 145542"/>
                <a:gd name="connsiteX12" fmla="*/ 110966 w 122491"/>
                <a:gd name="connsiteY12" fmla="*/ 50292 h 145542"/>
                <a:gd name="connsiteX13" fmla="*/ 117443 w 122491"/>
                <a:gd name="connsiteY13" fmla="*/ 53245 h 145542"/>
                <a:gd name="connsiteX14" fmla="*/ 122015 w 122491"/>
                <a:gd name="connsiteY14" fmla="*/ 56960 h 145542"/>
                <a:gd name="connsiteX15" fmla="*/ 122492 w 122491"/>
                <a:gd name="connsiteY15" fmla="*/ 60389 h 145542"/>
                <a:gd name="connsiteX16" fmla="*/ 122301 w 122491"/>
                <a:gd name="connsiteY16" fmla="*/ 62579 h 145542"/>
                <a:gd name="connsiteX17" fmla="*/ 114014 w 122491"/>
                <a:gd name="connsiteY17" fmla="*/ 65151 h 145542"/>
                <a:gd name="connsiteX18" fmla="*/ 112586 w 122491"/>
                <a:gd name="connsiteY18" fmla="*/ 68961 h 145542"/>
                <a:gd name="connsiteX19" fmla="*/ 108585 w 122491"/>
                <a:gd name="connsiteY19" fmla="*/ 68580 h 145542"/>
                <a:gd name="connsiteX20" fmla="*/ 103727 w 122491"/>
                <a:gd name="connsiteY20" fmla="*/ 68485 h 145542"/>
                <a:gd name="connsiteX21" fmla="*/ 102108 w 122491"/>
                <a:gd name="connsiteY21" fmla="*/ 70961 h 145542"/>
                <a:gd name="connsiteX22" fmla="*/ 104394 w 122491"/>
                <a:gd name="connsiteY22" fmla="*/ 74962 h 145542"/>
                <a:gd name="connsiteX23" fmla="*/ 105918 w 122491"/>
                <a:gd name="connsiteY23" fmla="*/ 79724 h 145542"/>
                <a:gd name="connsiteX24" fmla="*/ 104680 w 122491"/>
                <a:gd name="connsiteY24" fmla="*/ 86202 h 145542"/>
                <a:gd name="connsiteX25" fmla="*/ 104299 w 122491"/>
                <a:gd name="connsiteY25" fmla="*/ 86963 h 145542"/>
                <a:gd name="connsiteX26" fmla="*/ 103156 w 122491"/>
                <a:gd name="connsiteY26" fmla="*/ 86773 h 145542"/>
                <a:gd name="connsiteX27" fmla="*/ 96298 w 122491"/>
                <a:gd name="connsiteY27" fmla="*/ 90488 h 145542"/>
                <a:gd name="connsiteX28" fmla="*/ 91250 w 122491"/>
                <a:gd name="connsiteY28" fmla="*/ 92297 h 145542"/>
                <a:gd name="connsiteX29" fmla="*/ 86678 w 122491"/>
                <a:gd name="connsiteY29" fmla="*/ 93155 h 145542"/>
                <a:gd name="connsiteX30" fmla="*/ 84487 w 122491"/>
                <a:gd name="connsiteY30" fmla="*/ 91345 h 145542"/>
                <a:gd name="connsiteX31" fmla="*/ 83439 w 122491"/>
                <a:gd name="connsiteY31" fmla="*/ 88964 h 145542"/>
                <a:gd name="connsiteX32" fmla="*/ 83629 w 122491"/>
                <a:gd name="connsiteY32" fmla="*/ 81820 h 145542"/>
                <a:gd name="connsiteX33" fmla="*/ 82772 w 122491"/>
                <a:gd name="connsiteY33" fmla="*/ 79439 h 145542"/>
                <a:gd name="connsiteX34" fmla="*/ 81153 w 122491"/>
                <a:gd name="connsiteY34" fmla="*/ 78296 h 145542"/>
                <a:gd name="connsiteX35" fmla="*/ 78105 w 122491"/>
                <a:gd name="connsiteY35" fmla="*/ 79915 h 145542"/>
                <a:gd name="connsiteX36" fmla="*/ 74390 w 122491"/>
                <a:gd name="connsiteY36" fmla="*/ 85440 h 145542"/>
                <a:gd name="connsiteX37" fmla="*/ 71057 w 122491"/>
                <a:gd name="connsiteY37" fmla="*/ 91821 h 145542"/>
                <a:gd name="connsiteX38" fmla="*/ 65913 w 122491"/>
                <a:gd name="connsiteY38" fmla="*/ 98489 h 145542"/>
                <a:gd name="connsiteX39" fmla="*/ 61722 w 122491"/>
                <a:gd name="connsiteY39" fmla="*/ 104775 h 145542"/>
                <a:gd name="connsiteX40" fmla="*/ 57245 w 122491"/>
                <a:gd name="connsiteY40" fmla="*/ 112776 h 145542"/>
                <a:gd name="connsiteX41" fmla="*/ 54102 w 122491"/>
                <a:gd name="connsiteY41" fmla="*/ 119444 h 145542"/>
                <a:gd name="connsiteX42" fmla="*/ 57341 w 122491"/>
                <a:gd name="connsiteY42" fmla="*/ 123158 h 145542"/>
                <a:gd name="connsiteX43" fmla="*/ 59246 w 122491"/>
                <a:gd name="connsiteY43" fmla="*/ 128302 h 145542"/>
                <a:gd name="connsiteX44" fmla="*/ 58674 w 122491"/>
                <a:gd name="connsiteY44" fmla="*/ 132207 h 145542"/>
                <a:gd name="connsiteX45" fmla="*/ 59246 w 122491"/>
                <a:gd name="connsiteY45" fmla="*/ 134493 h 145542"/>
                <a:gd name="connsiteX46" fmla="*/ 58293 w 122491"/>
                <a:gd name="connsiteY46" fmla="*/ 141256 h 145542"/>
                <a:gd name="connsiteX47" fmla="*/ 58103 w 122491"/>
                <a:gd name="connsiteY47" fmla="*/ 145542 h 145542"/>
                <a:gd name="connsiteX48" fmla="*/ 48101 w 122491"/>
                <a:gd name="connsiteY48" fmla="*/ 138684 h 145542"/>
                <a:gd name="connsiteX49" fmla="*/ 44006 w 122491"/>
                <a:gd name="connsiteY49" fmla="*/ 129064 h 145542"/>
                <a:gd name="connsiteX50" fmla="*/ 29337 w 122491"/>
                <a:gd name="connsiteY50" fmla="*/ 112776 h 145542"/>
                <a:gd name="connsiteX51" fmla="*/ 12573 w 122491"/>
                <a:gd name="connsiteY51" fmla="*/ 101632 h 145542"/>
                <a:gd name="connsiteX52" fmla="*/ 11716 w 122491"/>
                <a:gd name="connsiteY52" fmla="*/ 99918 h 145542"/>
                <a:gd name="connsiteX53" fmla="*/ 12668 w 122491"/>
                <a:gd name="connsiteY53" fmla="*/ 97727 h 145542"/>
                <a:gd name="connsiteX54" fmla="*/ 13430 w 122491"/>
                <a:gd name="connsiteY54" fmla="*/ 96108 h 145542"/>
                <a:gd name="connsiteX55" fmla="*/ 9906 w 122491"/>
                <a:gd name="connsiteY55" fmla="*/ 95917 h 145542"/>
                <a:gd name="connsiteX56" fmla="*/ 7525 w 122491"/>
                <a:gd name="connsiteY56" fmla="*/ 97346 h 145542"/>
                <a:gd name="connsiteX57" fmla="*/ 5239 w 122491"/>
                <a:gd name="connsiteY57" fmla="*/ 96964 h 145542"/>
                <a:gd name="connsiteX58" fmla="*/ 2572 w 122491"/>
                <a:gd name="connsiteY58" fmla="*/ 92774 h 145542"/>
                <a:gd name="connsiteX59" fmla="*/ 95 w 122491"/>
                <a:gd name="connsiteY59" fmla="*/ 89154 h 145542"/>
                <a:gd name="connsiteX60" fmla="*/ 0 w 122491"/>
                <a:gd name="connsiteY60" fmla="*/ 85916 h 145542"/>
                <a:gd name="connsiteX61" fmla="*/ 1143 w 122491"/>
                <a:gd name="connsiteY61" fmla="*/ 85535 h 145542"/>
                <a:gd name="connsiteX62" fmla="*/ 2762 w 122491"/>
                <a:gd name="connsiteY62" fmla="*/ 84201 h 145542"/>
                <a:gd name="connsiteX63" fmla="*/ 6287 w 122491"/>
                <a:gd name="connsiteY63" fmla="*/ 80677 h 145542"/>
                <a:gd name="connsiteX64" fmla="*/ 7049 w 122491"/>
                <a:gd name="connsiteY64" fmla="*/ 78772 h 145542"/>
                <a:gd name="connsiteX65" fmla="*/ 6858 w 122491"/>
                <a:gd name="connsiteY65" fmla="*/ 76010 h 145542"/>
                <a:gd name="connsiteX66" fmla="*/ 1905 w 122491"/>
                <a:gd name="connsiteY66" fmla="*/ 67056 h 145542"/>
                <a:gd name="connsiteX67" fmla="*/ 1238 w 122491"/>
                <a:gd name="connsiteY67" fmla="*/ 61151 h 145542"/>
                <a:gd name="connsiteX68" fmla="*/ 476 w 122491"/>
                <a:gd name="connsiteY68" fmla="*/ 50292 h 145542"/>
                <a:gd name="connsiteX69" fmla="*/ 1524 w 122491"/>
                <a:gd name="connsiteY69" fmla="*/ 47720 h 145542"/>
                <a:gd name="connsiteX70" fmla="*/ 3334 w 122491"/>
                <a:gd name="connsiteY70" fmla="*/ 46482 h 145542"/>
                <a:gd name="connsiteX71" fmla="*/ 12002 w 122491"/>
                <a:gd name="connsiteY71" fmla="*/ 45149 h 145542"/>
                <a:gd name="connsiteX72" fmla="*/ 11906 w 122491"/>
                <a:gd name="connsiteY72" fmla="*/ 36672 h 145542"/>
                <a:gd name="connsiteX73" fmla="*/ 12383 w 122491"/>
                <a:gd name="connsiteY73" fmla="*/ 34100 h 145542"/>
                <a:gd name="connsiteX74" fmla="*/ 14097 w 122491"/>
                <a:gd name="connsiteY74" fmla="*/ 30575 h 145542"/>
                <a:gd name="connsiteX75" fmla="*/ 15240 w 122491"/>
                <a:gd name="connsiteY75" fmla="*/ 27337 h 145542"/>
                <a:gd name="connsiteX76" fmla="*/ 20098 w 122491"/>
                <a:gd name="connsiteY76" fmla="*/ 22765 h 145542"/>
                <a:gd name="connsiteX77" fmla="*/ 26575 w 122491"/>
                <a:gd name="connsiteY77" fmla="*/ 17240 h 145542"/>
                <a:gd name="connsiteX78" fmla="*/ 29432 w 122491"/>
                <a:gd name="connsiteY78" fmla="*/ 17050 h 145542"/>
                <a:gd name="connsiteX79" fmla="*/ 31909 w 122491"/>
                <a:gd name="connsiteY79" fmla="*/ 17812 h 145542"/>
                <a:gd name="connsiteX80" fmla="*/ 34766 w 122491"/>
                <a:gd name="connsiteY80" fmla="*/ 22574 h 145542"/>
                <a:gd name="connsiteX81" fmla="*/ 37814 w 122491"/>
                <a:gd name="connsiteY81" fmla="*/ 21908 h 145542"/>
                <a:gd name="connsiteX82" fmla="*/ 38481 w 122491"/>
                <a:gd name="connsiteY82" fmla="*/ 16288 h 145542"/>
                <a:gd name="connsiteX83" fmla="*/ 34481 w 122491"/>
                <a:gd name="connsiteY83" fmla="*/ 8763 h 145542"/>
                <a:gd name="connsiteX84" fmla="*/ 32290 w 122491"/>
                <a:gd name="connsiteY84" fmla="*/ 4001 h 145542"/>
                <a:gd name="connsiteX85" fmla="*/ 32957 w 122491"/>
                <a:gd name="connsiteY85" fmla="*/ 1334 h 145542"/>
                <a:gd name="connsiteX86" fmla="*/ 34481 w 122491"/>
                <a:gd name="connsiteY86" fmla="*/ 0 h 145542"/>
                <a:gd name="connsiteX87" fmla="*/ 37910 w 122491"/>
                <a:gd name="connsiteY87" fmla="*/ 858 h 145542"/>
                <a:gd name="connsiteX88" fmla="*/ 41243 w 122491"/>
                <a:gd name="connsiteY88" fmla="*/ 2096 h 145542"/>
                <a:gd name="connsiteX89" fmla="*/ 43339 w 122491"/>
                <a:gd name="connsiteY89" fmla="*/ 1238 h 145542"/>
                <a:gd name="connsiteX90" fmla="*/ 46673 w 122491"/>
                <a:gd name="connsiteY90" fmla="*/ 571 h 145542"/>
                <a:gd name="connsiteX91" fmla="*/ 48578 w 122491"/>
                <a:gd name="connsiteY91" fmla="*/ 762 h 145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122491" h="145542">
                  <a:moveTo>
                    <a:pt x="48578" y="762"/>
                  </a:moveTo>
                  <a:lnTo>
                    <a:pt x="48387" y="1810"/>
                  </a:lnTo>
                  <a:lnTo>
                    <a:pt x="48673" y="5049"/>
                  </a:lnTo>
                  <a:lnTo>
                    <a:pt x="50102" y="8097"/>
                  </a:lnTo>
                  <a:lnTo>
                    <a:pt x="55245" y="11239"/>
                  </a:lnTo>
                  <a:lnTo>
                    <a:pt x="62675" y="17526"/>
                  </a:lnTo>
                  <a:lnTo>
                    <a:pt x="71438" y="28956"/>
                  </a:lnTo>
                  <a:lnTo>
                    <a:pt x="75533" y="32385"/>
                  </a:lnTo>
                  <a:lnTo>
                    <a:pt x="79153" y="33243"/>
                  </a:lnTo>
                  <a:lnTo>
                    <a:pt x="86201" y="38005"/>
                  </a:lnTo>
                  <a:lnTo>
                    <a:pt x="91154" y="39148"/>
                  </a:lnTo>
                  <a:lnTo>
                    <a:pt x="96584" y="40481"/>
                  </a:lnTo>
                  <a:lnTo>
                    <a:pt x="110966" y="50292"/>
                  </a:lnTo>
                  <a:lnTo>
                    <a:pt x="117443" y="53245"/>
                  </a:lnTo>
                  <a:lnTo>
                    <a:pt x="122015" y="56960"/>
                  </a:lnTo>
                  <a:lnTo>
                    <a:pt x="122492" y="60389"/>
                  </a:lnTo>
                  <a:lnTo>
                    <a:pt x="122301" y="62579"/>
                  </a:lnTo>
                  <a:lnTo>
                    <a:pt x="114014" y="65151"/>
                  </a:lnTo>
                  <a:lnTo>
                    <a:pt x="112586" y="68961"/>
                  </a:lnTo>
                  <a:lnTo>
                    <a:pt x="108585" y="68580"/>
                  </a:lnTo>
                  <a:lnTo>
                    <a:pt x="103727" y="68485"/>
                  </a:lnTo>
                  <a:lnTo>
                    <a:pt x="102108" y="70961"/>
                  </a:lnTo>
                  <a:lnTo>
                    <a:pt x="104394" y="74962"/>
                  </a:lnTo>
                  <a:lnTo>
                    <a:pt x="105918" y="79724"/>
                  </a:lnTo>
                  <a:lnTo>
                    <a:pt x="104680" y="86202"/>
                  </a:lnTo>
                  <a:lnTo>
                    <a:pt x="104299" y="86963"/>
                  </a:lnTo>
                  <a:lnTo>
                    <a:pt x="103156" y="86773"/>
                  </a:lnTo>
                  <a:lnTo>
                    <a:pt x="96298" y="90488"/>
                  </a:lnTo>
                  <a:lnTo>
                    <a:pt x="91250" y="92297"/>
                  </a:lnTo>
                  <a:lnTo>
                    <a:pt x="86678" y="93155"/>
                  </a:lnTo>
                  <a:lnTo>
                    <a:pt x="84487" y="91345"/>
                  </a:lnTo>
                  <a:lnTo>
                    <a:pt x="83439" y="88964"/>
                  </a:lnTo>
                  <a:lnTo>
                    <a:pt x="83629" y="81820"/>
                  </a:lnTo>
                  <a:lnTo>
                    <a:pt x="82772" y="79439"/>
                  </a:lnTo>
                  <a:lnTo>
                    <a:pt x="81153" y="78296"/>
                  </a:lnTo>
                  <a:lnTo>
                    <a:pt x="78105" y="79915"/>
                  </a:lnTo>
                  <a:lnTo>
                    <a:pt x="74390" y="85440"/>
                  </a:lnTo>
                  <a:lnTo>
                    <a:pt x="71057" y="91821"/>
                  </a:lnTo>
                  <a:lnTo>
                    <a:pt x="65913" y="98489"/>
                  </a:lnTo>
                  <a:lnTo>
                    <a:pt x="61722" y="104775"/>
                  </a:lnTo>
                  <a:lnTo>
                    <a:pt x="57245" y="112776"/>
                  </a:lnTo>
                  <a:lnTo>
                    <a:pt x="54102" y="119444"/>
                  </a:lnTo>
                  <a:lnTo>
                    <a:pt x="57341" y="123158"/>
                  </a:lnTo>
                  <a:lnTo>
                    <a:pt x="59246" y="128302"/>
                  </a:lnTo>
                  <a:lnTo>
                    <a:pt x="58674" y="132207"/>
                  </a:lnTo>
                  <a:lnTo>
                    <a:pt x="59246" y="134493"/>
                  </a:lnTo>
                  <a:lnTo>
                    <a:pt x="58293" y="141256"/>
                  </a:lnTo>
                  <a:lnTo>
                    <a:pt x="58103" y="145542"/>
                  </a:lnTo>
                  <a:lnTo>
                    <a:pt x="48101" y="138684"/>
                  </a:lnTo>
                  <a:lnTo>
                    <a:pt x="44006" y="129064"/>
                  </a:lnTo>
                  <a:lnTo>
                    <a:pt x="29337" y="112776"/>
                  </a:lnTo>
                  <a:lnTo>
                    <a:pt x="12573" y="101632"/>
                  </a:lnTo>
                  <a:lnTo>
                    <a:pt x="11716" y="99918"/>
                  </a:lnTo>
                  <a:lnTo>
                    <a:pt x="12668" y="97727"/>
                  </a:lnTo>
                  <a:lnTo>
                    <a:pt x="13430" y="96108"/>
                  </a:lnTo>
                  <a:lnTo>
                    <a:pt x="9906" y="95917"/>
                  </a:lnTo>
                  <a:lnTo>
                    <a:pt x="7525" y="97346"/>
                  </a:lnTo>
                  <a:lnTo>
                    <a:pt x="5239" y="96964"/>
                  </a:lnTo>
                  <a:lnTo>
                    <a:pt x="2572" y="92774"/>
                  </a:lnTo>
                  <a:lnTo>
                    <a:pt x="95" y="89154"/>
                  </a:lnTo>
                  <a:lnTo>
                    <a:pt x="0" y="85916"/>
                  </a:lnTo>
                  <a:lnTo>
                    <a:pt x="1143" y="85535"/>
                  </a:lnTo>
                  <a:lnTo>
                    <a:pt x="2762" y="84201"/>
                  </a:lnTo>
                  <a:lnTo>
                    <a:pt x="6287" y="80677"/>
                  </a:lnTo>
                  <a:lnTo>
                    <a:pt x="7049" y="78772"/>
                  </a:lnTo>
                  <a:lnTo>
                    <a:pt x="6858" y="76010"/>
                  </a:lnTo>
                  <a:lnTo>
                    <a:pt x="1905" y="67056"/>
                  </a:lnTo>
                  <a:lnTo>
                    <a:pt x="1238" y="61151"/>
                  </a:lnTo>
                  <a:lnTo>
                    <a:pt x="476" y="50292"/>
                  </a:lnTo>
                  <a:lnTo>
                    <a:pt x="1524" y="47720"/>
                  </a:lnTo>
                  <a:lnTo>
                    <a:pt x="3334" y="46482"/>
                  </a:lnTo>
                  <a:lnTo>
                    <a:pt x="12002" y="45149"/>
                  </a:lnTo>
                  <a:lnTo>
                    <a:pt x="11906" y="36672"/>
                  </a:lnTo>
                  <a:lnTo>
                    <a:pt x="12383" y="34100"/>
                  </a:lnTo>
                  <a:lnTo>
                    <a:pt x="14097" y="30575"/>
                  </a:lnTo>
                  <a:lnTo>
                    <a:pt x="15240" y="27337"/>
                  </a:lnTo>
                  <a:lnTo>
                    <a:pt x="20098" y="22765"/>
                  </a:lnTo>
                  <a:lnTo>
                    <a:pt x="26575" y="17240"/>
                  </a:lnTo>
                  <a:lnTo>
                    <a:pt x="29432" y="17050"/>
                  </a:lnTo>
                  <a:lnTo>
                    <a:pt x="31909" y="17812"/>
                  </a:lnTo>
                  <a:lnTo>
                    <a:pt x="34766" y="22574"/>
                  </a:lnTo>
                  <a:lnTo>
                    <a:pt x="37814" y="21908"/>
                  </a:lnTo>
                  <a:lnTo>
                    <a:pt x="38481" y="16288"/>
                  </a:lnTo>
                  <a:lnTo>
                    <a:pt x="34481" y="8763"/>
                  </a:lnTo>
                  <a:lnTo>
                    <a:pt x="32290" y="4001"/>
                  </a:lnTo>
                  <a:lnTo>
                    <a:pt x="32957" y="1334"/>
                  </a:lnTo>
                  <a:lnTo>
                    <a:pt x="34481" y="0"/>
                  </a:lnTo>
                  <a:lnTo>
                    <a:pt x="37910" y="858"/>
                  </a:lnTo>
                  <a:lnTo>
                    <a:pt x="41243" y="2096"/>
                  </a:lnTo>
                  <a:lnTo>
                    <a:pt x="43339" y="1238"/>
                  </a:lnTo>
                  <a:lnTo>
                    <a:pt x="46673" y="571"/>
                  </a:lnTo>
                  <a:lnTo>
                    <a:pt x="48578" y="76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8B03D5F6-626F-B020-AD4A-FA9A6E5ABC0A}"/>
                </a:ext>
              </a:extLst>
            </p:cNvPr>
            <p:cNvSpPr/>
            <p:nvPr/>
          </p:nvSpPr>
          <p:spPr>
            <a:xfrm>
              <a:off x="6637782" y="7699628"/>
              <a:ext cx="24765" cy="20192"/>
            </a:xfrm>
            <a:custGeom>
              <a:avLst/>
              <a:gdLst>
                <a:gd name="connsiteX0" fmla="*/ 8572 w 24765"/>
                <a:gd name="connsiteY0" fmla="*/ 3810 h 20192"/>
                <a:gd name="connsiteX1" fmla="*/ 4763 w 24765"/>
                <a:gd name="connsiteY1" fmla="*/ 5049 h 20192"/>
                <a:gd name="connsiteX2" fmla="*/ 953 w 24765"/>
                <a:gd name="connsiteY2" fmla="*/ 2667 h 20192"/>
                <a:gd name="connsiteX3" fmla="*/ 0 w 24765"/>
                <a:gd name="connsiteY3" fmla="*/ 1238 h 20192"/>
                <a:gd name="connsiteX4" fmla="*/ 5334 w 24765"/>
                <a:gd name="connsiteY4" fmla="*/ 0 h 20192"/>
                <a:gd name="connsiteX5" fmla="*/ 8001 w 24765"/>
                <a:gd name="connsiteY5" fmla="*/ 1048 h 20192"/>
                <a:gd name="connsiteX6" fmla="*/ 9049 w 24765"/>
                <a:gd name="connsiteY6" fmla="*/ 3143 h 20192"/>
                <a:gd name="connsiteX7" fmla="*/ 8572 w 24765"/>
                <a:gd name="connsiteY7" fmla="*/ 3810 h 20192"/>
                <a:gd name="connsiteX8" fmla="*/ 24765 w 24765"/>
                <a:gd name="connsiteY8" fmla="*/ 17622 h 20192"/>
                <a:gd name="connsiteX9" fmla="*/ 22670 w 24765"/>
                <a:gd name="connsiteY9" fmla="*/ 20193 h 20192"/>
                <a:gd name="connsiteX10" fmla="*/ 16478 w 24765"/>
                <a:gd name="connsiteY10" fmla="*/ 20098 h 20192"/>
                <a:gd name="connsiteX11" fmla="*/ 11049 w 24765"/>
                <a:gd name="connsiteY11" fmla="*/ 16097 h 20192"/>
                <a:gd name="connsiteX12" fmla="*/ 11049 w 24765"/>
                <a:gd name="connsiteY12" fmla="*/ 7715 h 20192"/>
                <a:gd name="connsiteX13" fmla="*/ 17240 w 24765"/>
                <a:gd name="connsiteY13" fmla="*/ 9335 h 20192"/>
                <a:gd name="connsiteX14" fmla="*/ 22860 w 24765"/>
                <a:gd name="connsiteY14" fmla="*/ 14954 h 20192"/>
                <a:gd name="connsiteX15" fmla="*/ 24765 w 24765"/>
                <a:gd name="connsiteY15" fmla="*/ 17622 h 20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765" h="20192">
                  <a:moveTo>
                    <a:pt x="8572" y="3810"/>
                  </a:moveTo>
                  <a:lnTo>
                    <a:pt x="4763" y="5049"/>
                  </a:lnTo>
                  <a:lnTo>
                    <a:pt x="953" y="2667"/>
                  </a:lnTo>
                  <a:lnTo>
                    <a:pt x="0" y="1238"/>
                  </a:lnTo>
                  <a:lnTo>
                    <a:pt x="5334" y="0"/>
                  </a:lnTo>
                  <a:lnTo>
                    <a:pt x="8001" y="1048"/>
                  </a:lnTo>
                  <a:lnTo>
                    <a:pt x="9049" y="3143"/>
                  </a:lnTo>
                  <a:lnTo>
                    <a:pt x="8572" y="3810"/>
                  </a:lnTo>
                  <a:close/>
                  <a:moveTo>
                    <a:pt x="24765" y="17622"/>
                  </a:moveTo>
                  <a:lnTo>
                    <a:pt x="22670" y="20193"/>
                  </a:lnTo>
                  <a:lnTo>
                    <a:pt x="16478" y="20098"/>
                  </a:lnTo>
                  <a:lnTo>
                    <a:pt x="11049" y="16097"/>
                  </a:lnTo>
                  <a:lnTo>
                    <a:pt x="11049" y="7715"/>
                  </a:lnTo>
                  <a:lnTo>
                    <a:pt x="17240" y="9335"/>
                  </a:lnTo>
                  <a:lnTo>
                    <a:pt x="22860" y="14954"/>
                  </a:lnTo>
                  <a:lnTo>
                    <a:pt x="24765" y="1762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25B5EB3E-4742-5454-132D-33606D6E0C63}"/>
                </a:ext>
              </a:extLst>
            </p:cNvPr>
            <p:cNvSpPr/>
            <p:nvPr/>
          </p:nvSpPr>
          <p:spPr>
            <a:xfrm>
              <a:off x="7039546" y="7180897"/>
              <a:ext cx="163830" cy="128872"/>
            </a:xfrm>
            <a:custGeom>
              <a:avLst/>
              <a:gdLst>
                <a:gd name="connsiteX0" fmla="*/ 121444 w 163830"/>
                <a:gd name="connsiteY0" fmla="*/ 3810 h 128872"/>
                <a:gd name="connsiteX1" fmla="*/ 131350 w 163830"/>
                <a:gd name="connsiteY1" fmla="*/ 16669 h 128872"/>
                <a:gd name="connsiteX2" fmla="*/ 136779 w 163830"/>
                <a:gd name="connsiteY2" fmla="*/ 21812 h 128872"/>
                <a:gd name="connsiteX3" fmla="*/ 143161 w 163830"/>
                <a:gd name="connsiteY3" fmla="*/ 25717 h 128872"/>
                <a:gd name="connsiteX4" fmla="*/ 150400 w 163830"/>
                <a:gd name="connsiteY4" fmla="*/ 28670 h 128872"/>
                <a:gd name="connsiteX5" fmla="*/ 153067 w 163830"/>
                <a:gd name="connsiteY5" fmla="*/ 31432 h 128872"/>
                <a:gd name="connsiteX6" fmla="*/ 157639 w 163830"/>
                <a:gd name="connsiteY6" fmla="*/ 44958 h 128872"/>
                <a:gd name="connsiteX7" fmla="*/ 159925 w 163830"/>
                <a:gd name="connsiteY7" fmla="*/ 50196 h 128872"/>
                <a:gd name="connsiteX8" fmla="*/ 162973 w 163830"/>
                <a:gd name="connsiteY8" fmla="*/ 51721 h 128872"/>
                <a:gd name="connsiteX9" fmla="*/ 163735 w 163830"/>
                <a:gd name="connsiteY9" fmla="*/ 53149 h 128872"/>
                <a:gd name="connsiteX10" fmla="*/ 163830 w 163830"/>
                <a:gd name="connsiteY10" fmla="*/ 55150 h 128872"/>
                <a:gd name="connsiteX11" fmla="*/ 160401 w 163830"/>
                <a:gd name="connsiteY11" fmla="*/ 64675 h 128872"/>
                <a:gd name="connsiteX12" fmla="*/ 158972 w 163830"/>
                <a:gd name="connsiteY12" fmla="*/ 85915 h 128872"/>
                <a:gd name="connsiteX13" fmla="*/ 158115 w 163830"/>
                <a:gd name="connsiteY13" fmla="*/ 87630 h 128872"/>
                <a:gd name="connsiteX14" fmla="*/ 154496 w 163830"/>
                <a:gd name="connsiteY14" fmla="*/ 87535 h 128872"/>
                <a:gd name="connsiteX15" fmla="*/ 149638 w 163830"/>
                <a:gd name="connsiteY15" fmla="*/ 88011 h 128872"/>
                <a:gd name="connsiteX16" fmla="*/ 147828 w 163830"/>
                <a:gd name="connsiteY16" fmla="*/ 89630 h 128872"/>
                <a:gd name="connsiteX17" fmla="*/ 145828 w 163830"/>
                <a:gd name="connsiteY17" fmla="*/ 101060 h 128872"/>
                <a:gd name="connsiteX18" fmla="*/ 138113 w 163830"/>
                <a:gd name="connsiteY18" fmla="*/ 104298 h 128872"/>
                <a:gd name="connsiteX19" fmla="*/ 131064 w 163830"/>
                <a:gd name="connsiteY19" fmla="*/ 106108 h 128872"/>
                <a:gd name="connsiteX20" fmla="*/ 125063 w 163830"/>
                <a:gd name="connsiteY20" fmla="*/ 105727 h 128872"/>
                <a:gd name="connsiteX21" fmla="*/ 114681 w 163830"/>
                <a:gd name="connsiteY21" fmla="*/ 103060 h 128872"/>
                <a:gd name="connsiteX22" fmla="*/ 111252 w 163830"/>
                <a:gd name="connsiteY22" fmla="*/ 102775 h 128872"/>
                <a:gd name="connsiteX23" fmla="*/ 108299 w 163830"/>
                <a:gd name="connsiteY23" fmla="*/ 104298 h 128872"/>
                <a:gd name="connsiteX24" fmla="*/ 98965 w 163830"/>
                <a:gd name="connsiteY24" fmla="*/ 105060 h 128872"/>
                <a:gd name="connsiteX25" fmla="*/ 94869 w 163830"/>
                <a:gd name="connsiteY25" fmla="*/ 107061 h 128872"/>
                <a:gd name="connsiteX26" fmla="*/ 85249 w 163830"/>
                <a:gd name="connsiteY26" fmla="*/ 120396 h 128872"/>
                <a:gd name="connsiteX27" fmla="*/ 75533 w 163830"/>
                <a:gd name="connsiteY27" fmla="*/ 124968 h 128872"/>
                <a:gd name="connsiteX28" fmla="*/ 72200 w 163830"/>
                <a:gd name="connsiteY28" fmla="*/ 127254 h 128872"/>
                <a:gd name="connsiteX29" fmla="*/ 64770 w 163830"/>
                <a:gd name="connsiteY29" fmla="*/ 124396 h 128872"/>
                <a:gd name="connsiteX30" fmla="*/ 61246 w 163830"/>
                <a:gd name="connsiteY30" fmla="*/ 124015 h 128872"/>
                <a:gd name="connsiteX31" fmla="*/ 56102 w 163830"/>
                <a:gd name="connsiteY31" fmla="*/ 127445 h 128872"/>
                <a:gd name="connsiteX32" fmla="*/ 44768 w 163830"/>
                <a:gd name="connsiteY32" fmla="*/ 127730 h 128872"/>
                <a:gd name="connsiteX33" fmla="*/ 41720 w 163830"/>
                <a:gd name="connsiteY33" fmla="*/ 128397 h 128872"/>
                <a:gd name="connsiteX34" fmla="*/ 33052 w 163830"/>
                <a:gd name="connsiteY34" fmla="*/ 128873 h 128872"/>
                <a:gd name="connsiteX35" fmla="*/ 32671 w 163830"/>
                <a:gd name="connsiteY35" fmla="*/ 127063 h 128872"/>
                <a:gd name="connsiteX36" fmla="*/ 31052 w 163830"/>
                <a:gd name="connsiteY36" fmla="*/ 124396 h 128872"/>
                <a:gd name="connsiteX37" fmla="*/ 27051 w 163830"/>
                <a:gd name="connsiteY37" fmla="*/ 123158 h 128872"/>
                <a:gd name="connsiteX38" fmla="*/ 18669 w 163830"/>
                <a:gd name="connsiteY38" fmla="*/ 124206 h 128872"/>
                <a:gd name="connsiteX39" fmla="*/ 16669 w 163830"/>
                <a:gd name="connsiteY39" fmla="*/ 122301 h 128872"/>
                <a:gd name="connsiteX40" fmla="*/ 13240 w 163830"/>
                <a:gd name="connsiteY40" fmla="*/ 110966 h 128872"/>
                <a:gd name="connsiteX41" fmla="*/ 10573 w 163830"/>
                <a:gd name="connsiteY41" fmla="*/ 109156 h 128872"/>
                <a:gd name="connsiteX42" fmla="*/ 7620 w 163830"/>
                <a:gd name="connsiteY42" fmla="*/ 105346 h 128872"/>
                <a:gd name="connsiteX43" fmla="*/ 2572 w 163830"/>
                <a:gd name="connsiteY43" fmla="*/ 93059 h 128872"/>
                <a:gd name="connsiteX44" fmla="*/ 2477 w 163830"/>
                <a:gd name="connsiteY44" fmla="*/ 87630 h 128872"/>
                <a:gd name="connsiteX45" fmla="*/ 2762 w 163830"/>
                <a:gd name="connsiteY45" fmla="*/ 82962 h 128872"/>
                <a:gd name="connsiteX46" fmla="*/ 0 w 163830"/>
                <a:gd name="connsiteY46" fmla="*/ 71914 h 128872"/>
                <a:gd name="connsiteX47" fmla="*/ 1714 w 163830"/>
                <a:gd name="connsiteY47" fmla="*/ 69056 h 128872"/>
                <a:gd name="connsiteX48" fmla="*/ 4286 w 163830"/>
                <a:gd name="connsiteY48" fmla="*/ 67341 h 128872"/>
                <a:gd name="connsiteX49" fmla="*/ 4381 w 163830"/>
                <a:gd name="connsiteY49" fmla="*/ 62865 h 128872"/>
                <a:gd name="connsiteX50" fmla="*/ 3620 w 163830"/>
                <a:gd name="connsiteY50" fmla="*/ 56007 h 128872"/>
                <a:gd name="connsiteX51" fmla="*/ 6668 w 163830"/>
                <a:gd name="connsiteY51" fmla="*/ 42672 h 128872"/>
                <a:gd name="connsiteX52" fmla="*/ 7525 w 163830"/>
                <a:gd name="connsiteY52" fmla="*/ 41720 h 128872"/>
                <a:gd name="connsiteX53" fmla="*/ 8287 w 163830"/>
                <a:gd name="connsiteY53" fmla="*/ 42386 h 128872"/>
                <a:gd name="connsiteX54" fmla="*/ 15812 w 163830"/>
                <a:gd name="connsiteY54" fmla="*/ 43434 h 128872"/>
                <a:gd name="connsiteX55" fmla="*/ 17717 w 163830"/>
                <a:gd name="connsiteY55" fmla="*/ 41720 h 128872"/>
                <a:gd name="connsiteX56" fmla="*/ 18955 w 163830"/>
                <a:gd name="connsiteY56" fmla="*/ 39052 h 128872"/>
                <a:gd name="connsiteX57" fmla="*/ 19336 w 163830"/>
                <a:gd name="connsiteY57" fmla="*/ 29241 h 128872"/>
                <a:gd name="connsiteX58" fmla="*/ 21146 w 163830"/>
                <a:gd name="connsiteY58" fmla="*/ 24765 h 128872"/>
                <a:gd name="connsiteX59" fmla="*/ 39148 w 163830"/>
                <a:gd name="connsiteY59" fmla="*/ 16097 h 128872"/>
                <a:gd name="connsiteX60" fmla="*/ 44482 w 163830"/>
                <a:gd name="connsiteY60" fmla="*/ 15811 h 128872"/>
                <a:gd name="connsiteX61" fmla="*/ 48578 w 163830"/>
                <a:gd name="connsiteY61" fmla="*/ 19716 h 128872"/>
                <a:gd name="connsiteX62" fmla="*/ 51721 w 163830"/>
                <a:gd name="connsiteY62" fmla="*/ 22288 h 128872"/>
                <a:gd name="connsiteX63" fmla="*/ 53721 w 163830"/>
                <a:gd name="connsiteY63" fmla="*/ 22193 h 128872"/>
                <a:gd name="connsiteX64" fmla="*/ 54388 w 163830"/>
                <a:gd name="connsiteY64" fmla="*/ 19621 h 128872"/>
                <a:gd name="connsiteX65" fmla="*/ 56579 w 163830"/>
                <a:gd name="connsiteY65" fmla="*/ 14764 h 128872"/>
                <a:gd name="connsiteX66" fmla="*/ 60293 w 163830"/>
                <a:gd name="connsiteY66" fmla="*/ 11906 h 128872"/>
                <a:gd name="connsiteX67" fmla="*/ 71247 w 163830"/>
                <a:gd name="connsiteY67" fmla="*/ 9525 h 128872"/>
                <a:gd name="connsiteX68" fmla="*/ 71342 w 163830"/>
                <a:gd name="connsiteY68" fmla="*/ 9525 h 128872"/>
                <a:gd name="connsiteX69" fmla="*/ 74962 w 163830"/>
                <a:gd name="connsiteY69" fmla="*/ 10001 h 128872"/>
                <a:gd name="connsiteX70" fmla="*/ 82677 w 163830"/>
                <a:gd name="connsiteY70" fmla="*/ 7810 h 128872"/>
                <a:gd name="connsiteX71" fmla="*/ 87535 w 163830"/>
                <a:gd name="connsiteY71" fmla="*/ 4667 h 128872"/>
                <a:gd name="connsiteX72" fmla="*/ 90011 w 163830"/>
                <a:gd name="connsiteY72" fmla="*/ 4286 h 128872"/>
                <a:gd name="connsiteX73" fmla="*/ 93250 w 163830"/>
                <a:gd name="connsiteY73" fmla="*/ 3047 h 128872"/>
                <a:gd name="connsiteX74" fmla="*/ 98012 w 163830"/>
                <a:gd name="connsiteY74" fmla="*/ 3238 h 128872"/>
                <a:gd name="connsiteX75" fmla="*/ 102775 w 163830"/>
                <a:gd name="connsiteY75" fmla="*/ 4572 h 128872"/>
                <a:gd name="connsiteX76" fmla="*/ 108776 w 163830"/>
                <a:gd name="connsiteY76" fmla="*/ 2857 h 128872"/>
                <a:gd name="connsiteX77" fmla="*/ 114776 w 163830"/>
                <a:gd name="connsiteY77" fmla="*/ 0 h 128872"/>
                <a:gd name="connsiteX78" fmla="*/ 117157 w 163830"/>
                <a:gd name="connsiteY78" fmla="*/ 666 h 128872"/>
                <a:gd name="connsiteX79" fmla="*/ 119729 w 163830"/>
                <a:gd name="connsiteY79" fmla="*/ 3143 h 128872"/>
                <a:gd name="connsiteX80" fmla="*/ 121444 w 163830"/>
                <a:gd name="connsiteY80" fmla="*/ 3810 h 128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63830" h="128872">
                  <a:moveTo>
                    <a:pt x="121444" y="3810"/>
                  </a:moveTo>
                  <a:lnTo>
                    <a:pt x="131350" y="16669"/>
                  </a:lnTo>
                  <a:lnTo>
                    <a:pt x="136779" y="21812"/>
                  </a:lnTo>
                  <a:lnTo>
                    <a:pt x="143161" y="25717"/>
                  </a:lnTo>
                  <a:lnTo>
                    <a:pt x="150400" y="28670"/>
                  </a:lnTo>
                  <a:lnTo>
                    <a:pt x="153067" y="31432"/>
                  </a:lnTo>
                  <a:lnTo>
                    <a:pt x="157639" y="44958"/>
                  </a:lnTo>
                  <a:lnTo>
                    <a:pt x="159925" y="50196"/>
                  </a:lnTo>
                  <a:lnTo>
                    <a:pt x="162973" y="51721"/>
                  </a:lnTo>
                  <a:lnTo>
                    <a:pt x="163735" y="53149"/>
                  </a:lnTo>
                  <a:lnTo>
                    <a:pt x="163830" y="55150"/>
                  </a:lnTo>
                  <a:lnTo>
                    <a:pt x="160401" y="64675"/>
                  </a:lnTo>
                  <a:lnTo>
                    <a:pt x="158972" y="85915"/>
                  </a:lnTo>
                  <a:lnTo>
                    <a:pt x="158115" y="87630"/>
                  </a:lnTo>
                  <a:lnTo>
                    <a:pt x="154496" y="87535"/>
                  </a:lnTo>
                  <a:lnTo>
                    <a:pt x="149638" y="88011"/>
                  </a:lnTo>
                  <a:lnTo>
                    <a:pt x="147828" y="89630"/>
                  </a:lnTo>
                  <a:lnTo>
                    <a:pt x="145828" y="101060"/>
                  </a:lnTo>
                  <a:lnTo>
                    <a:pt x="138113" y="104298"/>
                  </a:lnTo>
                  <a:lnTo>
                    <a:pt x="131064" y="106108"/>
                  </a:lnTo>
                  <a:lnTo>
                    <a:pt x="125063" y="105727"/>
                  </a:lnTo>
                  <a:lnTo>
                    <a:pt x="114681" y="103060"/>
                  </a:lnTo>
                  <a:lnTo>
                    <a:pt x="111252" y="102775"/>
                  </a:lnTo>
                  <a:lnTo>
                    <a:pt x="108299" y="104298"/>
                  </a:lnTo>
                  <a:lnTo>
                    <a:pt x="98965" y="105060"/>
                  </a:lnTo>
                  <a:lnTo>
                    <a:pt x="94869" y="107061"/>
                  </a:lnTo>
                  <a:lnTo>
                    <a:pt x="85249" y="120396"/>
                  </a:lnTo>
                  <a:lnTo>
                    <a:pt x="75533" y="124968"/>
                  </a:lnTo>
                  <a:lnTo>
                    <a:pt x="72200" y="127254"/>
                  </a:lnTo>
                  <a:lnTo>
                    <a:pt x="64770" y="124396"/>
                  </a:lnTo>
                  <a:lnTo>
                    <a:pt x="61246" y="124015"/>
                  </a:lnTo>
                  <a:lnTo>
                    <a:pt x="56102" y="127445"/>
                  </a:lnTo>
                  <a:lnTo>
                    <a:pt x="44768" y="127730"/>
                  </a:lnTo>
                  <a:lnTo>
                    <a:pt x="41720" y="128397"/>
                  </a:lnTo>
                  <a:lnTo>
                    <a:pt x="33052" y="128873"/>
                  </a:lnTo>
                  <a:lnTo>
                    <a:pt x="32671" y="127063"/>
                  </a:lnTo>
                  <a:lnTo>
                    <a:pt x="31052" y="124396"/>
                  </a:lnTo>
                  <a:lnTo>
                    <a:pt x="27051" y="123158"/>
                  </a:lnTo>
                  <a:lnTo>
                    <a:pt x="18669" y="124206"/>
                  </a:lnTo>
                  <a:lnTo>
                    <a:pt x="16669" y="122301"/>
                  </a:lnTo>
                  <a:lnTo>
                    <a:pt x="13240" y="110966"/>
                  </a:lnTo>
                  <a:lnTo>
                    <a:pt x="10573" y="109156"/>
                  </a:lnTo>
                  <a:lnTo>
                    <a:pt x="7620" y="105346"/>
                  </a:lnTo>
                  <a:lnTo>
                    <a:pt x="2572" y="93059"/>
                  </a:lnTo>
                  <a:lnTo>
                    <a:pt x="2477" y="87630"/>
                  </a:lnTo>
                  <a:lnTo>
                    <a:pt x="2762" y="82962"/>
                  </a:lnTo>
                  <a:lnTo>
                    <a:pt x="0" y="71914"/>
                  </a:lnTo>
                  <a:lnTo>
                    <a:pt x="1714" y="69056"/>
                  </a:lnTo>
                  <a:lnTo>
                    <a:pt x="4286" y="67341"/>
                  </a:lnTo>
                  <a:lnTo>
                    <a:pt x="4381" y="62865"/>
                  </a:lnTo>
                  <a:lnTo>
                    <a:pt x="3620" y="56007"/>
                  </a:lnTo>
                  <a:lnTo>
                    <a:pt x="6668" y="42672"/>
                  </a:lnTo>
                  <a:lnTo>
                    <a:pt x="7525" y="41720"/>
                  </a:lnTo>
                  <a:lnTo>
                    <a:pt x="8287" y="42386"/>
                  </a:lnTo>
                  <a:lnTo>
                    <a:pt x="15812" y="43434"/>
                  </a:lnTo>
                  <a:lnTo>
                    <a:pt x="17717" y="41720"/>
                  </a:lnTo>
                  <a:lnTo>
                    <a:pt x="18955" y="39052"/>
                  </a:lnTo>
                  <a:lnTo>
                    <a:pt x="19336" y="29241"/>
                  </a:lnTo>
                  <a:lnTo>
                    <a:pt x="21146" y="24765"/>
                  </a:lnTo>
                  <a:lnTo>
                    <a:pt x="39148" y="16097"/>
                  </a:lnTo>
                  <a:lnTo>
                    <a:pt x="44482" y="15811"/>
                  </a:lnTo>
                  <a:lnTo>
                    <a:pt x="48578" y="19716"/>
                  </a:lnTo>
                  <a:lnTo>
                    <a:pt x="51721" y="22288"/>
                  </a:lnTo>
                  <a:lnTo>
                    <a:pt x="53721" y="22193"/>
                  </a:lnTo>
                  <a:lnTo>
                    <a:pt x="54388" y="19621"/>
                  </a:lnTo>
                  <a:lnTo>
                    <a:pt x="56579" y="14764"/>
                  </a:lnTo>
                  <a:lnTo>
                    <a:pt x="60293" y="11906"/>
                  </a:lnTo>
                  <a:lnTo>
                    <a:pt x="71247" y="9525"/>
                  </a:lnTo>
                  <a:lnTo>
                    <a:pt x="71342" y="9525"/>
                  </a:lnTo>
                  <a:lnTo>
                    <a:pt x="74962" y="10001"/>
                  </a:lnTo>
                  <a:lnTo>
                    <a:pt x="82677" y="7810"/>
                  </a:lnTo>
                  <a:lnTo>
                    <a:pt x="87535" y="4667"/>
                  </a:lnTo>
                  <a:lnTo>
                    <a:pt x="90011" y="4286"/>
                  </a:lnTo>
                  <a:lnTo>
                    <a:pt x="93250" y="3047"/>
                  </a:lnTo>
                  <a:lnTo>
                    <a:pt x="98012" y="3238"/>
                  </a:lnTo>
                  <a:lnTo>
                    <a:pt x="102775" y="4572"/>
                  </a:lnTo>
                  <a:lnTo>
                    <a:pt x="108776" y="2857"/>
                  </a:lnTo>
                  <a:lnTo>
                    <a:pt x="114776" y="0"/>
                  </a:lnTo>
                  <a:lnTo>
                    <a:pt x="117157" y="666"/>
                  </a:lnTo>
                  <a:lnTo>
                    <a:pt x="119729" y="3143"/>
                  </a:lnTo>
                  <a:lnTo>
                    <a:pt x="121444" y="381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B2AB40-309D-13D0-F6CB-70069DFF5EC6}"/>
                </a:ext>
              </a:extLst>
            </p:cNvPr>
            <p:cNvSpPr/>
            <p:nvPr/>
          </p:nvSpPr>
          <p:spPr>
            <a:xfrm>
              <a:off x="7434929" y="6622542"/>
              <a:ext cx="225075" cy="283844"/>
            </a:xfrm>
            <a:custGeom>
              <a:avLst/>
              <a:gdLst>
                <a:gd name="connsiteX0" fmla="*/ 102203 w 225075"/>
                <a:gd name="connsiteY0" fmla="*/ 283845 h 283844"/>
                <a:gd name="connsiteX1" fmla="*/ 98965 w 225075"/>
                <a:gd name="connsiteY1" fmla="*/ 278034 h 283844"/>
                <a:gd name="connsiteX2" fmla="*/ 95726 w 225075"/>
                <a:gd name="connsiteY2" fmla="*/ 272986 h 283844"/>
                <a:gd name="connsiteX3" fmla="*/ 93345 w 225075"/>
                <a:gd name="connsiteY3" fmla="*/ 270224 h 283844"/>
                <a:gd name="connsiteX4" fmla="*/ 94297 w 225075"/>
                <a:gd name="connsiteY4" fmla="*/ 268986 h 283844"/>
                <a:gd name="connsiteX5" fmla="*/ 96964 w 225075"/>
                <a:gd name="connsiteY5" fmla="*/ 267557 h 283844"/>
                <a:gd name="connsiteX6" fmla="*/ 98774 w 225075"/>
                <a:gd name="connsiteY6" fmla="*/ 265843 h 283844"/>
                <a:gd name="connsiteX7" fmla="*/ 98584 w 225075"/>
                <a:gd name="connsiteY7" fmla="*/ 259842 h 283844"/>
                <a:gd name="connsiteX8" fmla="*/ 97155 w 225075"/>
                <a:gd name="connsiteY8" fmla="*/ 252889 h 283844"/>
                <a:gd name="connsiteX9" fmla="*/ 95917 w 225075"/>
                <a:gd name="connsiteY9" fmla="*/ 249459 h 283844"/>
                <a:gd name="connsiteX10" fmla="*/ 95821 w 225075"/>
                <a:gd name="connsiteY10" fmla="*/ 244221 h 283844"/>
                <a:gd name="connsiteX11" fmla="*/ 94964 w 225075"/>
                <a:gd name="connsiteY11" fmla="*/ 235934 h 283844"/>
                <a:gd name="connsiteX12" fmla="*/ 96203 w 225075"/>
                <a:gd name="connsiteY12" fmla="*/ 220694 h 283844"/>
                <a:gd name="connsiteX13" fmla="*/ 101346 w 225075"/>
                <a:gd name="connsiteY13" fmla="*/ 201358 h 283844"/>
                <a:gd name="connsiteX14" fmla="*/ 104204 w 225075"/>
                <a:gd name="connsiteY14" fmla="*/ 191738 h 283844"/>
                <a:gd name="connsiteX15" fmla="*/ 102775 w 225075"/>
                <a:gd name="connsiteY15" fmla="*/ 186499 h 283844"/>
                <a:gd name="connsiteX16" fmla="*/ 103918 w 225075"/>
                <a:gd name="connsiteY16" fmla="*/ 174117 h 283844"/>
                <a:gd name="connsiteX17" fmla="*/ 101632 w 225075"/>
                <a:gd name="connsiteY17" fmla="*/ 168021 h 283844"/>
                <a:gd name="connsiteX18" fmla="*/ 98107 w 225075"/>
                <a:gd name="connsiteY18" fmla="*/ 160020 h 283844"/>
                <a:gd name="connsiteX19" fmla="*/ 93154 w 225075"/>
                <a:gd name="connsiteY19" fmla="*/ 142589 h 283844"/>
                <a:gd name="connsiteX20" fmla="*/ 86868 w 225075"/>
                <a:gd name="connsiteY20" fmla="*/ 136493 h 283844"/>
                <a:gd name="connsiteX21" fmla="*/ 79153 w 225075"/>
                <a:gd name="connsiteY21" fmla="*/ 129825 h 283844"/>
                <a:gd name="connsiteX22" fmla="*/ 75914 w 225075"/>
                <a:gd name="connsiteY22" fmla="*/ 124682 h 283844"/>
                <a:gd name="connsiteX23" fmla="*/ 73628 w 225075"/>
                <a:gd name="connsiteY23" fmla="*/ 119157 h 283844"/>
                <a:gd name="connsiteX24" fmla="*/ 69056 w 225075"/>
                <a:gd name="connsiteY24" fmla="*/ 113633 h 283844"/>
                <a:gd name="connsiteX25" fmla="*/ 63817 w 225075"/>
                <a:gd name="connsiteY25" fmla="*/ 108489 h 283844"/>
                <a:gd name="connsiteX26" fmla="*/ 57531 w 225075"/>
                <a:gd name="connsiteY26" fmla="*/ 95726 h 283844"/>
                <a:gd name="connsiteX27" fmla="*/ 54292 w 225075"/>
                <a:gd name="connsiteY27" fmla="*/ 89915 h 283844"/>
                <a:gd name="connsiteX28" fmla="*/ 53245 w 225075"/>
                <a:gd name="connsiteY28" fmla="*/ 88392 h 283844"/>
                <a:gd name="connsiteX29" fmla="*/ 46006 w 225075"/>
                <a:gd name="connsiteY29" fmla="*/ 80200 h 283844"/>
                <a:gd name="connsiteX30" fmla="*/ 42291 w 225075"/>
                <a:gd name="connsiteY30" fmla="*/ 72771 h 283844"/>
                <a:gd name="connsiteX31" fmla="*/ 40386 w 225075"/>
                <a:gd name="connsiteY31" fmla="*/ 66675 h 283844"/>
                <a:gd name="connsiteX32" fmla="*/ 39243 w 225075"/>
                <a:gd name="connsiteY32" fmla="*/ 60960 h 283844"/>
                <a:gd name="connsiteX33" fmla="*/ 34195 w 225075"/>
                <a:gd name="connsiteY33" fmla="*/ 49720 h 283844"/>
                <a:gd name="connsiteX34" fmla="*/ 29623 w 225075"/>
                <a:gd name="connsiteY34" fmla="*/ 41338 h 283844"/>
                <a:gd name="connsiteX35" fmla="*/ 25241 w 225075"/>
                <a:gd name="connsiteY35" fmla="*/ 35242 h 283844"/>
                <a:gd name="connsiteX36" fmla="*/ 23241 w 225075"/>
                <a:gd name="connsiteY36" fmla="*/ 31051 h 283844"/>
                <a:gd name="connsiteX37" fmla="*/ 18097 w 225075"/>
                <a:gd name="connsiteY37" fmla="*/ 25622 h 283844"/>
                <a:gd name="connsiteX38" fmla="*/ 10858 w 225075"/>
                <a:gd name="connsiteY38" fmla="*/ 21336 h 283844"/>
                <a:gd name="connsiteX39" fmla="*/ 6096 w 225075"/>
                <a:gd name="connsiteY39" fmla="*/ 20574 h 283844"/>
                <a:gd name="connsiteX40" fmla="*/ 0 w 225075"/>
                <a:gd name="connsiteY40" fmla="*/ 20955 h 283844"/>
                <a:gd name="connsiteX41" fmla="*/ 1429 w 225075"/>
                <a:gd name="connsiteY41" fmla="*/ 17621 h 283844"/>
                <a:gd name="connsiteX42" fmla="*/ 14668 w 225075"/>
                <a:gd name="connsiteY42" fmla="*/ 8667 h 283844"/>
                <a:gd name="connsiteX43" fmla="*/ 18097 w 225075"/>
                <a:gd name="connsiteY43" fmla="*/ 10191 h 283844"/>
                <a:gd name="connsiteX44" fmla="*/ 25051 w 225075"/>
                <a:gd name="connsiteY44" fmla="*/ 10477 h 283844"/>
                <a:gd name="connsiteX45" fmla="*/ 39148 w 225075"/>
                <a:gd name="connsiteY45" fmla="*/ 10191 h 283844"/>
                <a:gd name="connsiteX46" fmla="*/ 46006 w 225075"/>
                <a:gd name="connsiteY46" fmla="*/ 4286 h 283844"/>
                <a:gd name="connsiteX47" fmla="*/ 50292 w 225075"/>
                <a:gd name="connsiteY47" fmla="*/ 6000 h 283844"/>
                <a:gd name="connsiteX48" fmla="*/ 53816 w 225075"/>
                <a:gd name="connsiteY48" fmla="*/ 3334 h 283844"/>
                <a:gd name="connsiteX49" fmla="*/ 59626 w 225075"/>
                <a:gd name="connsiteY49" fmla="*/ 0 h 283844"/>
                <a:gd name="connsiteX50" fmla="*/ 60484 w 225075"/>
                <a:gd name="connsiteY50" fmla="*/ 666 h 283844"/>
                <a:gd name="connsiteX51" fmla="*/ 61246 w 225075"/>
                <a:gd name="connsiteY51" fmla="*/ 1238 h 283844"/>
                <a:gd name="connsiteX52" fmla="*/ 70199 w 225075"/>
                <a:gd name="connsiteY52" fmla="*/ 2667 h 283844"/>
                <a:gd name="connsiteX53" fmla="*/ 77057 w 225075"/>
                <a:gd name="connsiteY53" fmla="*/ 5905 h 283844"/>
                <a:gd name="connsiteX54" fmla="*/ 81534 w 225075"/>
                <a:gd name="connsiteY54" fmla="*/ 10858 h 283844"/>
                <a:gd name="connsiteX55" fmla="*/ 86201 w 225075"/>
                <a:gd name="connsiteY55" fmla="*/ 13906 h 283844"/>
                <a:gd name="connsiteX56" fmla="*/ 90964 w 225075"/>
                <a:gd name="connsiteY56" fmla="*/ 15049 h 283844"/>
                <a:gd name="connsiteX57" fmla="*/ 93726 w 225075"/>
                <a:gd name="connsiteY57" fmla="*/ 17526 h 283844"/>
                <a:gd name="connsiteX58" fmla="*/ 94202 w 225075"/>
                <a:gd name="connsiteY58" fmla="*/ 21241 h 283844"/>
                <a:gd name="connsiteX59" fmla="*/ 98679 w 225075"/>
                <a:gd name="connsiteY59" fmla="*/ 23050 h 283844"/>
                <a:gd name="connsiteX60" fmla="*/ 107156 w 225075"/>
                <a:gd name="connsiteY60" fmla="*/ 22955 h 283844"/>
                <a:gd name="connsiteX61" fmla="*/ 110776 w 225075"/>
                <a:gd name="connsiteY61" fmla="*/ 25432 h 283844"/>
                <a:gd name="connsiteX62" fmla="*/ 109538 w 225075"/>
                <a:gd name="connsiteY62" fmla="*/ 30384 h 283844"/>
                <a:gd name="connsiteX63" fmla="*/ 110395 w 225075"/>
                <a:gd name="connsiteY63" fmla="*/ 32004 h 283844"/>
                <a:gd name="connsiteX64" fmla="*/ 113347 w 225075"/>
                <a:gd name="connsiteY64" fmla="*/ 30289 h 283844"/>
                <a:gd name="connsiteX65" fmla="*/ 115633 w 225075"/>
                <a:gd name="connsiteY65" fmla="*/ 31813 h 283844"/>
                <a:gd name="connsiteX66" fmla="*/ 116872 w 225075"/>
                <a:gd name="connsiteY66" fmla="*/ 35433 h 283844"/>
                <a:gd name="connsiteX67" fmla="*/ 118205 w 225075"/>
                <a:gd name="connsiteY67" fmla="*/ 37242 h 283844"/>
                <a:gd name="connsiteX68" fmla="*/ 122587 w 225075"/>
                <a:gd name="connsiteY68" fmla="*/ 31432 h 283844"/>
                <a:gd name="connsiteX69" fmla="*/ 127063 w 225075"/>
                <a:gd name="connsiteY69" fmla="*/ 32004 h 283844"/>
                <a:gd name="connsiteX70" fmla="*/ 138113 w 225075"/>
                <a:gd name="connsiteY70" fmla="*/ 34385 h 283844"/>
                <a:gd name="connsiteX71" fmla="*/ 144018 w 225075"/>
                <a:gd name="connsiteY71" fmla="*/ 46291 h 283844"/>
                <a:gd name="connsiteX72" fmla="*/ 147733 w 225075"/>
                <a:gd name="connsiteY72" fmla="*/ 50482 h 283844"/>
                <a:gd name="connsiteX73" fmla="*/ 150876 w 225075"/>
                <a:gd name="connsiteY73" fmla="*/ 52292 h 283844"/>
                <a:gd name="connsiteX74" fmla="*/ 154972 w 225075"/>
                <a:gd name="connsiteY74" fmla="*/ 50387 h 283844"/>
                <a:gd name="connsiteX75" fmla="*/ 158591 w 225075"/>
                <a:gd name="connsiteY75" fmla="*/ 48196 h 283844"/>
                <a:gd name="connsiteX76" fmla="*/ 160687 w 225075"/>
                <a:gd name="connsiteY76" fmla="*/ 49244 h 283844"/>
                <a:gd name="connsiteX77" fmla="*/ 165068 w 225075"/>
                <a:gd name="connsiteY77" fmla="*/ 57055 h 283844"/>
                <a:gd name="connsiteX78" fmla="*/ 166116 w 225075"/>
                <a:gd name="connsiteY78" fmla="*/ 67341 h 283844"/>
                <a:gd name="connsiteX79" fmla="*/ 166116 w 225075"/>
                <a:gd name="connsiteY79" fmla="*/ 71438 h 283844"/>
                <a:gd name="connsiteX80" fmla="*/ 164592 w 225075"/>
                <a:gd name="connsiteY80" fmla="*/ 78391 h 283844"/>
                <a:gd name="connsiteX81" fmla="*/ 162306 w 225075"/>
                <a:gd name="connsiteY81" fmla="*/ 85725 h 283844"/>
                <a:gd name="connsiteX82" fmla="*/ 160496 w 225075"/>
                <a:gd name="connsiteY82" fmla="*/ 90582 h 283844"/>
                <a:gd name="connsiteX83" fmla="*/ 161258 w 225075"/>
                <a:gd name="connsiteY83" fmla="*/ 94392 h 283844"/>
                <a:gd name="connsiteX84" fmla="*/ 162878 w 225075"/>
                <a:gd name="connsiteY84" fmla="*/ 97631 h 283844"/>
                <a:gd name="connsiteX85" fmla="*/ 165449 w 225075"/>
                <a:gd name="connsiteY85" fmla="*/ 98679 h 283844"/>
                <a:gd name="connsiteX86" fmla="*/ 174022 w 225075"/>
                <a:gd name="connsiteY86" fmla="*/ 105156 h 283844"/>
                <a:gd name="connsiteX87" fmla="*/ 177165 w 225075"/>
                <a:gd name="connsiteY87" fmla="*/ 109632 h 283844"/>
                <a:gd name="connsiteX88" fmla="*/ 181832 w 225075"/>
                <a:gd name="connsiteY88" fmla="*/ 113062 h 283844"/>
                <a:gd name="connsiteX89" fmla="*/ 185356 w 225075"/>
                <a:gd name="connsiteY89" fmla="*/ 113156 h 283844"/>
                <a:gd name="connsiteX90" fmla="*/ 187166 w 225075"/>
                <a:gd name="connsiteY90" fmla="*/ 115062 h 283844"/>
                <a:gd name="connsiteX91" fmla="*/ 187833 w 225075"/>
                <a:gd name="connsiteY91" fmla="*/ 117347 h 283844"/>
                <a:gd name="connsiteX92" fmla="*/ 187357 w 225075"/>
                <a:gd name="connsiteY92" fmla="*/ 123063 h 283844"/>
                <a:gd name="connsiteX93" fmla="*/ 185356 w 225075"/>
                <a:gd name="connsiteY93" fmla="*/ 128492 h 283844"/>
                <a:gd name="connsiteX94" fmla="*/ 185642 w 225075"/>
                <a:gd name="connsiteY94" fmla="*/ 132016 h 283844"/>
                <a:gd name="connsiteX95" fmla="*/ 188786 w 225075"/>
                <a:gd name="connsiteY95" fmla="*/ 136112 h 283844"/>
                <a:gd name="connsiteX96" fmla="*/ 189071 w 225075"/>
                <a:gd name="connsiteY96" fmla="*/ 140875 h 283844"/>
                <a:gd name="connsiteX97" fmla="*/ 189262 w 225075"/>
                <a:gd name="connsiteY97" fmla="*/ 143923 h 283844"/>
                <a:gd name="connsiteX98" fmla="*/ 190976 w 225075"/>
                <a:gd name="connsiteY98" fmla="*/ 146304 h 283844"/>
                <a:gd name="connsiteX99" fmla="*/ 198787 w 225075"/>
                <a:gd name="connsiteY99" fmla="*/ 151543 h 283844"/>
                <a:gd name="connsiteX100" fmla="*/ 208883 w 225075"/>
                <a:gd name="connsiteY100" fmla="*/ 156590 h 283844"/>
                <a:gd name="connsiteX101" fmla="*/ 211455 w 225075"/>
                <a:gd name="connsiteY101" fmla="*/ 160877 h 283844"/>
                <a:gd name="connsiteX102" fmla="*/ 213074 w 225075"/>
                <a:gd name="connsiteY102" fmla="*/ 166401 h 283844"/>
                <a:gd name="connsiteX103" fmla="*/ 212503 w 225075"/>
                <a:gd name="connsiteY103" fmla="*/ 175546 h 283844"/>
                <a:gd name="connsiteX104" fmla="*/ 211836 w 225075"/>
                <a:gd name="connsiteY104" fmla="*/ 183642 h 283844"/>
                <a:gd name="connsiteX105" fmla="*/ 225076 w 225075"/>
                <a:gd name="connsiteY105" fmla="*/ 194310 h 283844"/>
                <a:gd name="connsiteX106" fmla="*/ 223647 w 225075"/>
                <a:gd name="connsiteY106" fmla="*/ 196310 h 283844"/>
                <a:gd name="connsiteX107" fmla="*/ 221551 w 225075"/>
                <a:gd name="connsiteY107" fmla="*/ 198596 h 283844"/>
                <a:gd name="connsiteX108" fmla="*/ 208883 w 225075"/>
                <a:gd name="connsiteY108" fmla="*/ 200215 h 283844"/>
                <a:gd name="connsiteX109" fmla="*/ 206312 w 225075"/>
                <a:gd name="connsiteY109" fmla="*/ 201073 h 283844"/>
                <a:gd name="connsiteX110" fmla="*/ 200787 w 225075"/>
                <a:gd name="connsiteY110" fmla="*/ 192976 h 283844"/>
                <a:gd name="connsiteX111" fmla="*/ 197929 w 225075"/>
                <a:gd name="connsiteY111" fmla="*/ 191928 h 283844"/>
                <a:gd name="connsiteX112" fmla="*/ 195263 w 225075"/>
                <a:gd name="connsiteY112" fmla="*/ 194976 h 283844"/>
                <a:gd name="connsiteX113" fmla="*/ 192024 w 225075"/>
                <a:gd name="connsiteY113" fmla="*/ 196596 h 283844"/>
                <a:gd name="connsiteX114" fmla="*/ 188214 w 225075"/>
                <a:gd name="connsiteY114" fmla="*/ 195739 h 283844"/>
                <a:gd name="connsiteX115" fmla="*/ 184118 w 225075"/>
                <a:gd name="connsiteY115" fmla="*/ 193262 h 283844"/>
                <a:gd name="connsiteX116" fmla="*/ 182023 w 225075"/>
                <a:gd name="connsiteY116" fmla="*/ 191548 h 283844"/>
                <a:gd name="connsiteX117" fmla="*/ 180404 w 225075"/>
                <a:gd name="connsiteY117" fmla="*/ 191262 h 283844"/>
                <a:gd name="connsiteX118" fmla="*/ 177832 w 225075"/>
                <a:gd name="connsiteY118" fmla="*/ 193071 h 283844"/>
                <a:gd name="connsiteX119" fmla="*/ 174403 w 225075"/>
                <a:gd name="connsiteY119" fmla="*/ 192309 h 283844"/>
                <a:gd name="connsiteX120" fmla="*/ 172212 w 225075"/>
                <a:gd name="connsiteY120" fmla="*/ 190309 h 283844"/>
                <a:gd name="connsiteX121" fmla="*/ 168973 w 225075"/>
                <a:gd name="connsiteY121" fmla="*/ 197167 h 283844"/>
                <a:gd name="connsiteX122" fmla="*/ 166973 w 225075"/>
                <a:gd name="connsiteY122" fmla="*/ 198596 h 283844"/>
                <a:gd name="connsiteX123" fmla="*/ 165735 w 225075"/>
                <a:gd name="connsiteY123" fmla="*/ 198405 h 283844"/>
                <a:gd name="connsiteX124" fmla="*/ 165545 w 225075"/>
                <a:gd name="connsiteY124" fmla="*/ 186785 h 283844"/>
                <a:gd name="connsiteX125" fmla="*/ 164592 w 225075"/>
                <a:gd name="connsiteY125" fmla="*/ 184975 h 283844"/>
                <a:gd name="connsiteX126" fmla="*/ 162020 w 225075"/>
                <a:gd name="connsiteY126" fmla="*/ 184689 h 283844"/>
                <a:gd name="connsiteX127" fmla="*/ 155829 w 225075"/>
                <a:gd name="connsiteY127" fmla="*/ 187452 h 283844"/>
                <a:gd name="connsiteX128" fmla="*/ 149923 w 225075"/>
                <a:gd name="connsiteY128" fmla="*/ 191071 h 283844"/>
                <a:gd name="connsiteX129" fmla="*/ 148018 w 225075"/>
                <a:gd name="connsiteY129" fmla="*/ 194214 h 283844"/>
                <a:gd name="connsiteX130" fmla="*/ 148209 w 225075"/>
                <a:gd name="connsiteY130" fmla="*/ 200025 h 283844"/>
                <a:gd name="connsiteX131" fmla="*/ 149066 w 225075"/>
                <a:gd name="connsiteY131" fmla="*/ 206787 h 283844"/>
                <a:gd name="connsiteX132" fmla="*/ 153067 w 225075"/>
                <a:gd name="connsiteY132" fmla="*/ 217170 h 283844"/>
                <a:gd name="connsiteX133" fmla="*/ 150876 w 225075"/>
                <a:gd name="connsiteY133" fmla="*/ 221646 h 283844"/>
                <a:gd name="connsiteX134" fmla="*/ 149257 w 225075"/>
                <a:gd name="connsiteY134" fmla="*/ 228885 h 283844"/>
                <a:gd name="connsiteX135" fmla="*/ 142970 w 225075"/>
                <a:gd name="connsiteY135" fmla="*/ 235458 h 283844"/>
                <a:gd name="connsiteX136" fmla="*/ 135922 w 225075"/>
                <a:gd name="connsiteY136" fmla="*/ 239268 h 283844"/>
                <a:gd name="connsiteX137" fmla="*/ 135255 w 225075"/>
                <a:gd name="connsiteY137" fmla="*/ 247078 h 283844"/>
                <a:gd name="connsiteX138" fmla="*/ 131350 w 225075"/>
                <a:gd name="connsiteY138" fmla="*/ 252413 h 283844"/>
                <a:gd name="connsiteX139" fmla="*/ 124587 w 225075"/>
                <a:gd name="connsiteY139" fmla="*/ 257746 h 283844"/>
                <a:gd name="connsiteX140" fmla="*/ 120015 w 225075"/>
                <a:gd name="connsiteY140" fmla="*/ 264128 h 283844"/>
                <a:gd name="connsiteX141" fmla="*/ 121158 w 225075"/>
                <a:gd name="connsiteY141" fmla="*/ 268509 h 283844"/>
                <a:gd name="connsiteX142" fmla="*/ 121444 w 225075"/>
                <a:gd name="connsiteY142" fmla="*/ 272700 h 283844"/>
                <a:gd name="connsiteX143" fmla="*/ 120682 w 225075"/>
                <a:gd name="connsiteY143" fmla="*/ 275463 h 283844"/>
                <a:gd name="connsiteX144" fmla="*/ 120491 w 225075"/>
                <a:gd name="connsiteY144" fmla="*/ 277653 h 283844"/>
                <a:gd name="connsiteX145" fmla="*/ 118777 w 225075"/>
                <a:gd name="connsiteY145" fmla="*/ 278606 h 283844"/>
                <a:gd name="connsiteX146" fmla="*/ 108395 w 225075"/>
                <a:gd name="connsiteY146" fmla="*/ 279368 h 283844"/>
                <a:gd name="connsiteX147" fmla="*/ 105537 w 225075"/>
                <a:gd name="connsiteY147" fmla="*/ 280797 h 283844"/>
                <a:gd name="connsiteX148" fmla="*/ 102203 w 225075"/>
                <a:gd name="connsiteY148" fmla="*/ 283845 h 2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225075" h="283844">
                  <a:moveTo>
                    <a:pt x="102203" y="283845"/>
                  </a:moveTo>
                  <a:lnTo>
                    <a:pt x="98965" y="278034"/>
                  </a:lnTo>
                  <a:lnTo>
                    <a:pt x="95726" y="272986"/>
                  </a:lnTo>
                  <a:lnTo>
                    <a:pt x="93345" y="270224"/>
                  </a:lnTo>
                  <a:lnTo>
                    <a:pt x="94297" y="268986"/>
                  </a:lnTo>
                  <a:lnTo>
                    <a:pt x="96964" y="267557"/>
                  </a:lnTo>
                  <a:lnTo>
                    <a:pt x="98774" y="265843"/>
                  </a:lnTo>
                  <a:lnTo>
                    <a:pt x="98584" y="259842"/>
                  </a:lnTo>
                  <a:lnTo>
                    <a:pt x="97155" y="252889"/>
                  </a:lnTo>
                  <a:lnTo>
                    <a:pt x="95917" y="249459"/>
                  </a:lnTo>
                  <a:lnTo>
                    <a:pt x="95821" y="244221"/>
                  </a:lnTo>
                  <a:lnTo>
                    <a:pt x="94964" y="235934"/>
                  </a:lnTo>
                  <a:lnTo>
                    <a:pt x="96203" y="220694"/>
                  </a:lnTo>
                  <a:lnTo>
                    <a:pt x="101346" y="201358"/>
                  </a:lnTo>
                  <a:lnTo>
                    <a:pt x="104204" y="191738"/>
                  </a:lnTo>
                  <a:lnTo>
                    <a:pt x="102775" y="186499"/>
                  </a:lnTo>
                  <a:lnTo>
                    <a:pt x="103918" y="174117"/>
                  </a:lnTo>
                  <a:lnTo>
                    <a:pt x="101632" y="168021"/>
                  </a:lnTo>
                  <a:lnTo>
                    <a:pt x="98107" y="160020"/>
                  </a:lnTo>
                  <a:lnTo>
                    <a:pt x="93154" y="142589"/>
                  </a:lnTo>
                  <a:lnTo>
                    <a:pt x="86868" y="136493"/>
                  </a:lnTo>
                  <a:lnTo>
                    <a:pt x="79153" y="129825"/>
                  </a:lnTo>
                  <a:lnTo>
                    <a:pt x="75914" y="124682"/>
                  </a:lnTo>
                  <a:lnTo>
                    <a:pt x="73628" y="119157"/>
                  </a:lnTo>
                  <a:lnTo>
                    <a:pt x="69056" y="113633"/>
                  </a:lnTo>
                  <a:lnTo>
                    <a:pt x="63817" y="108489"/>
                  </a:lnTo>
                  <a:lnTo>
                    <a:pt x="57531" y="95726"/>
                  </a:lnTo>
                  <a:lnTo>
                    <a:pt x="54292" y="89915"/>
                  </a:lnTo>
                  <a:lnTo>
                    <a:pt x="53245" y="88392"/>
                  </a:lnTo>
                  <a:lnTo>
                    <a:pt x="46006" y="80200"/>
                  </a:lnTo>
                  <a:lnTo>
                    <a:pt x="42291" y="72771"/>
                  </a:lnTo>
                  <a:lnTo>
                    <a:pt x="40386" y="66675"/>
                  </a:lnTo>
                  <a:lnTo>
                    <a:pt x="39243" y="60960"/>
                  </a:lnTo>
                  <a:lnTo>
                    <a:pt x="34195" y="49720"/>
                  </a:lnTo>
                  <a:lnTo>
                    <a:pt x="29623" y="41338"/>
                  </a:lnTo>
                  <a:lnTo>
                    <a:pt x="25241" y="35242"/>
                  </a:lnTo>
                  <a:lnTo>
                    <a:pt x="23241" y="31051"/>
                  </a:lnTo>
                  <a:lnTo>
                    <a:pt x="18097" y="25622"/>
                  </a:lnTo>
                  <a:lnTo>
                    <a:pt x="10858" y="21336"/>
                  </a:lnTo>
                  <a:lnTo>
                    <a:pt x="6096" y="20574"/>
                  </a:lnTo>
                  <a:lnTo>
                    <a:pt x="0" y="20955"/>
                  </a:lnTo>
                  <a:lnTo>
                    <a:pt x="1429" y="17621"/>
                  </a:lnTo>
                  <a:lnTo>
                    <a:pt x="14668" y="8667"/>
                  </a:lnTo>
                  <a:lnTo>
                    <a:pt x="18097" y="10191"/>
                  </a:lnTo>
                  <a:lnTo>
                    <a:pt x="25051" y="10477"/>
                  </a:lnTo>
                  <a:lnTo>
                    <a:pt x="39148" y="10191"/>
                  </a:lnTo>
                  <a:lnTo>
                    <a:pt x="46006" y="4286"/>
                  </a:lnTo>
                  <a:lnTo>
                    <a:pt x="50292" y="6000"/>
                  </a:lnTo>
                  <a:lnTo>
                    <a:pt x="53816" y="3334"/>
                  </a:lnTo>
                  <a:lnTo>
                    <a:pt x="59626" y="0"/>
                  </a:lnTo>
                  <a:lnTo>
                    <a:pt x="60484" y="666"/>
                  </a:lnTo>
                  <a:lnTo>
                    <a:pt x="61246" y="1238"/>
                  </a:lnTo>
                  <a:lnTo>
                    <a:pt x="70199" y="2667"/>
                  </a:lnTo>
                  <a:lnTo>
                    <a:pt x="77057" y="5905"/>
                  </a:lnTo>
                  <a:lnTo>
                    <a:pt x="81534" y="10858"/>
                  </a:lnTo>
                  <a:lnTo>
                    <a:pt x="86201" y="13906"/>
                  </a:lnTo>
                  <a:lnTo>
                    <a:pt x="90964" y="15049"/>
                  </a:lnTo>
                  <a:lnTo>
                    <a:pt x="93726" y="17526"/>
                  </a:lnTo>
                  <a:lnTo>
                    <a:pt x="94202" y="21241"/>
                  </a:lnTo>
                  <a:lnTo>
                    <a:pt x="98679" y="23050"/>
                  </a:lnTo>
                  <a:lnTo>
                    <a:pt x="107156" y="22955"/>
                  </a:lnTo>
                  <a:lnTo>
                    <a:pt x="110776" y="25432"/>
                  </a:lnTo>
                  <a:lnTo>
                    <a:pt x="109538" y="30384"/>
                  </a:lnTo>
                  <a:lnTo>
                    <a:pt x="110395" y="32004"/>
                  </a:lnTo>
                  <a:lnTo>
                    <a:pt x="113347" y="30289"/>
                  </a:lnTo>
                  <a:lnTo>
                    <a:pt x="115633" y="31813"/>
                  </a:lnTo>
                  <a:lnTo>
                    <a:pt x="116872" y="35433"/>
                  </a:lnTo>
                  <a:lnTo>
                    <a:pt x="118205" y="37242"/>
                  </a:lnTo>
                  <a:lnTo>
                    <a:pt x="122587" y="31432"/>
                  </a:lnTo>
                  <a:lnTo>
                    <a:pt x="127063" y="32004"/>
                  </a:lnTo>
                  <a:lnTo>
                    <a:pt x="138113" y="34385"/>
                  </a:lnTo>
                  <a:lnTo>
                    <a:pt x="144018" y="46291"/>
                  </a:lnTo>
                  <a:lnTo>
                    <a:pt x="147733" y="50482"/>
                  </a:lnTo>
                  <a:lnTo>
                    <a:pt x="150876" y="52292"/>
                  </a:lnTo>
                  <a:lnTo>
                    <a:pt x="154972" y="50387"/>
                  </a:lnTo>
                  <a:lnTo>
                    <a:pt x="158591" y="48196"/>
                  </a:lnTo>
                  <a:lnTo>
                    <a:pt x="160687" y="49244"/>
                  </a:lnTo>
                  <a:lnTo>
                    <a:pt x="165068" y="57055"/>
                  </a:lnTo>
                  <a:lnTo>
                    <a:pt x="166116" y="67341"/>
                  </a:lnTo>
                  <a:lnTo>
                    <a:pt x="166116" y="71438"/>
                  </a:lnTo>
                  <a:lnTo>
                    <a:pt x="164592" y="78391"/>
                  </a:lnTo>
                  <a:lnTo>
                    <a:pt x="162306" y="85725"/>
                  </a:lnTo>
                  <a:lnTo>
                    <a:pt x="160496" y="90582"/>
                  </a:lnTo>
                  <a:lnTo>
                    <a:pt x="161258" y="94392"/>
                  </a:lnTo>
                  <a:lnTo>
                    <a:pt x="162878" y="97631"/>
                  </a:lnTo>
                  <a:lnTo>
                    <a:pt x="165449" y="98679"/>
                  </a:lnTo>
                  <a:lnTo>
                    <a:pt x="174022" y="105156"/>
                  </a:lnTo>
                  <a:lnTo>
                    <a:pt x="177165" y="109632"/>
                  </a:lnTo>
                  <a:lnTo>
                    <a:pt x="181832" y="113062"/>
                  </a:lnTo>
                  <a:lnTo>
                    <a:pt x="185356" y="113156"/>
                  </a:lnTo>
                  <a:lnTo>
                    <a:pt x="187166" y="115062"/>
                  </a:lnTo>
                  <a:lnTo>
                    <a:pt x="187833" y="117347"/>
                  </a:lnTo>
                  <a:lnTo>
                    <a:pt x="187357" y="123063"/>
                  </a:lnTo>
                  <a:lnTo>
                    <a:pt x="185356" y="128492"/>
                  </a:lnTo>
                  <a:lnTo>
                    <a:pt x="185642" y="132016"/>
                  </a:lnTo>
                  <a:lnTo>
                    <a:pt x="188786" y="136112"/>
                  </a:lnTo>
                  <a:lnTo>
                    <a:pt x="189071" y="140875"/>
                  </a:lnTo>
                  <a:lnTo>
                    <a:pt x="189262" y="143923"/>
                  </a:lnTo>
                  <a:lnTo>
                    <a:pt x="190976" y="146304"/>
                  </a:lnTo>
                  <a:lnTo>
                    <a:pt x="198787" y="151543"/>
                  </a:lnTo>
                  <a:lnTo>
                    <a:pt x="208883" y="156590"/>
                  </a:lnTo>
                  <a:lnTo>
                    <a:pt x="211455" y="160877"/>
                  </a:lnTo>
                  <a:lnTo>
                    <a:pt x="213074" y="166401"/>
                  </a:lnTo>
                  <a:lnTo>
                    <a:pt x="212503" y="175546"/>
                  </a:lnTo>
                  <a:lnTo>
                    <a:pt x="211836" y="183642"/>
                  </a:lnTo>
                  <a:lnTo>
                    <a:pt x="225076" y="194310"/>
                  </a:lnTo>
                  <a:lnTo>
                    <a:pt x="223647" y="196310"/>
                  </a:lnTo>
                  <a:lnTo>
                    <a:pt x="221551" y="198596"/>
                  </a:lnTo>
                  <a:lnTo>
                    <a:pt x="208883" y="200215"/>
                  </a:lnTo>
                  <a:lnTo>
                    <a:pt x="206312" y="201073"/>
                  </a:lnTo>
                  <a:lnTo>
                    <a:pt x="200787" y="192976"/>
                  </a:lnTo>
                  <a:lnTo>
                    <a:pt x="197929" y="191928"/>
                  </a:lnTo>
                  <a:lnTo>
                    <a:pt x="195263" y="194976"/>
                  </a:lnTo>
                  <a:lnTo>
                    <a:pt x="192024" y="196596"/>
                  </a:lnTo>
                  <a:lnTo>
                    <a:pt x="188214" y="195739"/>
                  </a:lnTo>
                  <a:lnTo>
                    <a:pt x="184118" y="193262"/>
                  </a:lnTo>
                  <a:lnTo>
                    <a:pt x="182023" y="191548"/>
                  </a:lnTo>
                  <a:lnTo>
                    <a:pt x="180404" y="191262"/>
                  </a:lnTo>
                  <a:lnTo>
                    <a:pt x="177832" y="193071"/>
                  </a:lnTo>
                  <a:lnTo>
                    <a:pt x="174403" y="192309"/>
                  </a:lnTo>
                  <a:lnTo>
                    <a:pt x="172212" y="190309"/>
                  </a:lnTo>
                  <a:lnTo>
                    <a:pt x="168973" y="197167"/>
                  </a:lnTo>
                  <a:lnTo>
                    <a:pt x="166973" y="198596"/>
                  </a:lnTo>
                  <a:lnTo>
                    <a:pt x="165735" y="198405"/>
                  </a:lnTo>
                  <a:lnTo>
                    <a:pt x="165545" y="186785"/>
                  </a:lnTo>
                  <a:lnTo>
                    <a:pt x="164592" y="184975"/>
                  </a:lnTo>
                  <a:lnTo>
                    <a:pt x="162020" y="184689"/>
                  </a:lnTo>
                  <a:lnTo>
                    <a:pt x="155829" y="187452"/>
                  </a:lnTo>
                  <a:lnTo>
                    <a:pt x="149923" y="191071"/>
                  </a:lnTo>
                  <a:lnTo>
                    <a:pt x="148018" y="194214"/>
                  </a:lnTo>
                  <a:lnTo>
                    <a:pt x="148209" y="200025"/>
                  </a:lnTo>
                  <a:lnTo>
                    <a:pt x="149066" y="206787"/>
                  </a:lnTo>
                  <a:lnTo>
                    <a:pt x="153067" y="217170"/>
                  </a:lnTo>
                  <a:lnTo>
                    <a:pt x="150876" y="221646"/>
                  </a:lnTo>
                  <a:lnTo>
                    <a:pt x="149257" y="228885"/>
                  </a:lnTo>
                  <a:lnTo>
                    <a:pt x="142970" y="235458"/>
                  </a:lnTo>
                  <a:lnTo>
                    <a:pt x="135922" y="239268"/>
                  </a:lnTo>
                  <a:lnTo>
                    <a:pt x="135255" y="247078"/>
                  </a:lnTo>
                  <a:lnTo>
                    <a:pt x="131350" y="252413"/>
                  </a:lnTo>
                  <a:lnTo>
                    <a:pt x="124587" y="257746"/>
                  </a:lnTo>
                  <a:lnTo>
                    <a:pt x="120015" y="264128"/>
                  </a:lnTo>
                  <a:lnTo>
                    <a:pt x="121158" y="268509"/>
                  </a:lnTo>
                  <a:lnTo>
                    <a:pt x="121444" y="272700"/>
                  </a:lnTo>
                  <a:lnTo>
                    <a:pt x="120682" y="275463"/>
                  </a:lnTo>
                  <a:lnTo>
                    <a:pt x="120491" y="277653"/>
                  </a:lnTo>
                  <a:lnTo>
                    <a:pt x="118777" y="278606"/>
                  </a:lnTo>
                  <a:lnTo>
                    <a:pt x="108395" y="279368"/>
                  </a:lnTo>
                  <a:lnTo>
                    <a:pt x="105537" y="280797"/>
                  </a:lnTo>
                  <a:lnTo>
                    <a:pt x="102203" y="283845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124DB210-1B33-3400-BBB7-1CF728FF40DB}"/>
                </a:ext>
              </a:extLst>
            </p:cNvPr>
            <p:cNvSpPr/>
            <p:nvPr/>
          </p:nvSpPr>
          <p:spPr>
            <a:xfrm>
              <a:off x="6201917" y="7057167"/>
              <a:ext cx="3905" cy="3524"/>
            </a:xfrm>
            <a:custGeom>
              <a:avLst/>
              <a:gdLst>
                <a:gd name="connsiteX0" fmla="*/ 3905 w 3905"/>
                <a:gd name="connsiteY0" fmla="*/ 1905 h 3524"/>
                <a:gd name="connsiteX1" fmla="*/ 0 w 3905"/>
                <a:gd name="connsiteY1" fmla="*/ 3525 h 3524"/>
                <a:gd name="connsiteX2" fmla="*/ 95 w 3905"/>
                <a:gd name="connsiteY2" fmla="*/ 1620 h 3524"/>
                <a:gd name="connsiteX3" fmla="*/ 1048 w 3905"/>
                <a:gd name="connsiteY3" fmla="*/ 571 h 3524"/>
                <a:gd name="connsiteX4" fmla="*/ 2286 w 3905"/>
                <a:gd name="connsiteY4" fmla="*/ 0 h 3524"/>
                <a:gd name="connsiteX5" fmla="*/ 3715 w 3905"/>
                <a:gd name="connsiteY5" fmla="*/ 858 h 3524"/>
                <a:gd name="connsiteX6" fmla="*/ 3905 w 3905"/>
                <a:gd name="connsiteY6" fmla="*/ 1905 h 3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5" h="3524">
                  <a:moveTo>
                    <a:pt x="3905" y="1905"/>
                  </a:moveTo>
                  <a:lnTo>
                    <a:pt x="0" y="3525"/>
                  </a:lnTo>
                  <a:lnTo>
                    <a:pt x="95" y="1620"/>
                  </a:lnTo>
                  <a:lnTo>
                    <a:pt x="1048" y="571"/>
                  </a:lnTo>
                  <a:lnTo>
                    <a:pt x="2286" y="0"/>
                  </a:lnTo>
                  <a:lnTo>
                    <a:pt x="3715" y="858"/>
                  </a:lnTo>
                  <a:lnTo>
                    <a:pt x="3905" y="1905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987559E6-C7E8-0B00-42BD-7DD50DE9C567}"/>
                </a:ext>
              </a:extLst>
            </p:cNvPr>
            <p:cNvSpPr/>
            <p:nvPr/>
          </p:nvSpPr>
          <p:spPr>
            <a:xfrm>
              <a:off x="7075836" y="5590984"/>
              <a:ext cx="460629" cy="280796"/>
            </a:xfrm>
            <a:custGeom>
              <a:avLst/>
              <a:gdLst>
                <a:gd name="connsiteX0" fmla="*/ 406146 w 460629"/>
                <a:gd name="connsiteY0" fmla="*/ 64389 h 280796"/>
                <a:gd name="connsiteX1" fmla="*/ 413671 w 460629"/>
                <a:gd name="connsiteY1" fmla="*/ 64865 h 280796"/>
                <a:gd name="connsiteX2" fmla="*/ 416338 w 460629"/>
                <a:gd name="connsiteY2" fmla="*/ 66675 h 280796"/>
                <a:gd name="connsiteX3" fmla="*/ 418052 w 460629"/>
                <a:gd name="connsiteY3" fmla="*/ 76009 h 280796"/>
                <a:gd name="connsiteX4" fmla="*/ 426625 w 460629"/>
                <a:gd name="connsiteY4" fmla="*/ 83344 h 280796"/>
                <a:gd name="connsiteX5" fmla="*/ 434626 w 460629"/>
                <a:gd name="connsiteY5" fmla="*/ 89440 h 280796"/>
                <a:gd name="connsiteX6" fmla="*/ 436626 w 460629"/>
                <a:gd name="connsiteY6" fmla="*/ 92297 h 280796"/>
                <a:gd name="connsiteX7" fmla="*/ 437293 w 460629"/>
                <a:gd name="connsiteY7" fmla="*/ 97631 h 280796"/>
                <a:gd name="connsiteX8" fmla="*/ 436721 w 460629"/>
                <a:gd name="connsiteY8" fmla="*/ 103918 h 280796"/>
                <a:gd name="connsiteX9" fmla="*/ 435769 w 460629"/>
                <a:gd name="connsiteY9" fmla="*/ 107251 h 280796"/>
                <a:gd name="connsiteX10" fmla="*/ 432435 w 460629"/>
                <a:gd name="connsiteY10" fmla="*/ 110966 h 280796"/>
                <a:gd name="connsiteX11" fmla="*/ 429482 w 460629"/>
                <a:gd name="connsiteY11" fmla="*/ 120491 h 280796"/>
                <a:gd name="connsiteX12" fmla="*/ 429101 w 460629"/>
                <a:gd name="connsiteY12" fmla="*/ 129445 h 280796"/>
                <a:gd name="connsiteX13" fmla="*/ 424529 w 460629"/>
                <a:gd name="connsiteY13" fmla="*/ 144971 h 280796"/>
                <a:gd name="connsiteX14" fmla="*/ 425577 w 460629"/>
                <a:gd name="connsiteY14" fmla="*/ 145256 h 280796"/>
                <a:gd name="connsiteX15" fmla="*/ 435197 w 460629"/>
                <a:gd name="connsiteY15" fmla="*/ 142494 h 280796"/>
                <a:gd name="connsiteX16" fmla="*/ 437960 w 460629"/>
                <a:gd name="connsiteY16" fmla="*/ 144113 h 280796"/>
                <a:gd name="connsiteX17" fmla="*/ 440055 w 460629"/>
                <a:gd name="connsiteY17" fmla="*/ 147542 h 280796"/>
                <a:gd name="connsiteX18" fmla="*/ 440722 w 460629"/>
                <a:gd name="connsiteY18" fmla="*/ 157258 h 280796"/>
                <a:gd name="connsiteX19" fmla="*/ 443865 w 460629"/>
                <a:gd name="connsiteY19" fmla="*/ 161544 h 280796"/>
                <a:gd name="connsiteX20" fmla="*/ 447104 w 460629"/>
                <a:gd name="connsiteY20" fmla="*/ 168402 h 280796"/>
                <a:gd name="connsiteX21" fmla="*/ 448151 w 460629"/>
                <a:gd name="connsiteY21" fmla="*/ 173641 h 280796"/>
                <a:gd name="connsiteX22" fmla="*/ 454247 w 460629"/>
                <a:gd name="connsiteY22" fmla="*/ 179927 h 280796"/>
                <a:gd name="connsiteX23" fmla="*/ 454723 w 460629"/>
                <a:gd name="connsiteY23" fmla="*/ 184023 h 280796"/>
                <a:gd name="connsiteX24" fmla="*/ 458438 w 460629"/>
                <a:gd name="connsiteY24" fmla="*/ 198406 h 280796"/>
                <a:gd name="connsiteX25" fmla="*/ 459962 w 460629"/>
                <a:gd name="connsiteY25" fmla="*/ 206597 h 280796"/>
                <a:gd name="connsiteX26" fmla="*/ 460629 w 460629"/>
                <a:gd name="connsiteY26" fmla="*/ 212979 h 280796"/>
                <a:gd name="connsiteX27" fmla="*/ 458724 w 460629"/>
                <a:gd name="connsiteY27" fmla="*/ 221075 h 280796"/>
                <a:gd name="connsiteX28" fmla="*/ 457105 w 460629"/>
                <a:gd name="connsiteY28" fmla="*/ 226504 h 280796"/>
                <a:gd name="connsiteX29" fmla="*/ 455200 w 460629"/>
                <a:gd name="connsiteY29" fmla="*/ 226123 h 280796"/>
                <a:gd name="connsiteX30" fmla="*/ 449675 w 460629"/>
                <a:gd name="connsiteY30" fmla="*/ 227647 h 280796"/>
                <a:gd name="connsiteX31" fmla="*/ 441008 w 460629"/>
                <a:gd name="connsiteY31" fmla="*/ 234124 h 280796"/>
                <a:gd name="connsiteX32" fmla="*/ 428054 w 460629"/>
                <a:gd name="connsiteY32" fmla="*/ 249555 h 280796"/>
                <a:gd name="connsiteX33" fmla="*/ 424720 w 460629"/>
                <a:gd name="connsiteY33" fmla="*/ 252984 h 280796"/>
                <a:gd name="connsiteX34" fmla="*/ 421291 w 460629"/>
                <a:gd name="connsiteY34" fmla="*/ 264700 h 280796"/>
                <a:gd name="connsiteX35" fmla="*/ 420529 w 460629"/>
                <a:gd name="connsiteY35" fmla="*/ 265843 h 280796"/>
                <a:gd name="connsiteX36" fmla="*/ 413004 w 460629"/>
                <a:gd name="connsiteY36" fmla="*/ 265366 h 280796"/>
                <a:gd name="connsiteX37" fmla="*/ 410909 w 460629"/>
                <a:gd name="connsiteY37" fmla="*/ 265081 h 280796"/>
                <a:gd name="connsiteX38" fmla="*/ 403384 w 460629"/>
                <a:gd name="connsiteY38" fmla="*/ 265271 h 280796"/>
                <a:gd name="connsiteX39" fmla="*/ 386905 w 460629"/>
                <a:gd name="connsiteY39" fmla="*/ 262223 h 280796"/>
                <a:gd name="connsiteX40" fmla="*/ 380524 w 460629"/>
                <a:gd name="connsiteY40" fmla="*/ 264223 h 280796"/>
                <a:gd name="connsiteX41" fmla="*/ 372142 w 460629"/>
                <a:gd name="connsiteY41" fmla="*/ 276034 h 280796"/>
                <a:gd name="connsiteX42" fmla="*/ 368903 w 460629"/>
                <a:gd name="connsiteY42" fmla="*/ 277749 h 280796"/>
                <a:gd name="connsiteX43" fmla="*/ 359188 w 460629"/>
                <a:gd name="connsiteY43" fmla="*/ 279463 h 280796"/>
                <a:gd name="connsiteX44" fmla="*/ 357473 w 460629"/>
                <a:gd name="connsiteY44" fmla="*/ 280797 h 280796"/>
                <a:gd name="connsiteX45" fmla="*/ 354235 w 460629"/>
                <a:gd name="connsiteY45" fmla="*/ 280225 h 280796"/>
                <a:gd name="connsiteX46" fmla="*/ 345186 w 460629"/>
                <a:gd name="connsiteY46" fmla="*/ 276701 h 280796"/>
                <a:gd name="connsiteX47" fmla="*/ 337471 w 460629"/>
                <a:gd name="connsiteY47" fmla="*/ 271367 h 280796"/>
                <a:gd name="connsiteX48" fmla="*/ 332899 w 460629"/>
                <a:gd name="connsiteY48" fmla="*/ 264319 h 280796"/>
                <a:gd name="connsiteX49" fmla="*/ 324898 w 460629"/>
                <a:gd name="connsiteY49" fmla="*/ 254698 h 280796"/>
                <a:gd name="connsiteX50" fmla="*/ 319754 w 460629"/>
                <a:gd name="connsiteY50" fmla="*/ 249746 h 280796"/>
                <a:gd name="connsiteX51" fmla="*/ 311563 w 460629"/>
                <a:gd name="connsiteY51" fmla="*/ 243554 h 280796"/>
                <a:gd name="connsiteX52" fmla="*/ 297847 w 460629"/>
                <a:gd name="connsiteY52" fmla="*/ 230886 h 280796"/>
                <a:gd name="connsiteX53" fmla="*/ 292894 w 460629"/>
                <a:gd name="connsiteY53" fmla="*/ 227933 h 280796"/>
                <a:gd name="connsiteX54" fmla="*/ 268605 w 460629"/>
                <a:gd name="connsiteY54" fmla="*/ 222409 h 280796"/>
                <a:gd name="connsiteX55" fmla="*/ 259842 w 460629"/>
                <a:gd name="connsiteY55" fmla="*/ 219932 h 280796"/>
                <a:gd name="connsiteX56" fmla="*/ 251746 w 460629"/>
                <a:gd name="connsiteY56" fmla="*/ 205454 h 280796"/>
                <a:gd name="connsiteX57" fmla="*/ 249174 w 460629"/>
                <a:gd name="connsiteY57" fmla="*/ 197072 h 280796"/>
                <a:gd name="connsiteX58" fmla="*/ 245173 w 460629"/>
                <a:gd name="connsiteY58" fmla="*/ 195548 h 280796"/>
                <a:gd name="connsiteX59" fmla="*/ 240887 w 460629"/>
                <a:gd name="connsiteY59" fmla="*/ 197358 h 280796"/>
                <a:gd name="connsiteX60" fmla="*/ 236125 w 460629"/>
                <a:gd name="connsiteY60" fmla="*/ 198977 h 280796"/>
                <a:gd name="connsiteX61" fmla="*/ 225171 w 460629"/>
                <a:gd name="connsiteY61" fmla="*/ 208883 h 280796"/>
                <a:gd name="connsiteX62" fmla="*/ 221647 w 460629"/>
                <a:gd name="connsiteY62" fmla="*/ 210217 h 280796"/>
                <a:gd name="connsiteX63" fmla="*/ 214884 w 460629"/>
                <a:gd name="connsiteY63" fmla="*/ 210407 h 280796"/>
                <a:gd name="connsiteX64" fmla="*/ 199072 w 460629"/>
                <a:gd name="connsiteY64" fmla="*/ 212503 h 280796"/>
                <a:gd name="connsiteX65" fmla="*/ 191834 w 460629"/>
                <a:gd name="connsiteY65" fmla="*/ 208979 h 280796"/>
                <a:gd name="connsiteX66" fmla="*/ 179261 w 460629"/>
                <a:gd name="connsiteY66" fmla="*/ 205073 h 280796"/>
                <a:gd name="connsiteX67" fmla="*/ 172498 w 460629"/>
                <a:gd name="connsiteY67" fmla="*/ 204406 h 280796"/>
                <a:gd name="connsiteX68" fmla="*/ 166497 w 460629"/>
                <a:gd name="connsiteY68" fmla="*/ 204502 h 280796"/>
                <a:gd name="connsiteX69" fmla="*/ 139732 w 460629"/>
                <a:gd name="connsiteY69" fmla="*/ 200692 h 280796"/>
                <a:gd name="connsiteX70" fmla="*/ 134874 w 460629"/>
                <a:gd name="connsiteY70" fmla="*/ 204883 h 280796"/>
                <a:gd name="connsiteX71" fmla="*/ 129921 w 460629"/>
                <a:gd name="connsiteY71" fmla="*/ 205645 h 280796"/>
                <a:gd name="connsiteX72" fmla="*/ 125159 w 460629"/>
                <a:gd name="connsiteY72" fmla="*/ 199168 h 280796"/>
                <a:gd name="connsiteX73" fmla="*/ 119253 w 460629"/>
                <a:gd name="connsiteY73" fmla="*/ 197263 h 280796"/>
                <a:gd name="connsiteX74" fmla="*/ 112681 w 460629"/>
                <a:gd name="connsiteY74" fmla="*/ 199454 h 280796"/>
                <a:gd name="connsiteX75" fmla="*/ 100775 w 460629"/>
                <a:gd name="connsiteY75" fmla="*/ 199739 h 280796"/>
                <a:gd name="connsiteX76" fmla="*/ 86582 w 460629"/>
                <a:gd name="connsiteY76" fmla="*/ 197644 h 280796"/>
                <a:gd name="connsiteX77" fmla="*/ 68580 w 460629"/>
                <a:gd name="connsiteY77" fmla="*/ 196120 h 280796"/>
                <a:gd name="connsiteX78" fmla="*/ 65913 w 460629"/>
                <a:gd name="connsiteY78" fmla="*/ 196787 h 280796"/>
                <a:gd name="connsiteX79" fmla="*/ 45815 w 460629"/>
                <a:gd name="connsiteY79" fmla="*/ 205454 h 280796"/>
                <a:gd name="connsiteX80" fmla="*/ 40958 w 460629"/>
                <a:gd name="connsiteY80" fmla="*/ 206692 h 280796"/>
                <a:gd name="connsiteX81" fmla="*/ 19241 w 460629"/>
                <a:gd name="connsiteY81" fmla="*/ 221266 h 280796"/>
                <a:gd name="connsiteX82" fmla="*/ 2000 w 460629"/>
                <a:gd name="connsiteY82" fmla="*/ 234887 h 280796"/>
                <a:gd name="connsiteX83" fmla="*/ 0 w 460629"/>
                <a:gd name="connsiteY83" fmla="*/ 213169 h 280796"/>
                <a:gd name="connsiteX84" fmla="*/ 1048 w 460629"/>
                <a:gd name="connsiteY84" fmla="*/ 169354 h 280796"/>
                <a:gd name="connsiteX85" fmla="*/ 3620 w 460629"/>
                <a:gd name="connsiteY85" fmla="*/ 147542 h 280796"/>
                <a:gd name="connsiteX86" fmla="*/ 15526 w 460629"/>
                <a:gd name="connsiteY86" fmla="*/ 134779 h 280796"/>
                <a:gd name="connsiteX87" fmla="*/ 21527 w 460629"/>
                <a:gd name="connsiteY87" fmla="*/ 124777 h 280796"/>
                <a:gd name="connsiteX88" fmla="*/ 24955 w 460629"/>
                <a:gd name="connsiteY88" fmla="*/ 111442 h 280796"/>
                <a:gd name="connsiteX89" fmla="*/ 26003 w 460629"/>
                <a:gd name="connsiteY89" fmla="*/ 99060 h 280796"/>
                <a:gd name="connsiteX90" fmla="*/ 28480 w 460629"/>
                <a:gd name="connsiteY90" fmla="*/ 88773 h 280796"/>
                <a:gd name="connsiteX91" fmla="*/ 45720 w 460629"/>
                <a:gd name="connsiteY91" fmla="*/ 59246 h 280796"/>
                <a:gd name="connsiteX92" fmla="*/ 59436 w 460629"/>
                <a:gd name="connsiteY92" fmla="*/ 56007 h 280796"/>
                <a:gd name="connsiteX93" fmla="*/ 77914 w 460629"/>
                <a:gd name="connsiteY93" fmla="*/ 47720 h 280796"/>
                <a:gd name="connsiteX94" fmla="*/ 98679 w 460629"/>
                <a:gd name="connsiteY94" fmla="*/ 40862 h 280796"/>
                <a:gd name="connsiteX95" fmla="*/ 102679 w 460629"/>
                <a:gd name="connsiteY95" fmla="*/ 49625 h 280796"/>
                <a:gd name="connsiteX96" fmla="*/ 104680 w 460629"/>
                <a:gd name="connsiteY96" fmla="*/ 56293 h 280796"/>
                <a:gd name="connsiteX97" fmla="*/ 129635 w 460629"/>
                <a:gd name="connsiteY97" fmla="*/ 80581 h 280796"/>
                <a:gd name="connsiteX98" fmla="*/ 136017 w 460629"/>
                <a:gd name="connsiteY98" fmla="*/ 88678 h 280796"/>
                <a:gd name="connsiteX99" fmla="*/ 145637 w 460629"/>
                <a:gd name="connsiteY99" fmla="*/ 116300 h 280796"/>
                <a:gd name="connsiteX100" fmla="*/ 168688 w 460629"/>
                <a:gd name="connsiteY100" fmla="*/ 130302 h 280796"/>
                <a:gd name="connsiteX101" fmla="*/ 186880 w 460629"/>
                <a:gd name="connsiteY101" fmla="*/ 125921 h 280796"/>
                <a:gd name="connsiteX102" fmla="*/ 194786 w 460629"/>
                <a:gd name="connsiteY102" fmla="*/ 119063 h 280796"/>
                <a:gd name="connsiteX103" fmla="*/ 209360 w 460629"/>
                <a:gd name="connsiteY103" fmla="*/ 106585 h 280796"/>
                <a:gd name="connsiteX104" fmla="*/ 215837 w 460629"/>
                <a:gd name="connsiteY104" fmla="*/ 97346 h 280796"/>
                <a:gd name="connsiteX105" fmla="*/ 217170 w 460629"/>
                <a:gd name="connsiteY105" fmla="*/ 88487 h 280796"/>
                <a:gd name="connsiteX106" fmla="*/ 214598 w 460629"/>
                <a:gd name="connsiteY106" fmla="*/ 50387 h 280796"/>
                <a:gd name="connsiteX107" fmla="*/ 210598 w 460629"/>
                <a:gd name="connsiteY107" fmla="*/ 33718 h 280796"/>
                <a:gd name="connsiteX108" fmla="*/ 211931 w 460629"/>
                <a:gd name="connsiteY108" fmla="*/ 23336 h 280796"/>
                <a:gd name="connsiteX109" fmla="*/ 214503 w 460629"/>
                <a:gd name="connsiteY109" fmla="*/ 23813 h 280796"/>
                <a:gd name="connsiteX110" fmla="*/ 220694 w 460629"/>
                <a:gd name="connsiteY110" fmla="*/ 18764 h 280796"/>
                <a:gd name="connsiteX111" fmla="*/ 240983 w 460629"/>
                <a:gd name="connsiteY111" fmla="*/ 9430 h 280796"/>
                <a:gd name="connsiteX112" fmla="*/ 245078 w 460629"/>
                <a:gd name="connsiteY112" fmla="*/ 9049 h 280796"/>
                <a:gd name="connsiteX113" fmla="*/ 249650 w 460629"/>
                <a:gd name="connsiteY113" fmla="*/ 7144 h 280796"/>
                <a:gd name="connsiteX114" fmla="*/ 262509 w 460629"/>
                <a:gd name="connsiteY114" fmla="*/ 0 h 280796"/>
                <a:gd name="connsiteX115" fmla="*/ 266605 w 460629"/>
                <a:gd name="connsiteY115" fmla="*/ 3810 h 280796"/>
                <a:gd name="connsiteX116" fmla="*/ 270034 w 460629"/>
                <a:gd name="connsiteY116" fmla="*/ 8096 h 280796"/>
                <a:gd name="connsiteX117" fmla="*/ 271939 w 460629"/>
                <a:gd name="connsiteY117" fmla="*/ 8191 h 280796"/>
                <a:gd name="connsiteX118" fmla="*/ 272891 w 460629"/>
                <a:gd name="connsiteY118" fmla="*/ 6572 h 280796"/>
                <a:gd name="connsiteX119" fmla="*/ 272605 w 460629"/>
                <a:gd name="connsiteY119" fmla="*/ 3810 h 280796"/>
                <a:gd name="connsiteX120" fmla="*/ 273463 w 460629"/>
                <a:gd name="connsiteY120" fmla="*/ 1810 h 280796"/>
                <a:gd name="connsiteX121" fmla="*/ 277178 w 460629"/>
                <a:gd name="connsiteY121" fmla="*/ 2953 h 280796"/>
                <a:gd name="connsiteX122" fmla="*/ 292037 w 460629"/>
                <a:gd name="connsiteY122" fmla="*/ 14573 h 280796"/>
                <a:gd name="connsiteX123" fmla="*/ 297656 w 460629"/>
                <a:gd name="connsiteY123" fmla="*/ 17335 h 280796"/>
                <a:gd name="connsiteX124" fmla="*/ 301562 w 460629"/>
                <a:gd name="connsiteY124" fmla="*/ 18097 h 280796"/>
                <a:gd name="connsiteX125" fmla="*/ 306229 w 460629"/>
                <a:gd name="connsiteY125" fmla="*/ 23527 h 280796"/>
                <a:gd name="connsiteX126" fmla="*/ 318897 w 460629"/>
                <a:gd name="connsiteY126" fmla="*/ 27241 h 280796"/>
                <a:gd name="connsiteX127" fmla="*/ 320421 w 460629"/>
                <a:gd name="connsiteY127" fmla="*/ 30004 h 280796"/>
                <a:gd name="connsiteX128" fmla="*/ 321373 w 460629"/>
                <a:gd name="connsiteY128" fmla="*/ 33528 h 280796"/>
                <a:gd name="connsiteX129" fmla="*/ 333280 w 460629"/>
                <a:gd name="connsiteY129" fmla="*/ 48292 h 280796"/>
                <a:gd name="connsiteX130" fmla="*/ 338614 w 460629"/>
                <a:gd name="connsiteY130" fmla="*/ 55626 h 280796"/>
                <a:gd name="connsiteX131" fmla="*/ 349091 w 460629"/>
                <a:gd name="connsiteY131" fmla="*/ 62389 h 280796"/>
                <a:gd name="connsiteX132" fmla="*/ 353568 w 460629"/>
                <a:gd name="connsiteY132" fmla="*/ 64008 h 280796"/>
                <a:gd name="connsiteX133" fmla="*/ 371951 w 460629"/>
                <a:gd name="connsiteY133" fmla="*/ 57150 h 280796"/>
                <a:gd name="connsiteX134" fmla="*/ 377095 w 460629"/>
                <a:gd name="connsiteY134" fmla="*/ 54673 h 280796"/>
                <a:gd name="connsiteX135" fmla="*/ 381381 w 460629"/>
                <a:gd name="connsiteY135" fmla="*/ 54673 h 280796"/>
                <a:gd name="connsiteX136" fmla="*/ 385667 w 460629"/>
                <a:gd name="connsiteY136" fmla="*/ 58293 h 280796"/>
                <a:gd name="connsiteX137" fmla="*/ 395573 w 460629"/>
                <a:gd name="connsiteY137" fmla="*/ 63151 h 280796"/>
                <a:gd name="connsiteX138" fmla="*/ 404527 w 460629"/>
                <a:gd name="connsiteY138" fmla="*/ 64675 h 280796"/>
                <a:gd name="connsiteX139" fmla="*/ 406146 w 460629"/>
                <a:gd name="connsiteY139" fmla="*/ 64389 h 28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60629" h="280796">
                  <a:moveTo>
                    <a:pt x="406146" y="64389"/>
                  </a:moveTo>
                  <a:lnTo>
                    <a:pt x="413671" y="64865"/>
                  </a:lnTo>
                  <a:lnTo>
                    <a:pt x="416338" y="66675"/>
                  </a:lnTo>
                  <a:lnTo>
                    <a:pt x="418052" y="76009"/>
                  </a:lnTo>
                  <a:lnTo>
                    <a:pt x="426625" y="83344"/>
                  </a:lnTo>
                  <a:lnTo>
                    <a:pt x="434626" y="89440"/>
                  </a:lnTo>
                  <a:lnTo>
                    <a:pt x="436626" y="92297"/>
                  </a:lnTo>
                  <a:lnTo>
                    <a:pt x="437293" y="97631"/>
                  </a:lnTo>
                  <a:lnTo>
                    <a:pt x="436721" y="103918"/>
                  </a:lnTo>
                  <a:lnTo>
                    <a:pt x="435769" y="107251"/>
                  </a:lnTo>
                  <a:lnTo>
                    <a:pt x="432435" y="110966"/>
                  </a:lnTo>
                  <a:lnTo>
                    <a:pt x="429482" y="120491"/>
                  </a:lnTo>
                  <a:lnTo>
                    <a:pt x="429101" y="129445"/>
                  </a:lnTo>
                  <a:lnTo>
                    <a:pt x="424529" y="144971"/>
                  </a:lnTo>
                  <a:lnTo>
                    <a:pt x="425577" y="145256"/>
                  </a:lnTo>
                  <a:lnTo>
                    <a:pt x="435197" y="142494"/>
                  </a:lnTo>
                  <a:lnTo>
                    <a:pt x="437960" y="144113"/>
                  </a:lnTo>
                  <a:lnTo>
                    <a:pt x="440055" y="147542"/>
                  </a:lnTo>
                  <a:lnTo>
                    <a:pt x="440722" y="157258"/>
                  </a:lnTo>
                  <a:lnTo>
                    <a:pt x="443865" y="161544"/>
                  </a:lnTo>
                  <a:lnTo>
                    <a:pt x="447104" y="168402"/>
                  </a:lnTo>
                  <a:lnTo>
                    <a:pt x="448151" y="173641"/>
                  </a:lnTo>
                  <a:lnTo>
                    <a:pt x="454247" y="179927"/>
                  </a:lnTo>
                  <a:lnTo>
                    <a:pt x="454723" y="184023"/>
                  </a:lnTo>
                  <a:lnTo>
                    <a:pt x="458438" y="198406"/>
                  </a:lnTo>
                  <a:lnTo>
                    <a:pt x="459962" y="206597"/>
                  </a:lnTo>
                  <a:lnTo>
                    <a:pt x="460629" y="212979"/>
                  </a:lnTo>
                  <a:lnTo>
                    <a:pt x="458724" y="221075"/>
                  </a:lnTo>
                  <a:lnTo>
                    <a:pt x="457105" y="226504"/>
                  </a:lnTo>
                  <a:lnTo>
                    <a:pt x="455200" y="226123"/>
                  </a:lnTo>
                  <a:lnTo>
                    <a:pt x="449675" y="227647"/>
                  </a:lnTo>
                  <a:lnTo>
                    <a:pt x="441008" y="234124"/>
                  </a:lnTo>
                  <a:lnTo>
                    <a:pt x="428054" y="249555"/>
                  </a:lnTo>
                  <a:lnTo>
                    <a:pt x="424720" y="252984"/>
                  </a:lnTo>
                  <a:lnTo>
                    <a:pt x="421291" y="264700"/>
                  </a:lnTo>
                  <a:lnTo>
                    <a:pt x="420529" y="265843"/>
                  </a:lnTo>
                  <a:lnTo>
                    <a:pt x="413004" y="265366"/>
                  </a:lnTo>
                  <a:lnTo>
                    <a:pt x="410909" y="265081"/>
                  </a:lnTo>
                  <a:lnTo>
                    <a:pt x="403384" y="265271"/>
                  </a:lnTo>
                  <a:lnTo>
                    <a:pt x="386905" y="262223"/>
                  </a:lnTo>
                  <a:lnTo>
                    <a:pt x="380524" y="264223"/>
                  </a:lnTo>
                  <a:lnTo>
                    <a:pt x="372142" y="276034"/>
                  </a:lnTo>
                  <a:lnTo>
                    <a:pt x="368903" y="277749"/>
                  </a:lnTo>
                  <a:lnTo>
                    <a:pt x="359188" y="279463"/>
                  </a:lnTo>
                  <a:lnTo>
                    <a:pt x="357473" y="280797"/>
                  </a:lnTo>
                  <a:lnTo>
                    <a:pt x="354235" y="280225"/>
                  </a:lnTo>
                  <a:lnTo>
                    <a:pt x="345186" y="276701"/>
                  </a:lnTo>
                  <a:lnTo>
                    <a:pt x="337471" y="271367"/>
                  </a:lnTo>
                  <a:lnTo>
                    <a:pt x="332899" y="264319"/>
                  </a:lnTo>
                  <a:lnTo>
                    <a:pt x="324898" y="254698"/>
                  </a:lnTo>
                  <a:lnTo>
                    <a:pt x="319754" y="249746"/>
                  </a:lnTo>
                  <a:lnTo>
                    <a:pt x="311563" y="243554"/>
                  </a:lnTo>
                  <a:lnTo>
                    <a:pt x="297847" y="230886"/>
                  </a:lnTo>
                  <a:lnTo>
                    <a:pt x="292894" y="227933"/>
                  </a:lnTo>
                  <a:lnTo>
                    <a:pt x="268605" y="222409"/>
                  </a:lnTo>
                  <a:lnTo>
                    <a:pt x="259842" y="219932"/>
                  </a:lnTo>
                  <a:lnTo>
                    <a:pt x="251746" y="205454"/>
                  </a:lnTo>
                  <a:lnTo>
                    <a:pt x="249174" y="197072"/>
                  </a:lnTo>
                  <a:lnTo>
                    <a:pt x="245173" y="195548"/>
                  </a:lnTo>
                  <a:lnTo>
                    <a:pt x="240887" y="197358"/>
                  </a:lnTo>
                  <a:lnTo>
                    <a:pt x="236125" y="198977"/>
                  </a:lnTo>
                  <a:lnTo>
                    <a:pt x="225171" y="208883"/>
                  </a:lnTo>
                  <a:lnTo>
                    <a:pt x="221647" y="210217"/>
                  </a:lnTo>
                  <a:lnTo>
                    <a:pt x="214884" y="210407"/>
                  </a:lnTo>
                  <a:lnTo>
                    <a:pt x="199072" y="212503"/>
                  </a:lnTo>
                  <a:lnTo>
                    <a:pt x="191834" y="208979"/>
                  </a:lnTo>
                  <a:lnTo>
                    <a:pt x="179261" y="205073"/>
                  </a:lnTo>
                  <a:lnTo>
                    <a:pt x="172498" y="204406"/>
                  </a:lnTo>
                  <a:lnTo>
                    <a:pt x="166497" y="204502"/>
                  </a:lnTo>
                  <a:lnTo>
                    <a:pt x="139732" y="200692"/>
                  </a:lnTo>
                  <a:lnTo>
                    <a:pt x="134874" y="204883"/>
                  </a:lnTo>
                  <a:lnTo>
                    <a:pt x="129921" y="205645"/>
                  </a:lnTo>
                  <a:lnTo>
                    <a:pt x="125159" y="199168"/>
                  </a:lnTo>
                  <a:lnTo>
                    <a:pt x="119253" y="197263"/>
                  </a:lnTo>
                  <a:lnTo>
                    <a:pt x="112681" y="199454"/>
                  </a:lnTo>
                  <a:lnTo>
                    <a:pt x="100775" y="199739"/>
                  </a:lnTo>
                  <a:lnTo>
                    <a:pt x="86582" y="197644"/>
                  </a:lnTo>
                  <a:lnTo>
                    <a:pt x="68580" y="196120"/>
                  </a:lnTo>
                  <a:lnTo>
                    <a:pt x="65913" y="196787"/>
                  </a:lnTo>
                  <a:lnTo>
                    <a:pt x="45815" y="205454"/>
                  </a:lnTo>
                  <a:lnTo>
                    <a:pt x="40958" y="206692"/>
                  </a:lnTo>
                  <a:lnTo>
                    <a:pt x="19241" y="221266"/>
                  </a:lnTo>
                  <a:lnTo>
                    <a:pt x="2000" y="234887"/>
                  </a:lnTo>
                  <a:lnTo>
                    <a:pt x="0" y="213169"/>
                  </a:lnTo>
                  <a:lnTo>
                    <a:pt x="1048" y="169354"/>
                  </a:lnTo>
                  <a:lnTo>
                    <a:pt x="3620" y="147542"/>
                  </a:lnTo>
                  <a:lnTo>
                    <a:pt x="15526" y="134779"/>
                  </a:lnTo>
                  <a:lnTo>
                    <a:pt x="21527" y="124777"/>
                  </a:lnTo>
                  <a:lnTo>
                    <a:pt x="24955" y="111442"/>
                  </a:lnTo>
                  <a:lnTo>
                    <a:pt x="26003" y="99060"/>
                  </a:lnTo>
                  <a:lnTo>
                    <a:pt x="28480" y="88773"/>
                  </a:lnTo>
                  <a:lnTo>
                    <a:pt x="45720" y="59246"/>
                  </a:lnTo>
                  <a:lnTo>
                    <a:pt x="59436" y="56007"/>
                  </a:lnTo>
                  <a:lnTo>
                    <a:pt x="77914" y="47720"/>
                  </a:lnTo>
                  <a:lnTo>
                    <a:pt x="98679" y="40862"/>
                  </a:lnTo>
                  <a:lnTo>
                    <a:pt x="102679" y="49625"/>
                  </a:lnTo>
                  <a:lnTo>
                    <a:pt x="104680" y="56293"/>
                  </a:lnTo>
                  <a:lnTo>
                    <a:pt x="129635" y="80581"/>
                  </a:lnTo>
                  <a:lnTo>
                    <a:pt x="136017" y="88678"/>
                  </a:lnTo>
                  <a:lnTo>
                    <a:pt x="145637" y="116300"/>
                  </a:lnTo>
                  <a:lnTo>
                    <a:pt x="168688" y="130302"/>
                  </a:lnTo>
                  <a:lnTo>
                    <a:pt x="186880" y="125921"/>
                  </a:lnTo>
                  <a:lnTo>
                    <a:pt x="194786" y="119063"/>
                  </a:lnTo>
                  <a:lnTo>
                    <a:pt x="209360" y="106585"/>
                  </a:lnTo>
                  <a:lnTo>
                    <a:pt x="215837" y="97346"/>
                  </a:lnTo>
                  <a:lnTo>
                    <a:pt x="217170" y="88487"/>
                  </a:lnTo>
                  <a:lnTo>
                    <a:pt x="214598" y="50387"/>
                  </a:lnTo>
                  <a:lnTo>
                    <a:pt x="210598" y="33718"/>
                  </a:lnTo>
                  <a:lnTo>
                    <a:pt x="211931" y="23336"/>
                  </a:lnTo>
                  <a:lnTo>
                    <a:pt x="214503" y="23813"/>
                  </a:lnTo>
                  <a:lnTo>
                    <a:pt x="220694" y="18764"/>
                  </a:lnTo>
                  <a:lnTo>
                    <a:pt x="240983" y="9430"/>
                  </a:lnTo>
                  <a:lnTo>
                    <a:pt x="245078" y="9049"/>
                  </a:lnTo>
                  <a:lnTo>
                    <a:pt x="249650" y="7144"/>
                  </a:lnTo>
                  <a:lnTo>
                    <a:pt x="262509" y="0"/>
                  </a:lnTo>
                  <a:lnTo>
                    <a:pt x="266605" y="3810"/>
                  </a:lnTo>
                  <a:lnTo>
                    <a:pt x="270034" y="8096"/>
                  </a:lnTo>
                  <a:lnTo>
                    <a:pt x="271939" y="8191"/>
                  </a:lnTo>
                  <a:lnTo>
                    <a:pt x="272891" y="6572"/>
                  </a:lnTo>
                  <a:lnTo>
                    <a:pt x="272605" y="3810"/>
                  </a:lnTo>
                  <a:lnTo>
                    <a:pt x="273463" y="1810"/>
                  </a:lnTo>
                  <a:lnTo>
                    <a:pt x="277178" y="2953"/>
                  </a:lnTo>
                  <a:lnTo>
                    <a:pt x="292037" y="14573"/>
                  </a:lnTo>
                  <a:lnTo>
                    <a:pt x="297656" y="17335"/>
                  </a:lnTo>
                  <a:lnTo>
                    <a:pt x="301562" y="18097"/>
                  </a:lnTo>
                  <a:lnTo>
                    <a:pt x="306229" y="23527"/>
                  </a:lnTo>
                  <a:lnTo>
                    <a:pt x="318897" y="27241"/>
                  </a:lnTo>
                  <a:lnTo>
                    <a:pt x="320421" y="30004"/>
                  </a:lnTo>
                  <a:lnTo>
                    <a:pt x="321373" y="33528"/>
                  </a:lnTo>
                  <a:lnTo>
                    <a:pt x="333280" y="48292"/>
                  </a:lnTo>
                  <a:lnTo>
                    <a:pt x="338614" y="55626"/>
                  </a:lnTo>
                  <a:lnTo>
                    <a:pt x="349091" y="62389"/>
                  </a:lnTo>
                  <a:lnTo>
                    <a:pt x="353568" y="64008"/>
                  </a:lnTo>
                  <a:lnTo>
                    <a:pt x="371951" y="57150"/>
                  </a:lnTo>
                  <a:lnTo>
                    <a:pt x="377095" y="54673"/>
                  </a:lnTo>
                  <a:lnTo>
                    <a:pt x="381381" y="54673"/>
                  </a:lnTo>
                  <a:lnTo>
                    <a:pt x="385667" y="58293"/>
                  </a:lnTo>
                  <a:lnTo>
                    <a:pt x="395573" y="63151"/>
                  </a:lnTo>
                  <a:lnTo>
                    <a:pt x="404527" y="64675"/>
                  </a:lnTo>
                  <a:lnTo>
                    <a:pt x="406146" y="6438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39A944A-98C4-F2A3-31F6-137022659777}"/>
                </a:ext>
              </a:extLst>
            </p:cNvPr>
            <p:cNvSpPr/>
            <p:nvPr/>
          </p:nvSpPr>
          <p:spPr>
            <a:xfrm>
              <a:off x="6096000" y="6456616"/>
              <a:ext cx="49244" cy="71628"/>
            </a:xfrm>
            <a:custGeom>
              <a:avLst/>
              <a:gdLst>
                <a:gd name="connsiteX0" fmla="*/ 25051 w 49244"/>
                <a:gd name="connsiteY0" fmla="*/ 4667 h 71628"/>
                <a:gd name="connsiteX1" fmla="*/ 24575 w 49244"/>
                <a:gd name="connsiteY1" fmla="*/ 7334 h 71628"/>
                <a:gd name="connsiteX2" fmla="*/ 24575 w 49244"/>
                <a:gd name="connsiteY2" fmla="*/ 13335 h 71628"/>
                <a:gd name="connsiteX3" fmla="*/ 26479 w 49244"/>
                <a:gd name="connsiteY3" fmla="*/ 19241 h 71628"/>
                <a:gd name="connsiteX4" fmla="*/ 30671 w 49244"/>
                <a:gd name="connsiteY4" fmla="*/ 25146 h 71628"/>
                <a:gd name="connsiteX5" fmla="*/ 34004 w 49244"/>
                <a:gd name="connsiteY5" fmla="*/ 29433 h 71628"/>
                <a:gd name="connsiteX6" fmla="*/ 38386 w 49244"/>
                <a:gd name="connsiteY6" fmla="*/ 32861 h 71628"/>
                <a:gd name="connsiteX7" fmla="*/ 45815 w 49244"/>
                <a:gd name="connsiteY7" fmla="*/ 36100 h 71628"/>
                <a:gd name="connsiteX8" fmla="*/ 48768 w 49244"/>
                <a:gd name="connsiteY8" fmla="*/ 36766 h 71628"/>
                <a:gd name="connsiteX9" fmla="*/ 49244 w 49244"/>
                <a:gd name="connsiteY9" fmla="*/ 41148 h 71628"/>
                <a:gd name="connsiteX10" fmla="*/ 48673 w 49244"/>
                <a:gd name="connsiteY10" fmla="*/ 45720 h 71628"/>
                <a:gd name="connsiteX11" fmla="*/ 46101 w 49244"/>
                <a:gd name="connsiteY11" fmla="*/ 48292 h 71628"/>
                <a:gd name="connsiteX12" fmla="*/ 43625 w 49244"/>
                <a:gd name="connsiteY12" fmla="*/ 51911 h 71628"/>
                <a:gd name="connsiteX13" fmla="*/ 41815 w 49244"/>
                <a:gd name="connsiteY13" fmla="*/ 56388 h 71628"/>
                <a:gd name="connsiteX14" fmla="*/ 39910 w 49244"/>
                <a:gd name="connsiteY14" fmla="*/ 64961 h 71628"/>
                <a:gd name="connsiteX15" fmla="*/ 39624 w 49244"/>
                <a:gd name="connsiteY15" fmla="*/ 70866 h 71628"/>
                <a:gd name="connsiteX16" fmla="*/ 35338 w 49244"/>
                <a:gd name="connsiteY16" fmla="*/ 68485 h 71628"/>
                <a:gd name="connsiteX17" fmla="*/ 33147 w 49244"/>
                <a:gd name="connsiteY17" fmla="*/ 66770 h 71628"/>
                <a:gd name="connsiteX18" fmla="*/ 29146 w 49244"/>
                <a:gd name="connsiteY18" fmla="*/ 66294 h 71628"/>
                <a:gd name="connsiteX19" fmla="*/ 25241 w 49244"/>
                <a:gd name="connsiteY19" fmla="*/ 67723 h 71628"/>
                <a:gd name="connsiteX20" fmla="*/ 22288 w 49244"/>
                <a:gd name="connsiteY20" fmla="*/ 70676 h 71628"/>
                <a:gd name="connsiteX21" fmla="*/ 18288 w 49244"/>
                <a:gd name="connsiteY21" fmla="*/ 71628 h 71628"/>
                <a:gd name="connsiteX22" fmla="*/ 14954 w 49244"/>
                <a:gd name="connsiteY22" fmla="*/ 70676 h 71628"/>
                <a:gd name="connsiteX23" fmla="*/ 13049 w 49244"/>
                <a:gd name="connsiteY23" fmla="*/ 68485 h 71628"/>
                <a:gd name="connsiteX24" fmla="*/ 11239 w 49244"/>
                <a:gd name="connsiteY24" fmla="*/ 67246 h 71628"/>
                <a:gd name="connsiteX25" fmla="*/ 6287 w 49244"/>
                <a:gd name="connsiteY25" fmla="*/ 65723 h 71628"/>
                <a:gd name="connsiteX26" fmla="*/ 4096 w 49244"/>
                <a:gd name="connsiteY26" fmla="*/ 62484 h 71628"/>
                <a:gd name="connsiteX27" fmla="*/ 5715 w 49244"/>
                <a:gd name="connsiteY27" fmla="*/ 60960 h 71628"/>
                <a:gd name="connsiteX28" fmla="*/ 7144 w 49244"/>
                <a:gd name="connsiteY28" fmla="*/ 58484 h 71628"/>
                <a:gd name="connsiteX29" fmla="*/ 8382 w 49244"/>
                <a:gd name="connsiteY29" fmla="*/ 55055 h 71628"/>
                <a:gd name="connsiteX30" fmla="*/ 9906 w 49244"/>
                <a:gd name="connsiteY30" fmla="*/ 51911 h 71628"/>
                <a:gd name="connsiteX31" fmla="*/ 5048 w 49244"/>
                <a:gd name="connsiteY31" fmla="*/ 43339 h 71628"/>
                <a:gd name="connsiteX32" fmla="*/ 4000 w 49244"/>
                <a:gd name="connsiteY32" fmla="*/ 40672 h 71628"/>
                <a:gd name="connsiteX33" fmla="*/ 0 w 49244"/>
                <a:gd name="connsiteY33" fmla="*/ 35719 h 71628"/>
                <a:gd name="connsiteX34" fmla="*/ 0 w 49244"/>
                <a:gd name="connsiteY34" fmla="*/ 33242 h 71628"/>
                <a:gd name="connsiteX35" fmla="*/ 953 w 49244"/>
                <a:gd name="connsiteY35" fmla="*/ 30956 h 71628"/>
                <a:gd name="connsiteX36" fmla="*/ 667 w 49244"/>
                <a:gd name="connsiteY36" fmla="*/ 29051 h 71628"/>
                <a:gd name="connsiteX37" fmla="*/ 1143 w 49244"/>
                <a:gd name="connsiteY37" fmla="*/ 24670 h 71628"/>
                <a:gd name="connsiteX38" fmla="*/ 4000 w 49244"/>
                <a:gd name="connsiteY38" fmla="*/ 20574 h 71628"/>
                <a:gd name="connsiteX39" fmla="*/ 5905 w 49244"/>
                <a:gd name="connsiteY39" fmla="*/ 15430 h 71628"/>
                <a:gd name="connsiteX40" fmla="*/ 9049 w 49244"/>
                <a:gd name="connsiteY40" fmla="*/ 8477 h 71628"/>
                <a:gd name="connsiteX41" fmla="*/ 16097 w 49244"/>
                <a:gd name="connsiteY41" fmla="*/ 0 h 71628"/>
                <a:gd name="connsiteX42" fmla="*/ 21050 w 49244"/>
                <a:gd name="connsiteY42" fmla="*/ 1334 h 71628"/>
                <a:gd name="connsiteX43" fmla="*/ 23336 w 49244"/>
                <a:gd name="connsiteY43" fmla="*/ 1334 h 71628"/>
                <a:gd name="connsiteX44" fmla="*/ 24670 w 49244"/>
                <a:gd name="connsiteY44" fmla="*/ 4382 h 71628"/>
                <a:gd name="connsiteX45" fmla="*/ 25051 w 49244"/>
                <a:gd name="connsiteY45" fmla="*/ 4667 h 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9244" h="71628">
                  <a:moveTo>
                    <a:pt x="25051" y="4667"/>
                  </a:moveTo>
                  <a:lnTo>
                    <a:pt x="24575" y="7334"/>
                  </a:lnTo>
                  <a:lnTo>
                    <a:pt x="24575" y="13335"/>
                  </a:lnTo>
                  <a:lnTo>
                    <a:pt x="26479" y="19241"/>
                  </a:lnTo>
                  <a:lnTo>
                    <a:pt x="30671" y="25146"/>
                  </a:lnTo>
                  <a:lnTo>
                    <a:pt x="34004" y="29433"/>
                  </a:lnTo>
                  <a:lnTo>
                    <a:pt x="38386" y="32861"/>
                  </a:lnTo>
                  <a:lnTo>
                    <a:pt x="45815" y="36100"/>
                  </a:lnTo>
                  <a:lnTo>
                    <a:pt x="48768" y="36766"/>
                  </a:lnTo>
                  <a:lnTo>
                    <a:pt x="49244" y="41148"/>
                  </a:lnTo>
                  <a:lnTo>
                    <a:pt x="48673" y="45720"/>
                  </a:lnTo>
                  <a:lnTo>
                    <a:pt x="46101" y="48292"/>
                  </a:lnTo>
                  <a:lnTo>
                    <a:pt x="43625" y="51911"/>
                  </a:lnTo>
                  <a:lnTo>
                    <a:pt x="41815" y="56388"/>
                  </a:lnTo>
                  <a:lnTo>
                    <a:pt x="39910" y="64961"/>
                  </a:lnTo>
                  <a:lnTo>
                    <a:pt x="39624" y="70866"/>
                  </a:lnTo>
                  <a:lnTo>
                    <a:pt x="35338" y="68485"/>
                  </a:lnTo>
                  <a:lnTo>
                    <a:pt x="33147" y="66770"/>
                  </a:lnTo>
                  <a:lnTo>
                    <a:pt x="29146" y="66294"/>
                  </a:lnTo>
                  <a:lnTo>
                    <a:pt x="25241" y="67723"/>
                  </a:lnTo>
                  <a:lnTo>
                    <a:pt x="22288" y="70676"/>
                  </a:lnTo>
                  <a:lnTo>
                    <a:pt x="18288" y="71628"/>
                  </a:lnTo>
                  <a:lnTo>
                    <a:pt x="14954" y="70676"/>
                  </a:lnTo>
                  <a:lnTo>
                    <a:pt x="13049" y="68485"/>
                  </a:lnTo>
                  <a:lnTo>
                    <a:pt x="11239" y="67246"/>
                  </a:lnTo>
                  <a:lnTo>
                    <a:pt x="6287" y="65723"/>
                  </a:lnTo>
                  <a:lnTo>
                    <a:pt x="4096" y="62484"/>
                  </a:lnTo>
                  <a:lnTo>
                    <a:pt x="5715" y="60960"/>
                  </a:lnTo>
                  <a:lnTo>
                    <a:pt x="7144" y="58484"/>
                  </a:lnTo>
                  <a:lnTo>
                    <a:pt x="8382" y="55055"/>
                  </a:lnTo>
                  <a:lnTo>
                    <a:pt x="9906" y="51911"/>
                  </a:lnTo>
                  <a:lnTo>
                    <a:pt x="5048" y="43339"/>
                  </a:lnTo>
                  <a:lnTo>
                    <a:pt x="4000" y="40672"/>
                  </a:lnTo>
                  <a:lnTo>
                    <a:pt x="0" y="35719"/>
                  </a:lnTo>
                  <a:lnTo>
                    <a:pt x="0" y="33242"/>
                  </a:lnTo>
                  <a:lnTo>
                    <a:pt x="953" y="30956"/>
                  </a:lnTo>
                  <a:lnTo>
                    <a:pt x="667" y="29051"/>
                  </a:lnTo>
                  <a:lnTo>
                    <a:pt x="1143" y="24670"/>
                  </a:lnTo>
                  <a:lnTo>
                    <a:pt x="4000" y="20574"/>
                  </a:lnTo>
                  <a:lnTo>
                    <a:pt x="5905" y="15430"/>
                  </a:lnTo>
                  <a:lnTo>
                    <a:pt x="9049" y="8477"/>
                  </a:lnTo>
                  <a:lnTo>
                    <a:pt x="16097" y="0"/>
                  </a:lnTo>
                  <a:lnTo>
                    <a:pt x="21050" y="1334"/>
                  </a:lnTo>
                  <a:lnTo>
                    <a:pt x="23336" y="1334"/>
                  </a:lnTo>
                  <a:lnTo>
                    <a:pt x="24670" y="4382"/>
                  </a:lnTo>
                  <a:lnTo>
                    <a:pt x="25051" y="4667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94EA9D97-9C8A-76DC-6281-DFE976DFCA58}"/>
                </a:ext>
              </a:extLst>
            </p:cNvPr>
            <p:cNvSpPr/>
            <p:nvPr/>
          </p:nvSpPr>
          <p:spPr>
            <a:xfrm>
              <a:off x="7068407" y="5786532"/>
              <a:ext cx="376618" cy="282321"/>
            </a:xfrm>
            <a:custGeom>
              <a:avLst/>
              <a:gdLst>
                <a:gd name="connsiteX0" fmla="*/ 364903 w 376618"/>
                <a:gd name="connsiteY0" fmla="*/ 85249 h 282321"/>
                <a:gd name="connsiteX1" fmla="*/ 364808 w 376618"/>
                <a:gd name="connsiteY1" fmla="*/ 90392 h 282321"/>
                <a:gd name="connsiteX2" fmla="*/ 363188 w 376618"/>
                <a:gd name="connsiteY2" fmla="*/ 98965 h 282321"/>
                <a:gd name="connsiteX3" fmla="*/ 360140 w 376618"/>
                <a:gd name="connsiteY3" fmla="*/ 110109 h 282321"/>
                <a:gd name="connsiteX4" fmla="*/ 356997 w 376618"/>
                <a:gd name="connsiteY4" fmla="*/ 118681 h 282321"/>
                <a:gd name="connsiteX5" fmla="*/ 356235 w 376618"/>
                <a:gd name="connsiteY5" fmla="*/ 122015 h 282321"/>
                <a:gd name="connsiteX6" fmla="*/ 358616 w 376618"/>
                <a:gd name="connsiteY6" fmla="*/ 124777 h 282321"/>
                <a:gd name="connsiteX7" fmla="*/ 370522 w 376618"/>
                <a:gd name="connsiteY7" fmla="*/ 126016 h 282321"/>
                <a:gd name="connsiteX8" fmla="*/ 375571 w 376618"/>
                <a:gd name="connsiteY8" fmla="*/ 127540 h 282321"/>
                <a:gd name="connsiteX9" fmla="*/ 376619 w 376618"/>
                <a:gd name="connsiteY9" fmla="*/ 129826 h 282321"/>
                <a:gd name="connsiteX10" fmla="*/ 373952 w 376618"/>
                <a:gd name="connsiteY10" fmla="*/ 132779 h 282321"/>
                <a:gd name="connsiteX11" fmla="*/ 370142 w 376618"/>
                <a:gd name="connsiteY11" fmla="*/ 135255 h 282321"/>
                <a:gd name="connsiteX12" fmla="*/ 368427 w 376618"/>
                <a:gd name="connsiteY12" fmla="*/ 137541 h 282321"/>
                <a:gd name="connsiteX13" fmla="*/ 365379 w 376618"/>
                <a:gd name="connsiteY13" fmla="*/ 145828 h 282321"/>
                <a:gd name="connsiteX14" fmla="*/ 345567 w 376618"/>
                <a:gd name="connsiteY14" fmla="*/ 144780 h 282321"/>
                <a:gd name="connsiteX15" fmla="*/ 342995 w 376618"/>
                <a:gd name="connsiteY15" fmla="*/ 146495 h 282321"/>
                <a:gd name="connsiteX16" fmla="*/ 341757 w 376618"/>
                <a:gd name="connsiteY16" fmla="*/ 150304 h 282321"/>
                <a:gd name="connsiteX17" fmla="*/ 340709 w 376618"/>
                <a:gd name="connsiteY17" fmla="*/ 154781 h 282321"/>
                <a:gd name="connsiteX18" fmla="*/ 338138 w 376618"/>
                <a:gd name="connsiteY18" fmla="*/ 160020 h 282321"/>
                <a:gd name="connsiteX19" fmla="*/ 332899 w 376618"/>
                <a:gd name="connsiteY19" fmla="*/ 164592 h 282321"/>
                <a:gd name="connsiteX20" fmla="*/ 324612 w 376618"/>
                <a:gd name="connsiteY20" fmla="*/ 166306 h 282321"/>
                <a:gd name="connsiteX21" fmla="*/ 317849 w 376618"/>
                <a:gd name="connsiteY21" fmla="*/ 169354 h 282321"/>
                <a:gd name="connsiteX22" fmla="*/ 312801 w 376618"/>
                <a:gd name="connsiteY22" fmla="*/ 178975 h 282321"/>
                <a:gd name="connsiteX23" fmla="*/ 309086 w 376618"/>
                <a:gd name="connsiteY23" fmla="*/ 191738 h 282321"/>
                <a:gd name="connsiteX24" fmla="*/ 309181 w 376618"/>
                <a:gd name="connsiteY24" fmla="*/ 200787 h 282321"/>
                <a:gd name="connsiteX25" fmla="*/ 309658 w 376618"/>
                <a:gd name="connsiteY25" fmla="*/ 205835 h 282321"/>
                <a:gd name="connsiteX26" fmla="*/ 309277 w 376618"/>
                <a:gd name="connsiteY26" fmla="*/ 208788 h 282321"/>
                <a:gd name="connsiteX27" fmla="*/ 306705 w 376618"/>
                <a:gd name="connsiteY27" fmla="*/ 211931 h 282321"/>
                <a:gd name="connsiteX28" fmla="*/ 302609 w 376618"/>
                <a:gd name="connsiteY28" fmla="*/ 220218 h 282321"/>
                <a:gd name="connsiteX29" fmla="*/ 299180 w 376618"/>
                <a:gd name="connsiteY29" fmla="*/ 229362 h 282321"/>
                <a:gd name="connsiteX30" fmla="*/ 297847 w 376618"/>
                <a:gd name="connsiteY30" fmla="*/ 234315 h 282321"/>
                <a:gd name="connsiteX31" fmla="*/ 298513 w 376618"/>
                <a:gd name="connsiteY31" fmla="*/ 236696 h 282321"/>
                <a:gd name="connsiteX32" fmla="*/ 302323 w 376618"/>
                <a:gd name="connsiteY32" fmla="*/ 236696 h 282321"/>
                <a:gd name="connsiteX33" fmla="*/ 307848 w 376618"/>
                <a:gd name="connsiteY33" fmla="*/ 238601 h 282321"/>
                <a:gd name="connsiteX34" fmla="*/ 310705 w 376618"/>
                <a:gd name="connsiteY34" fmla="*/ 242221 h 282321"/>
                <a:gd name="connsiteX35" fmla="*/ 311848 w 376618"/>
                <a:gd name="connsiteY35" fmla="*/ 246507 h 282321"/>
                <a:gd name="connsiteX36" fmla="*/ 311848 w 376618"/>
                <a:gd name="connsiteY36" fmla="*/ 250984 h 282321"/>
                <a:gd name="connsiteX37" fmla="*/ 310801 w 376618"/>
                <a:gd name="connsiteY37" fmla="*/ 253555 h 282321"/>
                <a:gd name="connsiteX38" fmla="*/ 306419 w 376618"/>
                <a:gd name="connsiteY38" fmla="*/ 255270 h 282321"/>
                <a:gd name="connsiteX39" fmla="*/ 299561 w 376618"/>
                <a:gd name="connsiteY39" fmla="*/ 255365 h 282321"/>
                <a:gd name="connsiteX40" fmla="*/ 295561 w 376618"/>
                <a:gd name="connsiteY40" fmla="*/ 253175 h 282321"/>
                <a:gd name="connsiteX41" fmla="*/ 294704 w 376618"/>
                <a:gd name="connsiteY41" fmla="*/ 251555 h 282321"/>
                <a:gd name="connsiteX42" fmla="*/ 296609 w 376618"/>
                <a:gd name="connsiteY42" fmla="*/ 247174 h 282321"/>
                <a:gd name="connsiteX43" fmla="*/ 295180 w 376618"/>
                <a:gd name="connsiteY43" fmla="*/ 241649 h 282321"/>
                <a:gd name="connsiteX44" fmla="*/ 292322 w 376618"/>
                <a:gd name="connsiteY44" fmla="*/ 238601 h 282321"/>
                <a:gd name="connsiteX45" fmla="*/ 286512 w 376618"/>
                <a:gd name="connsiteY45" fmla="*/ 243173 h 282321"/>
                <a:gd name="connsiteX46" fmla="*/ 280988 w 376618"/>
                <a:gd name="connsiteY46" fmla="*/ 243173 h 282321"/>
                <a:gd name="connsiteX47" fmla="*/ 274320 w 376618"/>
                <a:gd name="connsiteY47" fmla="*/ 247269 h 282321"/>
                <a:gd name="connsiteX48" fmla="*/ 269938 w 376618"/>
                <a:gd name="connsiteY48" fmla="*/ 253746 h 282321"/>
                <a:gd name="connsiteX49" fmla="*/ 265747 w 376618"/>
                <a:gd name="connsiteY49" fmla="*/ 256127 h 282321"/>
                <a:gd name="connsiteX50" fmla="*/ 254413 w 376618"/>
                <a:gd name="connsiteY50" fmla="*/ 254794 h 282321"/>
                <a:gd name="connsiteX51" fmla="*/ 251651 w 376618"/>
                <a:gd name="connsiteY51" fmla="*/ 257651 h 282321"/>
                <a:gd name="connsiteX52" fmla="*/ 249269 w 376618"/>
                <a:gd name="connsiteY52" fmla="*/ 270796 h 282321"/>
                <a:gd name="connsiteX53" fmla="*/ 247936 w 376618"/>
                <a:gd name="connsiteY53" fmla="*/ 273368 h 282321"/>
                <a:gd name="connsiteX54" fmla="*/ 238506 w 376618"/>
                <a:gd name="connsiteY54" fmla="*/ 272796 h 282321"/>
                <a:gd name="connsiteX55" fmla="*/ 229362 w 376618"/>
                <a:gd name="connsiteY55" fmla="*/ 278035 h 282321"/>
                <a:gd name="connsiteX56" fmla="*/ 219075 w 376618"/>
                <a:gd name="connsiteY56" fmla="*/ 282321 h 282321"/>
                <a:gd name="connsiteX57" fmla="*/ 213931 w 376618"/>
                <a:gd name="connsiteY57" fmla="*/ 279368 h 282321"/>
                <a:gd name="connsiteX58" fmla="*/ 210979 w 376618"/>
                <a:gd name="connsiteY58" fmla="*/ 276034 h 282321"/>
                <a:gd name="connsiteX59" fmla="*/ 205359 w 376618"/>
                <a:gd name="connsiteY59" fmla="*/ 276606 h 282321"/>
                <a:gd name="connsiteX60" fmla="*/ 199263 w 376618"/>
                <a:gd name="connsiteY60" fmla="*/ 278035 h 282321"/>
                <a:gd name="connsiteX61" fmla="*/ 195167 w 376618"/>
                <a:gd name="connsiteY61" fmla="*/ 277273 h 282321"/>
                <a:gd name="connsiteX62" fmla="*/ 190595 w 376618"/>
                <a:gd name="connsiteY62" fmla="*/ 277653 h 282321"/>
                <a:gd name="connsiteX63" fmla="*/ 181642 w 376618"/>
                <a:gd name="connsiteY63" fmla="*/ 280225 h 282321"/>
                <a:gd name="connsiteX64" fmla="*/ 170497 w 376618"/>
                <a:gd name="connsiteY64" fmla="*/ 279368 h 282321"/>
                <a:gd name="connsiteX65" fmla="*/ 165735 w 376618"/>
                <a:gd name="connsiteY65" fmla="*/ 277177 h 282321"/>
                <a:gd name="connsiteX66" fmla="*/ 165259 w 376618"/>
                <a:gd name="connsiteY66" fmla="*/ 275082 h 282321"/>
                <a:gd name="connsiteX67" fmla="*/ 165545 w 376618"/>
                <a:gd name="connsiteY67" fmla="*/ 270034 h 282321"/>
                <a:gd name="connsiteX68" fmla="*/ 165449 w 376618"/>
                <a:gd name="connsiteY68" fmla="*/ 262033 h 282321"/>
                <a:gd name="connsiteX69" fmla="*/ 163735 w 376618"/>
                <a:gd name="connsiteY69" fmla="*/ 254984 h 282321"/>
                <a:gd name="connsiteX70" fmla="*/ 158401 w 376618"/>
                <a:gd name="connsiteY70" fmla="*/ 248793 h 282321"/>
                <a:gd name="connsiteX71" fmla="*/ 152686 w 376618"/>
                <a:gd name="connsiteY71" fmla="*/ 244411 h 282321"/>
                <a:gd name="connsiteX72" fmla="*/ 145542 w 376618"/>
                <a:gd name="connsiteY72" fmla="*/ 239839 h 282321"/>
                <a:gd name="connsiteX73" fmla="*/ 140208 w 376618"/>
                <a:gd name="connsiteY73" fmla="*/ 237934 h 282321"/>
                <a:gd name="connsiteX74" fmla="*/ 137351 w 376618"/>
                <a:gd name="connsiteY74" fmla="*/ 237363 h 282321"/>
                <a:gd name="connsiteX75" fmla="*/ 136684 w 376618"/>
                <a:gd name="connsiteY75" fmla="*/ 234791 h 282321"/>
                <a:gd name="connsiteX76" fmla="*/ 135636 w 376618"/>
                <a:gd name="connsiteY76" fmla="*/ 232505 h 282321"/>
                <a:gd name="connsiteX77" fmla="*/ 133160 w 376618"/>
                <a:gd name="connsiteY77" fmla="*/ 230600 h 282321"/>
                <a:gd name="connsiteX78" fmla="*/ 127826 w 376618"/>
                <a:gd name="connsiteY78" fmla="*/ 227933 h 282321"/>
                <a:gd name="connsiteX79" fmla="*/ 123349 w 376618"/>
                <a:gd name="connsiteY79" fmla="*/ 227362 h 282321"/>
                <a:gd name="connsiteX80" fmla="*/ 119634 w 376618"/>
                <a:gd name="connsiteY80" fmla="*/ 231648 h 282321"/>
                <a:gd name="connsiteX81" fmla="*/ 116967 w 376618"/>
                <a:gd name="connsiteY81" fmla="*/ 226219 h 282321"/>
                <a:gd name="connsiteX82" fmla="*/ 114110 w 376618"/>
                <a:gd name="connsiteY82" fmla="*/ 216598 h 282321"/>
                <a:gd name="connsiteX83" fmla="*/ 114395 w 376618"/>
                <a:gd name="connsiteY83" fmla="*/ 208883 h 282321"/>
                <a:gd name="connsiteX84" fmla="*/ 116014 w 376618"/>
                <a:gd name="connsiteY84" fmla="*/ 201168 h 282321"/>
                <a:gd name="connsiteX85" fmla="*/ 123825 w 376618"/>
                <a:gd name="connsiteY85" fmla="*/ 178403 h 282321"/>
                <a:gd name="connsiteX86" fmla="*/ 123444 w 376618"/>
                <a:gd name="connsiteY86" fmla="*/ 174688 h 282321"/>
                <a:gd name="connsiteX87" fmla="*/ 117729 w 376618"/>
                <a:gd name="connsiteY87" fmla="*/ 168307 h 282321"/>
                <a:gd name="connsiteX88" fmla="*/ 110776 w 376618"/>
                <a:gd name="connsiteY88" fmla="*/ 163639 h 282321"/>
                <a:gd name="connsiteX89" fmla="*/ 106871 w 376618"/>
                <a:gd name="connsiteY89" fmla="*/ 153828 h 282321"/>
                <a:gd name="connsiteX90" fmla="*/ 92773 w 376618"/>
                <a:gd name="connsiteY90" fmla="*/ 153257 h 282321"/>
                <a:gd name="connsiteX91" fmla="*/ 79343 w 376618"/>
                <a:gd name="connsiteY91" fmla="*/ 153734 h 282321"/>
                <a:gd name="connsiteX92" fmla="*/ 75152 w 376618"/>
                <a:gd name="connsiteY92" fmla="*/ 153257 h 282321"/>
                <a:gd name="connsiteX93" fmla="*/ 62484 w 376618"/>
                <a:gd name="connsiteY93" fmla="*/ 149161 h 282321"/>
                <a:gd name="connsiteX94" fmla="*/ 50197 w 376618"/>
                <a:gd name="connsiteY94" fmla="*/ 142494 h 282321"/>
                <a:gd name="connsiteX95" fmla="*/ 42005 w 376618"/>
                <a:gd name="connsiteY95" fmla="*/ 138493 h 282321"/>
                <a:gd name="connsiteX96" fmla="*/ 35147 w 376618"/>
                <a:gd name="connsiteY96" fmla="*/ 134112 h 282321"/>
                <a:gd name="connsiteX97" fmla="*/ 31433 w 376618"/>
                <a:gd name="connsiteY97" fmla="*/ 129540 h 282321"/>
                <a:gd name="connsiteX98" fmla="*/ 25527 w 376618"/>
                <a:gd name="connsiteY98" fmla="*/ 130778 h 282321"/>
                <a:gd name="connsiteX99" fmla="*/ 21527 w 376618"/>
                <a:gd name="connsiteY99" fmla="*/ 130778 h 282321"/>
                <a:gd name="connsiteX100" fmla="*/ 21622 w 376618"/>
                <a:gd name="connsiteY100" fmla="*/ 130016 h 282321"/>
                <a:gd name="connsiteX101" fmla="*/ 19336 w 376618"/>
                <a:gd name="connsiteY101" fmla="*/ 121825 h 282321"/>
                <a:gd name="connsiteX102" fmla="*/ 21717 w 376618"/>
                <a:gd name="connsiteY102" fmla="*/ 109347 h 282321"/>
                <a:gd name="connsiteX103" fmla="*/ 17431 w 376618"/>
                <a:gd name="connsiteY103" fmla="*/ 90868 h 282321"/>
                <a:gd name="connsiteX104" fmla="*/ 10478 w 376618"/>
                <a:gd name="connsiteY104" fmla="*/ 68675 h 282321"/>
                <a:gd name="connsiteX105" fmla="*/ 9906 w 376618"/>
                <a:gd name="connsiteY105" fmla="*/ 44767 h 282321"/>
                <a:gd name="connsiteX106" fmla="*/ 9430 w 376618"/>
                <a:gd name="connsiteY106" fmla="*/ 39338 h 282321"/>
                <a:gd name="connsiteX107" fmla="*/ 26670 w 376618"/>
                <a:gd name="connsiteY107" fmla="*/ 25717 h 282321"/>
                <a:gd name="connsiteX108" fmla="*/ 48387 w 376618"/>
                <a:gd name="connsiteY108" fmla="*/ 11144 h 282321"/>
                <a:gd name="connsiteX109" fmla="*/ 53245 w 376618"/>
                <a:gd name="connsiteY109" fmla="*/ 9906 h 282321"/>
                <a:gd name="connsiteX110" fmla="*/ 73343 w 376618"/>
                <a:gd name="connsiteY110" fmla="*/ 1238 h 282321"/>
                <a:gd name="connsiteX111" fmla="*/ 76010 w 376618"/>
                <a:gd name="connsiteY111" fmla="*/ 571 h 282321"/>
                <a:gd name="connsiteX112" fmla="*/ 94012 w 376618"/>
                <a:gd name="connsiteY112" fmla="*/ 2096 h 282321"/>
                <a:gd name="connsiteX113" fmla="*/ 108204 w 376618"/>
                <a:gd name="connsiteY113" fmla="*/ 4191 h 282321"/>
                <a:gd name="connsiteX114" fmla="*/ 120110 w 376618"/>
                <a:gd name="connsiteY114" fmla="*/ 3905 h 282321"/>
                <a:gd name="connsiteX115" fmla="*/ 126683 w 376618"/>
                <a:gd name="connsiteY115" fmla="*/ 1714 h 282321"/>
                <a:gd name="connsiteX116" fmla="*/ 132588 w 376618"/>
                <a:gd name="connsiteY116" fmla="*/ 3620 h 282321"/>
                <a:gd name="connsiteX117" fmla="*/ 137351 w 376618"/>
                <a:gd name="connsiteY117" fmla="*/ 10096 h 282321"/>
                <a:gd name="connsiteX118" fmla="*/ 142304 w 376618"/>
                <a:gd name="connsiteY118" fmla="*/ 9334 h 282321"/>
                <a:gd name="connsiteX119" fmla="*/ 147161 w 376618"/>
                <a:gd name="connsiteY119" fmla="*/ 5143 h 282321"/>
                <a:gd name="connsiteX120" fmla="*/ 173927 w 376618"/>
                <a:gd name="connsiteY120" fmla="*/ 8954 h 282321"/>
                <a:gd name="connsiteX121" fmla="*/ 179927 w 376618"/>
                <a:gd name="connsiteY121" fmla="*/ 8858 h 282321"/>
                <a:gd name="connsiteX122" fmla="*/ 186690 w 376618"/>
                <a:gd name="connsiteY122" fmla="*/ 9525 h 282321"/>
                <a:gd name="connsiteX123" fmla="*/ 199263 w 376618"/>
                <a:gd name="connsiteY123" fmla="*/ 13430 h 282321"/>
                <a:gd name="connsiteX124" fmla="*/ 206502 w 376618"/>
                <a:gd name="connsiteY124" fmla="*/ 16954 h 282321"/>
                <a:gd name="connsiteX125" fmla="*/ 222313 w 376618"/>
                <a:gd name="connsiteY125" fmla="*/ 14859 h 282321"/>
                <a:gd name="connsiteX126" fmla="*/ 229076 w 376618"/>
                <a:gd name="connsiteY126" fmla="*/ 14668 h 282321"/>
                <a:gd name="connsiteX127" fmla="*/ 232601 w 376618"/>
                <a:gd name="connsiteY127" fmla="*/ 13335 h 282321"/>
                <a:gd name="connsiteX128" fmla="*/ 243554 w 376618"/>
                <a:gd name="connsiteY128" fmla="*/ 3429 h 282321"/>
                <a:gd name="connsiteX129" fmla="*/ 248317 w 376618"/>
                <a:gd name="connsiteY129" fmla="*/ 1810 h 282321"/>
                <a:gd name="connsiteX130" fmla="*/ 252603 w 376618"/>
                <a:gd name="connsiteY130" fmla="*/ 0 h 282321"/>
                <a:gd name="connsiteX131" fmla="*/ 256604 w 376618"/>
                <a:gd name="connsiteY131" fmla="*/ 1524 h 282321"/>
                <a:gd name="connsiteX132" fmla="*/ 259175 w 376618"/>
                <a:gd name="connsiteY132" fmla="*/ 9906 h 282321"/>
                <a:gd name="connsiteX133" fmla="*/ 267271 w 376618"/>
                <a:gd name="connsiteY133" fmla="*/ 24384 h 282321"/>
                <a:gd name="connsiteX134" fmla="*/ 276035 w 376618"/>
                <a:gd name="connsiteY134" fmla="*/ 26860 h 282321"/>
                <a:gd name="connsiteX135" fmla="*/ 300323 w 376618"/>
                <a:gd name="connsiteY135" fmla="*/ 32385 h 282321"/>
                <a:gd name="connsiteX136" fmla="*/ 305276 w 376618"/>
                <a:gd name="connsiteY136" fmla="*/ 35338 h 282321"/>
                <a:gd name="connsiteX137" fmla="*/ 318992 w 376618"/>
                <a:gd name="connsiteY137" fmla="*/ 48006 h 282321"/>
                <a:gd name="connsiteX138" fmla="*/ 327184 w 376618"/>
                <a:gd name="connsiteY138" fmla="*/ 54197 h 282321"/>
                <a:gd name="connsiteX139" fmla="*/ 332327 w 376618"/>
                <a:gd name="connsiteY139" fmla="*/ 59150 h 282321"/>
                <a:gd name="connsiteX140" fmla="*/ 340328 w 376618"/>
                <a:gd name="connsiteY140" fmla="*/ 68771 h 282321"/>
                <a:gd name="connsiteX141" fmla="*/ 344900 w 376618"/>
                <a:gd name="connsiteY141" fmla="*/ 75819 h 282321"/>
                <a:gd name="connsiteX142" fmla="*/ 352615 w 376618"/>
                <a:gd name="connsiteY142" fmla="*/ 81153 h 282321"/>
                <a:gd name="connsiteX143" fmla="*/ 361664 w 376618"/>
                <a:gd name="connsiteY143" fmla="*/ 84677 h 282321"/>
                <a:gd name="connsiteX144" fmla="*/ 364903 w 376618"/>
                <a:gd name="connsiteY144" fmla="*/ 85249 h 282321"/>
                <a:gd name="connsiteX145" fmla="*/ 3715 w 376618"/>
                <a:gd name="connsiteY145" fmla="*/ 129159 h 282321"/>
                <a:gd name="connsiteX146" fmla="*/ 0 w 376618"/>
                <a:gd name="connsiteY146" fmla="*/ 128302 h 282321"/>
                <a:gd name="connsiteX147" fmla="*/ 7334 w 376618"/>
                <a:gd name="connsiteY147" fmla="*/ 115348 h 282321"/>
                <a:gd name="connsiteX148" fmla="*/ 10192 w 376618"/>
                <a:gd name="connsiteY148" fmla="*/ 106871 h 282321"/>
                <a:gd name="connsiteX149" fmla="*/ 12097 w 376618"/>
                <a:gd name="connsiteY149" fmla="*/ 94869 h 282321"/>
                <a:gd name="connsiteX150" fmla="*/ 13811 w 376618"/>
                <a:gd name="connsiteY150" fmla="*/ 91059 h 282321"/>
                <a:gd name="connsiteX151" fmla="*/ 13906 w 376618"/>
                <a:gd name="connsiteY151" fmla="*/ 96488 h 282321"/>
                <a:gd name="connsiteX152" fmla="*/ 13145 w 376618"/>
                <a:gd name="connsiteY152" fmla="*/ 105632 h 282321"/>
                <a:gd name="connsiteX153" fmla="*/ 8477 w 376618"/>
                <a:gd name="connsiteY153" fmla="*/ 121063 h 282321"/>
                <a:gd name="connsiteX154" fmla="*/ 3715 w 376618"/>
                <a:gd name="connsiteY154" fmla="*/ 129159 h 282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376618" h="282321">
                  <a:moveTo>
                    <a:pt x="364903" y="85249"/>
                  </a:moveTo>
                  <a:lnTo>
                    <a:pt x="364808" y="90392"/>
                  </a:lnTo>
                  <a:lnTo>
                    <a:pt x="363188" y="98965"/>
                  </a:lnTo>
                  <a:lnTo>
                    <a:pt x="360140" y="110109"/>
                  </a:lnTo>
                  <a:lnTo>
                    <a:pt x="356997" y="118681"/>
                  </a:lnTo>
                  <a:lnTo>
                    <a:pt x="356235" y="122015"/>
                  </a:lnTo>
                  <a:lnTo>
                    <a:pt x="358616" y="124777"/>
                  </a:lnTo>
                  <a:lnTo>
                    <a:pt x="370522" y="126016"/>
                  </a:lnTo>
                  <a:lnTo>
                    <a:pt x="375571" y="127540"/>
                  </a:lnTo>
                  <a:lnTo>
                    <a:pt x="376619" y="129826"/>
                  </a:lnTo>
                  <a:lnTo>
                    <a:pt x="373952" y="132779"/>
                  </a:lnTo>
                  <a:lnTo>
                    <a:pt x="370142" y="135255"/>
                  </a:lnTo>
                  <a:lnTo>
                    <a:pt x="368427" y="137541"/>
                  </a:lnTo>
                  <a:lnTo>
                    <a:pt x="365379" y="145828"/>
                  </a:lnTo>
                  <a:lnTo>
                    <a:pt x="345567" y="144780"/>
                  </a:lnTo>
                  <a:lnTo>
                    <a:pt x="342995" y="146495"/>
                  </a:lnTo>
                  <a:lnTo>
                    <a:pt x="341757" y="150304"/>
                  </a:lnTo>
                  <a:lnTo>
                    <a:pt x="340709" y="154781"/>
                  </a:lnTo>
                  <a:lnTo>
                    <a:pt x="338138" y="160020"/>
                  </a:lnTo>
                  <a:lnTo>
                    <a:pt x="332899" y="164592"/>
                  </a:lnTo>
                  <a:lnTo>
                    <a:pt x="324612" y="166306"/>
                  </a:lnTo>
                  <a:lnTo>
                    <a:pt x="317849" y="169354"/>
                  </a:lnTo>
                  <a:lnTo>
                    <a:pt x="312801" y="178975"/>
                  </a:lnTo>
                  <a:lnTo>
                    <a:pt x="309086" y="191738"/>
                  </a:lnTo>
                  <a:lnTo>
                    <a:pt x="309181" y="200787"/>
                  </a:lnTo>
                  <a:lnTo>
                    <a:pt x="309658" y="205835"/>
                  </a:lnTo>
                  <a:lnTo>
                    <a:pt x="309277" y="208788"/>
                  </a:lnTo>
                  <a:lnTo>
                    <a:pt x="306705" y="211931"/>
                  </a:lnTo>
                  <a:lnTo>
                    <a:pt x="302609" y="220218"/>
                  </a:lnTo>
                  <a:lnTo>
                    <a:pt x="299180" y="229362"/>
                  </a:lnTo>
                  <a:lnTo>
                    <a:pt x="297847" y="234315"/>
                  </a:lnTo>
                  <a:lnTo>
                    <a:pt x="298513" y="236696"/>
                  </a:lnTo>
                  <a:lnTo>
                    <a:pt x="302323" y="236696"/>
                  </a:lnTo>
                  <a:lnTo>
                    <a:pt x="307848" y="238601"/>
                  </a:lnTo>
                  <a:lnTo>
                    <a:pt x="310705" y="242221"/>
                  </a:lnTo>
                  <a:lnTo>
                    <a:pt x="311848" y="246507"/>
                  </a:lnTo>
                  <a:lnTo>
                    <a:pt x="311848" y="250984"/>
                  </a:lnTo>
                  <a:lnTo>
                    <a:pt x="310801" y="253555"/>
                  </a:lnTo>
                  <a:lnTo>
                    <a:pt x="306419" y="255270"/>
                  </a:lnTo>
                  <a:lnTo>
                    <a:pt x="299561" y="255365"/>
                  </a:lnTo>
                  <a:lnTo>
                    <a:pt x="295561" y="253175"/>
                  </a:lnTo>
                  <a:lnTo>
                    <a:pt x="294704" y="251555"/>
                  </a:lnTo>
                  <a:lnTo>
                    <a:pt x="296609" y="247174"/>
                  </a:lnTo>
                  <a:lnTo>
                    <a:pt x="295180" y="241649"/>
                  </a:lnTo>
                  <a:lnTo>
                    <a:pt x="292322" y="238601"/>
                  </a:lnTo>
                  <a:lnTo>
                    <a:pt x="286512" y="243173"/>
                  </a:lnTo>
                  <a:lnTo>
                    <a:pt x="280988" y="243173"/>
                  </a:lnTo>
                  <a:lnTo>
                    <a:pt x="274320" y="247269"/>
                  </a:lnTo>
                  <a:lnTo>
                    <a:pt x="269938" y="253746"/>
                  </a:lnTo>
                  <a:lnTo>
                    <a:pt x="265747" y="256127"/>
                  </a:lnTo>
                  <a:lnTo>
                    <a:pt x="254413" y="254794"/>
                  </a:lnTo>
                  <a:lnTo>
                    <a:pt x="251651" y="257651"/>
                  </a:lnTo>
                  <a:lnTo>
                    <a:pt x="249269" y="270796"/>
                  </a:lnTo>
                  <a:lnTo>
                    <a:pt x="247936" y="273368"/>
                  </a:lnTo>
                  <a:lnTo>
                    <a:pt x="238506" y="272796"/>
                  </a:lnTo>
                  <a:lnTo>
                    <a:pt x="229362" y="278035"/>
                  </a:lnTo>
                  <a:lnTo>
                    <a:pt x="219075" y="282321"/>
                  </a:lnTo>
                  <a:lnTo>
                    <a:pt x="213931" y="279368"/>
                  </a:lnTo>
                  <a:lnTo>
                    <a:pt x="210979" y="276034"/>
                  </a:lnTo>
                  <a:lnTo>
                    <a:pt x="205359" y="276606"/>
                  </a:lnTo>
                  <a:lnTo>
                    <a:pt x="199263" y="278035"/>
                  </a:lnTo>
                  <a:lnTo>
                    <a:pt x="195167" y="277273"/>
                  </a:lnTo>
                  <a:lnTo>
                    <a:pt x="190595" y="277653"/>
                  </a:lnTo>
                  <a:lnTo>
                    <a:pt x="181642" y="280225"/>
                  </a:lnTo>
                  <a:lnTo>
                    <a:pt x="170497" y="279368"/>
                  </a:lnTo>
                  <a:lnTo>
                    <a:pt x="165735" y="277177"/>
                  </a:lnTo>
                  <a:lnTo>
                    <a:pt x="165259" y="275082"/>
                  </a:lnTo>
                  <a:lnTo>
                    <a:pt x="165545" y="270034"/>
                  </a:lnTo>
                  <a:lnTo>
                    <a:pt x="165449" y="262033"/>
                  </a:lnTo>
                  <a:lnTo>
                    <a:pt x="163735" y="254984"/>
                  </a:lnTo>
                  <a:lnTo>
                    <a:pt x="158401" y="248793"/>
                  </a:lnTo>
                  <a:lnTo>
                    <a:pt x="152686" y="244411"/>
                  </a:lnTo>
                  <a:lnTo>
                    <a:pt x="145542" y="239839"/>
                  </a:lnTo>
                  <a:lnTo>
                    <a:pt x="140208" y="237934"/>
                  </a:lnTo>
                  <a:lnTo>
                    <a:pt x="137351" y="237363"/>
                  </a:lnTo>
                  <a:lnTo>
                    <a:pt x="136684" y="234791"/>
                  </a:lnTo>
                  <a:lnTo>
                    <a:pt x="135636" y="232505"/>
                  </a:lnTo>
                  <a:lnTo>
                    <a:pt x="133160" y="230600"/>
                  </a:lnTo>
                  <a:lnTo>
                    <a:pt x="127826" y="227933"/>
                  </a:lnTo>
                  <a:lnTo>
                    <a:pt x="123349" y="227362"/>
                  </a:lnTo>
                  <a:lnTo>
                    <a:pt x="119634" y="231648"/>
                  </a:lnTo>
                  <a:lnTo>
                    <a:pt x="116967" y="226219"/>
                  </a:lnTo>
                  <a:lnTo>
                    <a:pt x="114110" y="216598"/>
                  </a:lnTo>
                  <a:lnTo>
                    <a:pt x="114395" y="208883"/>
                  </a:lnTo>
                  <a:lnTo>
                    <a:pt x="116014" y="201168"/>
                  </a:lnTo>
                  <a:lnTo>
                    <a:pt x="123825" y="178403"/>
                  </a:lnTo>
                  <a:lnTo>
                    <a:pt x="123444" y="174688"/>
                  </a:lnTo>
                  <a:lnTo>
                    <a:pt x="117729" y="168307"/>
                  </a:lnTo>
                  <a:lnTo>
                    <a:pt x="110776" y="163639"/>
                  </a:lnTo>
                  <a:lnTo>
                    <a:pt x="106871" y="153828"/>
                  </a:lnTo>
                  <a:lnTo>
                    <a:pt x="92773" y="153257"/>
                  </a:lnTo>
                  <a:lnTo>
                    <a:pt x="79343" y="153734"/>
                  </a:lnTo>
                  <a:lnTo>
                    <a:pt x="75152" y="153257"/>
                  </a:lnTo>
                  <a:lnTo>
                    <a:pt x="62484" y="149161"/>
                  </a:lnTo>
                  <a:lnTo>
                    <a:pt x="50197" y="142494"/>
                  </a:lnTo>
                  <a:lnTo>
                    <a:pt x="42005" y="138493"/>
                  </a:lnTo>
                  <a:lnTo>
                    <a:pt x="35147" y="134112"/>
                  </a:lnTo>
                  <a:lnTo>
                    <a:pt x="31433" y="129540"/>
                  </a:lnTo>
                  <a:lnTo>
                    <a:pt x="25527" y="130778"/>
                  </a:lnTo>
                  <a:lnTo>
                    <a:pt x="21527" y="130778"/>
                  </a:lnTo>
                  <a:lnTo>
                    <a:pt x="21622" y="130016"/>
                  </a:lnTo>
                  <a:lnTo>
                    <a:pt x="19336" y="121825"/>
                  </a:lnTo>
                  <a:lnTo>
                    <a:pt x="21717" y="109347"/>
                  </a:lnTo>
                  <a:lnTo>
                    <a:pt x="17431" y="90868"/>
                  </a:lnTo>
                  <a:lnTo>
                    <a:pt x="10478" y="68675"/>
                  </a:lnTo>
                  <a:lnTo>
                    <a:pt x="9906" y="44767"/>
                  </a:lnTo>
                  <a:lnTo>
                    <a:pt x="9430" y="39338"/>
                  </a:lnTo>
                  <a:lnTo>
                    <a:pt x="26670" y="25717"/>
                  </a:lnTo>
                  <a:lnTo>
                    <a:pt x="48387" y="11144"/>
                  </a:lnTo>
                  <a:lnTo>
                    <a:pt x="53245" y="9906"/>
                  </a:lnTo>
                  <a:lnTo>
                    <a:pt x="73343" y="1238"/>
                  </a:lnTo>
                  <a:lnTo>
                    <a:pt x="76010" y="571"/>
                  </a:lnTo>
                  <a:lnTo>
                    <a:pt x="94012" y="2096"/>
                  </a:lnTo>
                  <a:lnTo>
                    <a:pt x="108204" y="4191"/>
                  </a:lnTo>
                  <a:lnTo>
                    <a:pt x="120110" y="3905"/>
                  </a:lnTo>
                  <a:lnTo>
                    <a:pt x="126683" y="1714"/>
                  </a:lnTo>
                  <a:lnTo>
                    <a:pt x="132588" y="3620"/>
                  </a:lnTo>
                  <a:lnTo>
                    <a:pt x="137351" y="10096"/>
                  </a:lnTo>
                  <a:lnTo>
                    <a:pt x="142304" y="9334"/>
                  </a:lnTo>
                  <a:lnTo>
                    <a:pt x="147161" y="5143"/>
                  </a:lnTo>
                  <a:lnTo>
                    <a:pt x="173927" y="8954"/>
                  </a:lnTo>
                  <a:lnTo>
                    <a:pt x="179927" y="8858"/>
                  </a:lnTo>
                  <a:lnTo>
                    <a:pt x="186690" y="9525"/>
                  </a:lnTo>
                  <a:lnTo>
                    <a:pt x="199263" y="13430"/>
                  </a:lnTo>
                  <a:lnTo>
                    <a:pt x="206502" y="16954"/>
                  </a:lnTo>
                  <a:lnTo>
                    <a:pt x="222313" y="14859"/>
                  </a:lnTo>
                  <a:lnTo>
                    <a:pt x="229076" y="14668"/>
                  </a:lnTo>
                  <a:lnTo>
                    <a:pt x="232601" y="13335"/>
                  </a:lnTo>
                  <a:lnTo>
                    <a:pt x="243554" y="3429"/>
                  </a:lnTo>
                  <a:lnTo>
                    <a:pt x="248317" y="1810"/>
                  </a:lnTo>
                  <a:lnTo>
                    <a:pt x="252603" y="0"/>
                  </a:lnTo>
                  <a:lnTo>
                    <a:pt x="256604" y="1524"/>
                  </a:lnTo>
                  <a:lnTo>
                    <a:pt x="259175" y="9906"/>
                  </a:lnTo>
                  <a:lnTo>
                    <a:pt x="267271" y="24384"/>
                  </a:lnTo>
                  <a:lnTo>
                    <a:pt x="276035" y="26860"/>
                  </a:lnTo>
                  <a:lnTo>
                    <a:pt x="300323" y="32385"/>
                  </a:lnTo>
                  <a:lnTo>
                    <a:pt x="305276" y="35338"/>
                  </a:lnTo>
                  <a:lnTo>
                    <a:pt x="318992" y="48006"/>
                  </a:lnTo>
                  <a:lnTo>
                    <a:pt x="327184" y="54197"/>
                  </a:lnTo>
                  <a:lnTo>
                    <a:pt x="332327" y="59150"/>
                  </a:lnTo>
                  <a:lnTo>
                    <a:pt x="340328" y="68771"/>
                  </a:lnTo>
                  <a:lnTo>
                    <a:pt x="344900" y="75819"/>
                  </a:lnTo>
                  <a:lnTo>
                    <a:pt x="352615" y="81153"/>
                  </a:lnTo>
                  <a:lnTo>
                    <a:pt x="361664" y="84677"/>
                  </a:lnTo>
                  <a:lnTo>
                    <a:pt x="364903" y="85249"/>
                  </a:lnTo>
                  <a:close/>
                  <a:moveTo>
                    <a:pt x="3715" y="129159"/>
                  </a:moveTo>
                  <a:lnTo>
                    <a:pt x="0" y="128302"/>
                  </a:lnTo>
                  <a:lnTo>
                    <a:pt x="7334" y="115348"/>
                  </a:lnTo>
                  <a:lnTo>
                    <a:pt x="10192" y="106871"/>
                  </a:lnTo>
                  <a:lnTo>
                    <a:pt x="12097" y="94869"/>
                  </a:lnTo>
                  <a:lnTo>
                    <a:pt x="13811" y="91059"/>
                  </a:lnTo>
                  <a:lnTo>
                    <a:pt x="13906" y="96488"/>
                  </a:lnTo>
                  <a:lnTo>
                    <a:pt x="13145" y="105632"/>
                  </a:lnTo>
                  <a:lnTo>
                    <a:pt x="8477" y="121063"/>
                  </a:lnTo>
                  <a:lnTo>
                    <a:pt x="3715" y="12915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EF93C562-7DCE-35F6-6559-CFE04104E3FA}"/>
                </a:ext>
              </a:extLst>
            </p:cNvPr>
            <p:cNvSpPr/>
            <p:nvPr/>
          </p:nvSpPr>
          <p:spPr>
            <a:xfrm>
              <a:off x="6336601" y="6737603"/>
              <a:ext cx="8382" cy="20097"/>
            </a:xfrm>
            <a:custGeom>
              <a:avLst/>
              <a:gdLst>
                <a:gd name="connsiteX0" fmla="*/ 6382 w 8382"/>
                <a:gd name="connsiteY0" fmla="*/ 20098 h 20097"/>
                <a:gd name="connsiteX1" fmla="*/ 1429 w 8382"/>
                <a:gd name="connsiteY1" fmla="*/ 19621 h 20097"/>
                <a:gd name="connsiteX2" fmla="*/ 476 w 8382"/>
                <a:gd name="connsiteY2" fmla="*/ 19621 h 20097"/>
                <a:gd name="connsiteX3" fmla="*/ 0 w 8382"/>
                <a:gd name="connsiteY3" fmla="*/ 16288 h 20097"/>
                <a:gd name="connsiteX4" fmla="*/ 286 w 8382"/>
                <a:gd name="connsiteY4" fmla="*/ 9240 h 20097"/>
                <a:gd name="connsiteX5" fmla="*/ 3048 w 8382"/>
                <a:gd name="connsiteY5" fmla="*/ 0 h 20097"/>
                <a:gd name="connsiteX6" fmla="*/ 3620 w 8382"/>
                <a:gd name="connsiteY6" fmla="*/ 1524 h 20097"/>
                <a:gd name="connsiteX7" fmla="*/ 4000 w 8382"/>
                <a:gd name="connsiteY7" fmla="*/ 3429 h 20097"/>
                <a:gd name="connsiteX8" fmla="*/ 4572 w 8382"/>
                <a:gd name="connsiteY8" fmla="*/ 5525 h 20097"/>
                <a:gd name="connsiteX9" fmla="*/ 4858 w 8382"/>
                <a:gd name="connsiteY9" fmla="*/ 8097 h 20097"/>
                <a:gd name="connsiteX10" fmla="*/ 5905 w 8382"/>
                <a:gd name="connsiteY10" fmla="*/ 10668 h 20097"/>
                <a:gd name="connsiteX11" fmla="*/ 7810 w 8382"/>
                <a:gd name="connsiteY11" fmla="*/ 13049 h 20097"/>
                <a:gd name="connsiteX12" fmla="*/ 8382 w 8382"/>
                <a:gd name="connsiteY12" fmla="*/ 15430 h 20097"/>
                <a:gd name="connsiteX13" fmla="*/ 7429 w 8382"/>
                <a:gd name="connsiteY13" fmla="*/ 18383 h 20097"/>
                <a:gd name="connsiteX14" fmla="*/ 6382 w 8382"/>
                <a:gd name="connsiteY14" fmla="*/ 20098 h 2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82" h="20097">
                  <a:moveTo>
                    <a:pt x="6382" y="20098"/>
                  </a:moveTo>
                  <a:lnTo>
                    <a:pt x="1429" y="19621"/>
                  </a:lnTo>
                  <a:lnTo>
                    <a:pt x="476" y="19621"/>
                  </a:lnTo>
                  <a:lnTo>
                    <a:pt x="0" y="16288"/>
                  </a:lnTo>
                  <a:lnTo>
                    <a:pt x="286" y="9240"/>
                  </a:lnTo>
                  <a:lnTo>
                    <a:pt x="3048" y="0"/>
                  </a:lnTo>
                  <a:lnTo>
                    <a:pt x="3620" y="1524"/>
                  </a:lnTo>
                  <a:lnTo>
                    <a:pt x="4000" y="3429"/>
                  </a:lnTo>
                  <a:lnTo>
                    <a:pt x="4572" y="5525"/>
                  </a:lnTo>
                  <a:lnTo>
                    <a:pt x="4858" y="8097"/>
                  </a:lnTo>
                  <a:lnTo>
                    <a:pt x="5905" y="10668"/>
                  </a:lnTo>
                  <a:lnTo>
                    <a:pt x="7810" y="13049"/>
                  </a:lnTo>
                  <a:lnTo>
                    <a:pt x="8382" y="15430"/>
                  </a:lnTo>
                  <a:lnTo>
                    <a:pt x="7429" y="18383"/>
                  </a:lnTo>
                  <a:lnTo>
                    <a:pt x="6382" y="20098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DE8577A6-1E52-8697-F555-53BEA088FD3E}"/>
                </a:ext>
              </a:extLst>
            </p:cNvPr>
            <p:cNvSpPr/>
            <p:nvPr/>
          </p:nvSpPr>
          <p:spPr>
            <a:xfrm>
              <a:off x="7012685" y="7102125"/>
              <a:ext cx="110394" cy="122205"/>
            </a:xfrm>
            <a:custGeom>
              <a:avLst/>
              <a:gdLst>
                <a:gd name="connsiteX0" fmla="*/ 98203 w 110394"/>
                <a:gd name="connsiteY0" fmla="*/ 88297 h 122205"/>
                <a:gd name="connsiteX1" fmla="*/ 98108 w 110394"/>
                <a:gd name="connsiteY1" fmla="*/ 88297 h 122205"/>
                <a:gd name="connsiteX2" fmla="*/ 87154 w 110394"/>
                <a:gd name="connsiteY2" fmla="*/ 90678 h 122205"/>
                <a:gd name="connsiteX3" fmla="*/ 83439 w 110394"/>
                <a:gd name="connsiteY3" fmla="*/ 93536 h 122205"/>
                <a:gd name="connsiteX4" fmla="*/ 81248 w 110394"/>
                <a:gd name="connsiteY4" fmla="*/ 98393 h 122205"/>
                <a:gd name="connsiteX5" fmla="*/ 80582 w 110394"/>
                <a:gd name="connsiteY5" fmla="*/ 100965 h 122205"/>
                <a:gd name="connsiteX6" fmla="*/ 78581 w 110394"/>
                <a:gd name="connsiteY6" fmla="*/ 101060 h 122205"/>
                <a:gd name="connsiteX7" fmla="*/ 75438 w 110394"/>
                <a:gd name="connsiteY7" fmla="*/ 98488 h 122205"/>
                <a:gd name="connsiteX8" fmla="*/ 71342 w 110394"/>
                <a:gd name="connsiteY8" fmla="*/ 94583 h 122205"/>
                <a:gd name="connsiteX9" fmla="*/ 66008 w 110394"/>
                <a:gd name="connsiteY9" fmla="*/ 94869 h 122205"/>
                <a:gd name="connsiteX10" fmla="*/ 48006 w 110394"/>
                <a:gd name="connsiteY10" fmla="*/ 103537 h 122205"/>
                <a:gd name="connsiteX11" fmla="*/ 46196 w 110394"/>
                <a:gd name="connsiteY11" fmla="*/ 108013 h 122205"/>
                <a:gd name="connsiteX12" fmla="*/ 45815 w 110394"/>
                <a:gd name="connsiteY12" fmla="*/ 117824 h 122205"/>
                <a:gd name="connsiteX13" fmla="*/ 44577 w 110394"/>
                <a:gd name="connsiteY13" fmla="*/ 120491 h 122205"/>
                <a:gd name="connsiteX14" fmla="*/ 42672 w 110394"/>
                <a:gd name="connsiteY14" fmla="*/ 122206 h 122205"/>
                <a:gd name="connsiteX15" fmla="*/ 35147 w 110394"/>
                <a:gd name="connsiteY15" fmla="*/ 121158 h 122205"/>
                <a:gd name="connsiteX16" fmla="*/ 34385 w 110394"/>
                <a:gd name="connsiteY16" fmla="*/ 120491 h 122205"/>
                <a:gd name="connsiteX17" fmla="*/ 35338 w 110394"/>
                <a:gd name="connsiteY17" fmla="*/ 116681 h 122205"/>
                <a:gd name="connsiteX18" fmla="*/ 34957 w 110394"/>
                <a:gd name="connsiteY18" fmla="*/ 108490 h 122205"/>
                <a:gd name="connsiteX19" fmla="*/ 31623 w 110394"/>
                <a:gd name="connsiteY19" fmla="*/ 94869 h 122205"/>
                <a:gd name="connsiteX20" fmla="*/ 29242 w 110394"/>
                <a:gd name="connsiteY20" fmla="*/ 90392 h 122205"/>
                <a:gd name="connsiteX21" fmla="*/ 24289 w 110394"/>
                <a:gd name="connsiteY21" fmla="*/ 85916 h 122205"/>
                <a:gd name="connsiteX22" fmla="*/ 20384 w 110394"/>
                <a:gd name="connsiteY22" fmla="*/ 82963 h 122205"/>
                <a:gd name="connsiteX23" fmla="*/ 13526 w 110394"/>
                <a:gd name="connsiteY23" fmla="*/ 80391 h 122205"/>
                <a:gd name="connsiteX24" fmla="*/ 10001 w 110394"/>
                <a:gd name="connsiteY24" fmla="*/ 72866 h 122205"/>
                <a:gd name="connsiteX25" fmla="*/ 4763 w 110394"/>
                <a:gd name="connsiteY25" fmla="*/ 64294 h 122205"/>
                <a:gd name="connsiteX26" fmla="*/ 2191 w 110394"/>
                <a:gd name="connsiteY26" fmla="*/ 62293 h 122205"/>
                <a:gd name="connsiteX27" fmla="*/ 2572 w 110394"/>
                <a:gd name="connsiteY27" fmla="*/ 61532 h 122205"/>
                <a:gd name="connsiteX28" fmla="*/ 3810 w 110394"/>
                <a:gd name="connsiteY28" fmla="*/ 55054 h 122205"/>
                <a:gd name="connsiteX29" fmla="*/ 2286 w 110394"/>
                <a:gd name="connsiteY29" fmla="*/ 50292 h 122205"/>
                <a:gd name="connsiteX30" fmla="*/ 0 w 110394"/>
                <a:gd name="connsiteY30" fmla="*/ 46291 h 122205"/>
                <a:gd name="connsiteX31" fmla="*/ 1619 w 110394"/>
                <a:gd name="connsiteY31" fmla="*/ 43815 h 122205"/>
                <a:gd name="connsiteX32" fmla="*/ 6477 w 110394"/>
                <a:gd name="connsiteY32" fmla="*/ 43910 h 122205"/>
                <a:gd name="connsiteX33" fmla="*/ 10478 w 110394"/>
                <a:gd name="connsiteY33" fmla="*/ 44291 h 122205"/>
                <a:gd name="connsiteX34" fmla="*/ 11906 w 110394"/>
                <a:gd name="connsiteY34" fmla="*/ 40481 h 122205"/>
                <a:gd name="connsiteX35" fmla="*/ 20193 w 110394"/>
                <a:gd name="connsiteY35" fmla="*/ 37909 h 122205"/>
                <a:gd name="connsiteX36" fmla="*/ 28194 w 110394"/>
                <a:gd name="connsiteY36" fmla="*/ 35338 h 122205"/>
                <a:gd name="connsiteX37" fmla="*/ 29337 w 110394"/>
                <a:gd name="connsiteY37" fmla="*/ 33433 h 122205"/>
                <a:gd name="connsiteX38" fmla="*/ 27432 w 110394"/>
                <a:gd name="connsiteY38" fmla="*/ 29527 h 122205"/>
                <a:gd name="connsiteX39" fmla="*/ 28575 w 110394"/>
                <a:gd name="connsiteY39" fmla="*/ 27051 h 122205"/>
                <a:gd name="connsiteX40" fmla="*/ 38100 w 110394"/>
                <a:gd name="connsiteY40" fmla="*/ 19907 h 122205"/>
                <a:gd name="connsiteX41" fmla="*/ 39624 w 110394"/>
                <a:gd name="connsiteY41" fmla="*/ 16669 h 122205"/>
                <a:gd name="connsiteX42" fmla="*/ 40196 w 110394"/>
                <a:gd name="connsiteY42" fmla="*/ 14192 h 122205"/>
                <a:gd name="connsiteX43" fmla="*/ 38957 w 110394"/>
                <a:gd name="connsiteY43" fmla="*/ 11525 h 122205"/>
                <a:gd name="connsiteX44" fmla="*/ 37148 w 110394"/>
                <a:gd name="connsiteY44" fmla="*/ 7334 h 122205"/>
                <a:gd name="connsiteX45" fmla="*/ 38005 w 110394"/>
                <a:gd name="connsiteY45" fmla="*/ 5525 h 122205"/>
                <a:gd name="connsiteX46" fmla="*/ 42958 w 110394"/>
                <a:gd name="connsiteY46" fmla="*/ 3048 h 122205"/>
                <a:gd name="connsiteX47" fmla="*/ 47054 w 110394"/>
                <a:gd name="connsiteY47" fmla="*/ 285 h 122205"/>
                <a:gd name="connsiteX48" fmla="*/ 49435 w 110394"/>
                <a:gd name="connsiteY48" fmla="*/ 0 h 122205"/>
                <a:gd name="connsiteX49" fmla="*/ 50863 w 110394"/>
                <a:gd name="connsiteY49" fmla="*/ 2095 h 122205"/>
                <a:gd name="connsiteX50" fmla="*/ 50863 w 110394"/>
                <a:gd name="connsiteY50" fmla="*/ 4191 h 122205"/>
                <a:gd name="connsiteX51" fmla="*/ 52197 w 110394"/>
                <a:gd name="connsiteY51" fmla="*/ 7715 h 122205"/>
                <a:gd name="connsiteX52" fmla="*/ 55150 w 110394"/>
                <a:gd name="connsiteY52" fmla="*/ 9620 h 122205"/>
                <a:gd name="connsiteX53" fmla="*/ 60103 w 110394"/>
                <a:gd name="connsiteY53" fmla="*/ 12763 h 122205"/>
                <a:gd name="connsiteX54" fmla="*/ 65818 w 110394"/>
                <a:gd name="connsiteY54" fmla="*/ 14859 h 122205"/>
                <a:gd name="connsiteX55" fmla="*/ 70295 w 110394"/>
                <a:gd name="connsiteY55" fmla="*/ 19145 h 122205"/>
                <a:gd name="connsiteX56" fmla="*/ 76486 w 110394"/>
                <a:gd name="connsiteY56" fmla="*/ 26765 h 122205"/>
                <a:gd name="connsiteX57" fmla="*/ 77343 w 110394"/>
                <a:gd name="connsiteY57" fmla="*/ 30480 h 122205"/>
                <a:gd name="connsiteX58" fmla="*/ 82868 w 110394"/>
                <a:gd name="connsiteY58" fmla="*/ 33814 h 122205"/>
                <a:gd name="connsiteX59" fmla="*/ 88011 w 110394"/>
                <a:gd name="connsiteY59" fmla="*/ 37624 h 122205"/>
                <a:gd name="connsiteX60" fmla="*/ 87249 w 110394"/>
                <a:gd name="connsiteY60" fmla="*/ 44577 h 122205"/>
                <a:gd name="connsiteX61" fmla="*/ 104680 w 110394"/>
                <a:gd name="connsiteY61" fmla="*/ 50673 h 122205"/>
                <a:gd name="connsiteX62" fmla="*/ 108585 w 110394"/>
                <a:gd name="connsiteY62" fmla="*/ 50673 h 122205"/>
                <a:gd name="connsiteX63" fmla="*/ 110395 w 110394"/>
                <a:gd name="connsiteY63" fmla="*/ 51721 h 122205"/>
                <a:gd name="connsiteX64" fmla="*/ 110395 w 110394"/>
                <a:gd name="connsiteY64" fmla="*/ 53244 h 122205"/>
                <a:gd name="connsiteX65" fmla="*/ 108966 w 110394"/>
                <a:gd name="connsiteY65" fmla="*/ 58198 h 122205"/>
                <a:gd name="connsiteX66" fmla="*/ 101822 w 110394"/>
                <a:gd name="connsiteY66" fmla="*/ 73057 h 122205"/>
                <a:gd name="connsiteX67" fmla="*/ 101251 w 110394"/>
                <a:gd name="connsiteY67" fmla="*/ 76200 h 122205"/>
                <a:gd name="connsiteX68" fmla="*/ 96107 w 110394"/>
                <a:gd name="connsiteY68" fmla="*/ 79438 h 122205"/>
                <a:gd name="connsiteX69" fmla="*/ 95441 w 110394"/>
                <a:gd name="connsiteY69" fmla="*/ 81248 h 122205"/>
                <a:gd name="connsiteX70" fmla="*/ 96869 w 110394"/>
                <a:gd name="connsiteY70" fmla="*/ 85439 h 122205"/>
                <a:gd name="connsiteX71" fmla="*/ 98203 w 110394"/>
                <a:gd name="connsiteY71" fmla="*/ 88297 h 12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10394" h="122205">
                  <a:moveTo>
                    <a:pt x="98203" y="88297"/>
                  </a:moveTo>
                  <a:lnTo>
                    <a:pt x="98108" y="88297"/>
                  </a:lnTo>
                  <a:lnTo>
                    <a:pt x="87154" y="90678"/>
                  </a:lnTo>
                  <a:lnTo>
                    <a:pt x="83439" y="93536"/>
                  </a:lnTo>
                  <a:lnTo>
                    <a:pt x="81248" y="98393"/>
                  </a:lnTo>
                  <a:lnTo>
                    <a:pt x="80582" y="100965"/>
                  </a:lnTo>
                  <a:lnTo>
                    <a:pt x="78581" y="101060"/>
                  </a:lnTo>
                  <a:lnTo>
                    <a:pt x="75438" y="98488"/>
                  </a:lnTo>
                  <a:lnTo>
                    <a:pt x="71342" y="94583"/>
                  </a:lnTo>
                  <a:lnTo>
                    <a:pt x="66008" y="94869"/>
                  </a:lnTo>
                  <a:lnTo>
                    <a:pt x="48006" y="103537"/>
                  </a:lnTo>
                  <a:lnTo>
                    <a:pt x="46196" y="108013"/>
                  </a:lnTo>
                  <a:lnTo>
                    <a:pt x="45815" y="117824"/>
                  </a:lnTo>
                  <a:lnTo>
                    <a:pt x="44577" y="120491"/>
                  </a:lnTo>
                  <a:lnTo>
                    <a:pt x="42672" y="122206"/>
                  </a:lnTo>
                  <a:lnTo>
                    <a:pt x="35147" y="121158"/>
                  </a:lnTo>
                  <a:lnTo>
                    <a:pt x="34385" y="120491"/>
                  </a:lnTo>
                  <a:lnTo>
                    <a:pt x="35338" y="116681"/>
                  </a:lnTo>
                  <a:lnTo>
                    <a:pt x="34957" y="108490"/>
                  </a:lnTo>
                  <a:lnTo>
                    <a:pt x="31623" y="94869"/>
                  </a:lnTo>
                  <a:lnTo>
                    <a:pt x="29242" y="90392"/>
                  </a:lnTo>
                  <a:lnTo>
                    <a:pt x="24289" y="85916"/>
                  </a:lnTo>
                  <a:lnTo>
                    <a:pt x="20384" y="82963"/>
                  </a:lnTo>
                  <a:lnTo>
                    <a:pt x="13526" y="80391"/>
                  </a:lnTo>
                  <a:lnTo>
                    <a:pt x="10001" y="72866"/>
                  </a:lnTo>
                  <a:lnTo>
                    <a:pt x="4763" y="64294"/>
                  </a:lnTo>
                  <a:lnTo>
                    <a:pt x="2191" y="62293"/>
                  </a:lnTo>
                  <a:lnTo>
                    <a:pt x="2572" y="61532"/>
                  </a:lnTo>
                  <a:lnTo>
                    <a:pt x="3810" y="55054"/>
                  </a:lnTo>
                  <a:lnTo>
                    <a:pt x="2286" y="50292"/>
                  </a:lnTo>
                  <a:lnTo>
                    <a:pt x="0" y="46291"/>
                  </a:lnTo>
                  <a:lnTo>
                    <a:pt x="1619" y="43815"/>
                  </a:lnTo>
                  <a:lnTo>
                    <a:pt x="6477" y="43910"/>
                  </a:lnTo>
                  <a:lnTo>
                    <a:pt x="10478" y="44291"/>
                  </a:lnTo>
                  <a:lnTo>
                    <a:pt x="11906" y="40481"/>
                  </a:lnTo>
                  <a:lnTo>
                    <a:pt x="20193" y="37909"/>
                  </a:lnTo>
                  <a:lnTo>
                    <a:pt x="28194" y="35338"/>
                  </a:lnTo>
                  <a:lnTo>
                    <a:pt x="29337" y="33433"/>
                  </a:lnTo>
                  <a:lnTo>
                    <a:pt x="27432" y="29527"/>
                  </a:lnTo>
                  <a:lnTo>
                    <a:pt x="28575" y="27051"/>
                  </a:lnTo>
                  <a:lnTo>
                    <a:pt x="38100" y="19907"/>
                  </a:lnTo>
                  <a:lnTo>
                    <a:pt x="39624" y="16669"/>
                  </a:lnTo>
                  <a:lnTo>
                    <a:pt x="40196" y="14192"/>
                  </a:lnTo>
                  <a:lnTo>
                    <a:pt x="38957" y="11525"/>
                  </a:lnTo>
                  <a:lnTo>
                    <a:pt x="37148" y="7334"/>
                  </a:lnTo>
                  <a:lnTo>
                    <a:pt x="38005" y="5525"/>
                  </a:lnTo>
                  <a:lnTo>
                    <a:pt x="42958" y="3048"/>
                  </a:lnTo>
                  <a:lnTo>
                    <a:pt x="47054" y="285"/>
                  </a:lnTo>
                  <a:lnTo>
                    <a:pt x="49435" y="0"/>
                  </a:lnTo>
                  <a:lnTo>
                    <a:pt x="50863" y="2095"/>
                  </a:lnTo>
                  <a:lnTo>
                    <a:pt x="50863" y="4191"/>
                  </a:lnTo>
                  <a:lnTo>
                    <a:pt x="52197" y="7715"/>
                  </a:lnTo>
                  <a:lnTo>
                    <a:pt x="55150" y="9620"/>
                  </a:lnTo>
                  <a:lnTo>
                    <a:pt x="60103" y="12763"/>
                  </a:lnTo>
                  <a:lnTo>
                    <a:pt x="65818" y="14859"/>
                  </a:lnTo>
                  <a:lnTo>
                    <a:pt x="70295" y="19145"/>
                  </a:lnTo>
                  <a:lnTo>
                    <a:pt x="76486" y="26765"/>
                  </a:lnTo>
                  <a:lnTo>
                    <a:pt x="77343" y="30480"/>
                  </a:lnTo>
                  <a:lnTo>
                    <a:pt x="82868" y="33814"/>
                  </a:lnTo>
                  <a:lnTo>
                    <a:pt x="88011" y="37624"/>
                  </a:lnTo>
                  <a:lnTo>
                    <a:pt x="87249" y="44577"/>
                  </a:lnTo>
                  <a:lnTo>
                    <a:pt x="104680" y="50673"/>
                  </a:lnTo>
                  <a:lnTo>
                    <a:pt x="108585" y="50673"/>
                  </a:lnTo>
                  <a:lnTo>
                    <a:pt x="110395" y="51721"/>
                  </a:lnTo>
                  <a:lnTo>
                    <a:pt x="110395" y="53244"/>
                  </a:lnTo>
                  <a:lnTo>
                    <a:pt x="108966" y="58198"/>
                  </a:lnTo>
                  <a:lnTo>
                    <a:pt x="101822" y="73057"/>
                  </a:lnTo>
                  <a:lnTo>
                    <a:pt x="101251" y="76200"/>
                  </a:lnTo>
                  <a:lnTo>
                    <a:pt x="96107" y="79438"/>
                  </a:lnTo>
                  <a:lnTo>
                    <a:pt x="95441" y="81248"/>
                  </a:lnTo>
                  <a:lnTo>
                    <a:pt x="96869" y="85439"/>
                  </a:lnTo>
                  <a:lnTo>
                    <a:pt x="98203" y="88297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728CD460-D1F9-ACAD-D9FD-11C83B940CB5}"/>
                </a:ext>
              </a:extLst>
            </p:cNvPr>
            <p:cNvSpPr/>
            <p:nvPr/>
          </p:nvSpPr>
          <p:spPr>
            <a:xfrm>
              <a:off x="5585745" y="6545770"/>
              <a:ext cx="14478" cy="9525"/>
            </a:xfrm>
            <a:custGeom>
              <a:avLst/>
              <a:gdLst>
                <a:gd name="connsiteX0" fmla="*/ 14002 w 14478"/>
                <a:gd name="connsiteY0" fmla="*/ 3429 h 9525"/>
                <a:gd name="connsiteX1" fmla="*/ 14478 w 14478"/>
                <a:gd name="connsiteY1" fmla="*/ 8382 h 9525"/>
                <a:gd name="connsiteX2" fmla="*/ 11716 w 14478"/>
                <a:gd name="connsiteY2" fmla="*/ 9525 h 9525"/>
                <a:gd name="connsiteX3" fmla="*/ 9335 w 14478"/>
                <a:gd name="connsiteY3" fmla="*/ 7811 h 9525"/>
                <a:gd name="connsiteX4" fmla="*/ 4572 w 14478"/>
                <a:gd name="connsiteY4" fmla="*/ 7811 h 9525"/>
                <a:gd name="connsiteX5" fmla="*/ 0 w 14478"/>
                <a:gd name="connsiteY5" fmla="*/ 8859 h 9525"/>
                <a:gd name="connsiteX6" fmla="*/ 1048 w 14478"/>
                <a:gd name="connsiteY6" fmla="*/ 0 h 9525"/>
                <a:gd name="connsiteX7" fmla="*/ 9906 w 14478"/>
                <a:gd name="connsiteY7" fmla="*/ 1144 h 9525"/>
                <a:gd name="connsiteX8" fmla="*/ 14002 w 14478"/>
                <a:gd name="connsiteY8" fmla="*/ 3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8" h="9525">
                  <a:moveTo>
                    <a:pt x="14002" y="3429"/>
                  </a:moveTo>
                  <a:lnTo>
                    <a:pt x="14478" y="8382"/>
                  </a:lnTo>
                  <a:lnTo>
                    <a:pt x="11716" y="9525"/>
                  </a:lnTo>
                  <a:lnTo>
                    <a:pt x="9335" y="7811"/>
                  </a:lnTo>
                  <a:lnTo>
                    <a:pt x="4572" y="7811"/>
                  </a:lnTo>
                  <a:lnTo>
                    <a:pt x="0" y="8859"/>
                  </a:lnTo>
                  <a:lnTo>
                    <a:pt x="1048" y="0"/>
                  </a:lnTo>
                  <a:lnTo>
                    <a:pt x="9906" y="1144"/>
                  </a:lnTo>
                  <a:lnTo>
                    <a:pt x="14002" y="342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A13D904-15E0-725F-1D2E-54C3AF8C40C9}"/>
                </a:ext>
              </a:extLst>
            </p:cNvPr>
            <p:cNvSpPr/>
            <p:nvPr/>
          </p:nvSpPr>
          <p:spPr>
            <a:xfrm>
              <a:off x="5063204" y="5905881"/>
              <a:ext cx="279558" cy="418432"/>
            </a:xfrm>
            <a:custGeom>
              <a:avLst/>
              <a:gdLst>
                <a:gd name="connsiteX0" fmla="*/ 203263 w 279558"/>
                <a:gd name="connsiteY0" fmla="*/ 30766 h 418432"/>
                <a:gd name="connsiteX1" fmla="*/ 193072 w 279558"/>
                <a:gd name="connsiteY1" fmla="*/ 37910 h 418432"/>
                <a:gd name="connsiteX2" fmla="*/ 191548 w 279558"/>
                <a:gd name="connsiteY2" fmla="*/ 40672 h 418432"/>
                <a:gd name="connsiteX3" fmla="*/ 188690 w 279558"/>
                <a:gd name="connsiteY3" fmla="*/ 51626 h 418432"/>
                <a:gd name="connsiteX4" fmla="*/ 188309 w 279558"/>
                <a:gd name="connsiteY4" fmla="*/ 54768 h 418432"/>
                <a:gd name="connsiteX5" fmla="*/ 185071 w 279558"/>
                <a:gd name="connsiteY5" fmla="*/ 60484 h 418432"/>
                <a:gd name="connsiteX6" fmla="*/ 182023 w 279558"/>
                <a:gd name="connsiteY6" fmla="*/ 66865 h 418432"/>
                <a:gd name="connsiteX7" fmla="*/ 178403 w 279558"/>
                <a:gd name="connsiteY7" fmla="*/ 69342 h 418432"/>
                <a:gd name="connsiteX8" fmla="*/ 173069 w 279558"/>
                <a:gd name="connsiteY8" fmla="*/ 71342 h 418432"/>
                <a:gd name="connsiteX9" fmla="*/ 170021 w 279558"/>
                <a:gd name="connsiteY9" fmla="*/ 73247 h 418432"/>
                <a:gd name="connsiteX10" fmla="*/ 166211 w 279558"/>
                <a:gd name="connsiteY10" fmla="*/ 72295 h 418432"/>
                <a:gd name="connsiteX11" fmla="*/ 161353 w 279558"/>
                <a:gd name="connsiteY11" fmla="*/ 72390 h 418432"/>
                <a:gd name="connsiteX12" fmla="*/ 158877 w 279558"/>
                <a:gd name="connsiteY12" fmla="*/ 74581 h 418432"/>
                <a:gd name="connsiteX13" fmla="*/ 159067 w 279558"/>
                <a:gd name="connsiteY13" fmla="*/ 76295 h 418432"/>
                <a:gd name="connsiteX14" fmla="*/ 160496 w 279558"/>
                <a:gd name="connsiteY14" fmla="*/ 78200 h 418432"/>
                <a:gd name="connsiteX15" fmla="*/ 164687 w 279558"/>
                <a:gd name="connsiteY15" fmla="*/ 81058 h 418432"/>
                <a:gd name="connsiteX16" fmla="*/ 169450 w 279558"/>
                <a:gd name="connsiteY16" fmla="*/ 83725 h 418432"/>
                <a:gd name="connsiteX17" fmla="*/ 168878 w 279558"/>
                <a:gd name="connsiteY17" fmla="*/ 86011 h 418432"/>
                <a:gd name="connsiteX18" fmla="*/ 166402 w 279558"/>
                <a:gd name="connsiteY18" fmla="*/ 88677 h 418432"/>
                <a:gd name="connsiteX19" fmla="*/ 150304 w 279558"/>
                <a:gd name="connsiteY19" fmla="*/ 95155 h 418432"/>
                <a:gd name="connsiteX20" fmla="*/ 145542 w 279558"/>
                <a:gd name="connsiteY20" fmla="*/ 99060 h 418432"/>
                <a:gd name="connsiteX21" fmla="*/ 143923 w 279558"/>
                <a:gd name="connsiteY21" fmla="*/ 101632 h 418432"/>
                <a:gd name="connsiteX22" fmla="*/ 145637 w 279558"/>
                <a:gd name="connsiteY22" fmla="*/ 105918 h 418432"/>
                <a:gd name="connsiteX23" fmla="*/ 158401 w 279558"/>
                <a:gd name="connsiteY23" fmla="*/ 118872 h 418432"/>
                <a:gd name="connsiteX24" fmla="*/ 160591 w 279558"/>
                <a:gd name="connsiteY24" fmla="*/ 120301 h 418432"/>
                <a:gd name="connsiteX25" fmla="*/ 162496 w 279558"/>
                <a:gd name="connsiteY25" fmla="*/ 127826 h 418432"/>
                <a:gd name="connsiteX26" fmla="*/ 173736 w 279558"/>
                <a:gd name="connsiteY26" fmla="*/ 130874 h 418432"/>
                <a:gd name="connsiteX27" fmla="*/ 178403 w 279558"/>
                <a:gd name="connsiteY27" fmla="*/ 135636 h 418432"/>
                <a:gd name="connsiteX28" fmla="*/ 182404 w 279558"/>
                <a:gd name="connsiteY28" fmla="*/ 136684 h 418432"/>
                <a:gd name="connsiteX29" fmla="*/ 191071 w 279558"/>
                <a:gd name="connsiteY29" fmla="*/ 136302 h 418432"/>
                <a:gd name="connsiteX30" fmla="*/ 194500 w 279558"/>
                <a:gd name="connsiteY30" fmla="*/ 138112 h 418432"/>
                <a:gd name="connsiteX31" fmla="*/ 196501 w 279558"/>
                <a:gd name="connsiteY31" fmla="*/ 136779 h 418432"/>
                <a:gd name="connsiteX32" fmla="*/ 197644 w 279558"/>
                <a:gd name="connsiteY32" fmla="*/ 134303 h 418432"/>
                <a:gd name="connsiteX33" fmla="*/ 204883 w 279558"/>
                <a:gd name="connsiteY33" fmla="*/ 127920 h 418432"/>
                <a:gd name="connsiteX34" fmla="*/ 207264 w 279558"/>
                <a:gd name="connsiteY34" fmla="*/ 125158 h 418432"/>
                <a:gd name="connsiteX35" fmla="*/ 205835 w 279558"/>
                <a:gd name="connsiteY35" fmla="*/ 121253 h 418432"/>
                <a:gd name="connsiteX36" fmla="*/ 204311 w 279558"/>
                <a:gd name="connsiteY36" fmla="*/ 118301 h 418432"/>
                <a:gd name="connsiteX37" fmla="*/ 208693 w 279558"/>
                <a:gd name="connsiteY37" fmla="*/ 112395 h 418432"/>
                <a:gd name="connsiteX38" fmla="*/ 214122 w 279558"/>
                <a:gd name="connsiteY38" fmla="*/ 106584 h 418432"/>
                <a:gd name="connsiteX39" fmla="*/ 216789 w 279558"/>
                <a:gd name="connsiteY39" fmla="*/ 106775 h 418432"/>
                <a:gd name="connsiteX40" fmla="*/ 221361 w 279558"/>
                <a:gd name="connsiteY40" fmla="*/ 110299 h 418432"/>
                <a:gd name="connsiteX41" fmla="*/ 225171 w 279558"/>
                <a:gd name="connsiteY41" fmla="*/ 115348 h 418432"/>
                <a:gd name="connsiteX42" fmla="*/ 225647 w 279558"/>
                <a:gd name="connsiteY42" fmla="*/ 119158 h 418432"/>
                <a:gd name="connsiteX43" fmla="*/ 226314 w 279558"/>
                <a:gd name="connsiteY43" fmla="*/ 121920 h 418432"/>
                <a:gd name="connsiteX44" fmla="*/ 229934 w 279558"/>
                <a:gd name="connsiteY44" fmla="*/ 127920 h 418432"/>
                <a:gd name="connsiteX45" fmla="*/ 232219 w 279558"/>
                <a:gd name="connsiteY45" fmla="*/ 129921 h 418432"/>
                <a:gd name="connsiteX46" fmla="*/ 238411 w 279558"/>
                <a:gd name="connsiteY46" fmla="*/ 131159 h 418432"/>
                <a:gd name="connsiteX47" fmla="*/ 239935 w 279558"/>
                <a:gd name="connsiteY47" fmla="*/ 133445 h 418432"/>
                <a:gd name="connsiteX48" fmla="*/ 238792 w 279558"/>
                <a:gd name="connsiteY48" fmla="*/ 142018 h 418432"/>
                <a:gd name="connsiteX49" fmla="*/ 239744 w 279558"/>
                <a:gd name="connsiteY49" fmla="*/ 144875 h 418432"/>
                <a:gd name="connsiteX50" fmla="*/ 246221 w 279558"/>
                <a:gd name="connsiteY50" fmla="*/ 145066 h 418432"/>
                <a:gd name="connsiteX51" fmla="*/ 253174 w 279558"/>
                <a:gd name="connsiteY51" fmla="*/ 144399 h 418432"/>
                <a:gd name="connsiteX52" fmla="*/ 255556 w 279558"/>
                <a:gd name="connsiteY52" fmla="*/ 144684 h 418432"/>
                <a:gd name="connsiteX53" fmla="*/ 258032 w 279558"/>
                <a:gd name="connsiteY53" fmla="*/ 142875 h 418432"/>
                <a:gd name="connsiteX54" fmla="*/ 261842 w 279558"/>
                <a:gd name="connsiteY54" fmla="*/ 140970 h 418432"/>
                <a:gd name="connsiteX55" fmla="*/ 267367 w 279558"/>
                <a:gd name="connsiteY55" fmla="*/ 141636 h 418432"/>
                <a:gd name="connsiteX56" fmla="*/ 270129 w 279558"/>
                <a:gd name="connsiteY56" fmla="*/ 145447 h 418432"/>
                <a:gd name="connsiteX57" fmla="*/ 271272 w 279558"/>
                <a:gd name="connsiteY57" fmla="*/ 149447 h 418432"/>
                <a:gd name="connsiteX58" fmla="*/ 266605 w 279558"/>
                <a:gd name="connsiteY58" fmla="*/ 150876 h 418432"/>
                <a:gd name="connsiteX59" fmla="*/ 261652 w 279558"/>
                <a:gd name="connsiteY59" fmla="*/ 150114 h 418432"/>
                <a:gd name="connsiteX60" fmla="*/ 259270 w 279558"/>
                <a:gd name="connsiteY60" fmla="*/ 152686 h 418432"/>
                <a:gd name="connsiteX61" fmla="*/ 259080 w 279558"/>
                <a:gd name="connsiteY61" fmla="*/ 157639 h 418432"/>
                <a:gd name="connsiteX62" fmla="*/ 260699 w 279558"/>
                <a:gd name="connsiteY62" fmla="*/ 164116 h 418432"/>
                <a:gd name="connsiteX63" fmla="*/ 264033 w 279558"/>
                <a:gd name="connsiteY63" fmla="*/ 168688 h 418432"/>
                <a:gd name="connsiteX64" fmla="*/ 266700 w 279558"/>
                <a:gd name="connsiteY64" fmla="*/ 178879 h 418432"/>
                <a:gd name="connsiteX65" fmla="*/ 268891 w 279558"/>
                <a:gd name="connsiteY65" fmla="*/ 190214 h 418432"/>
                <a:gd name="connsiteX66" fmla="*/ 272224 w 279558"/>
                <a:gd name="connsiteY66" fmla="*/ 197072 h 418432"/>
                <a:gd name="connsiteX67" fmla="*/ 272986 w 279558"/>
                <a:gd name="connsiteY67" fmla="*/ 205549 h 418432"/>
                <a:gd name="connsiteX68" fmla="*/ 272415 w 279558"/>
                <a:gd name="connsiteY68" fmla="*/ 209645 h 418432"/>
                <a:gd name="connsiteX69" fmla="*/ 273082 w 279558"/>
                <a:gd name="connsiteY69" fmla="*/ 217170 h 418432"/>
                <a:gd name="connsiteX70" fmla="*/ 271653 w 279558"/>
                <a:gd name="connsiteY70" fmla="*/ 219742 h 418432"/>
                <a:gd name="connsiteX71" fmla="*/ 272701 w 279558"/>
                <a:gd name="connsiteY71" fmla="*/ 226790 h 418432"/>
                <a:gd name="connsiteX72" fmla="*/ 276701 w 279558"/>
                <a:gd name="connsiteY72" fmla="*/ 241173 h 418432"/>
                <a:gd name="connsiteX73" fmla="*/ 278511 w 279558"/>
                <a:gd name="connsiteY73" fmla="*/ 249174 h 418432"/>
                <a:gd name="connsiteX74" fmla="*/ 279559 w 279558"/>
                <a:gd name="connsiteY74" fmla="*/ 266605 h 418432"/>
                <a:gd name="connsiteX75" fmla="*/ 276796 w 279558"/>
                <a:gd name="connsiteY75" fmla="*/ 273177 h 418432"/>
                <a:gd name="connsiteX76" fmla="*/ 272986 w 279558"/>
                <a:gd name="connsiteY76" fmla="*/ 279368 h 418432"/>
                <a:gd name="connsiteX77" fmla="*/ 270510 w 279558"/>
                <a:gd name="connsiteY77" fmla="*/ 286703 h 418432"/>
                <a:gd name="connsiteX78" fmla="*/ 268605 w 279558"/>
                <a:gd name="connsiteY78" fmla="*/ 294513 h 418432"/>
                <a:gd name="connsiteX79" fmla="*/ 267462 w 279558"/>
                <a:gd name="connsiteY79" fmla="*/ 307276 h 418432"/>
                <a:gd name="connsiteX80" fmla="*/ 259175 w 279558"/>
                <a:gd name="connsiteY80" fmla="*/ 322040 h 418432"/>
                <a:gd name="connsiteX81" fmla="*/ 255746 w 279558"/>
                <a:gd name="connsiteY81" fmla="*/ 325755 h 418432"/>
                <a:gd name="connsiteX82" fmla="*/ 251650 w 279558"/>
                <a:gd name="connsiteY82" fmla="*/ 328041 h 418432"/>
                <a:gd name="connsiteX83" fmla="*/ 260509 w 279558"/>
                <a:gd name="connsiteY83" fmla="*/ 338328 h 418432"/>
                <a:gd name="connsiteX84" fmla="*/ 253270 w 279558"/>
                <a:gd name="connsiteY84" fmla="*/ 342900 h 418432"/>
                <a:gd name="connsiteX85" fmla="*/ 245364 w 279558"/>
                <a:gd name="connsiteY85" fmla="*/ 344424 h 418432"/>
                <a:gd name="connsiteX86" fmla="*/ 236696 w 279558"/>
                <a:gd name="connsiteY86" fmla="*/ 341757 h 418432"/>
                <a:gd name="connsiteX87" fmla="*/ 231267 w 279558"/>
                <a:gd name="connsiteY87" fmla="*/ 342138 h 418432"/>
                <a:gd name="connsiteX88" fmla="*/ 226219 w 279558"/>
                <a:gd name="connsiteY88" fmla="*/ 345472 h 418432"/>
                <a:gd name="connsiteX89" fmla="*/ 224314 w 279558"/>
                <a:gd name="connsiteY89" fmla="*/ 347472 h 418432"/>
                <a:gd name="connsiteX90" fmla="*/ 222694 w 279558"/>
                <a:gd name="connsiteY90" fmla="*/ 346519 h 418432"/>
                <a:gd name="connsiteX91" fmla="*/ 219456 w 279558"/>
                <a:gd name="connsiteY91" fmla="*/ 338042 h 418432"/>
                <a:gd name="connsiteX92" fmla="*/ 217075 w 279558"/>
                <a:gd name="connsiteY92" fmla="*/ 346805 h 418432"/>
                <a:gd name="connsiteX93" fmla="*/ 212026 w 279558"/>
                <a:gd name="connsiteY93" fmla="*/ 349567 h 418432"/>
                <a:gd name="connsiteX94" fmla="*/ 203454 w 279558"/>
                <a:gd name="connsiteY94" fmla="*/ 348996 h 418432"/>
                <a:gd name="connsiteX95" fmla="*/ 188976 w 279558"/>
                <a:gd name="connsiteY95" fmla="*/ 351282 h 418432"/>
                <a:gd name="connsiteX96" fmla="*/ 183451 w 279558"/>
                <a:gd name="connsiteY96" fmla="*/ 353758 h 418432"/>
                <a:gd name="connsiteX97" fmla="*/ 181165 w 279558"/>
                <a:gd name="connsiteY97" fmla="*/ 357664 h 418432"/>
                <a:gd name="connsiteX98" fmla="*/ 179451 w 279558"/>
                <a:gd name="connsiteY98" fmla="*/ 362140 h 418432"/>
                <a:gd name="connsiteX99" fmla="*/ 177260 w 279558"/>
                <a:gd name="connsiteY99" fmla="*/ 364808 h 418432"/>
                <a:gd name="connsiteX100" fmla="*/ 174688 w 279558"/>
                <a:gd name="connsiteY100" fmla="*/ 366141 h 418432"/>
                <a:gd name="connsiteX101" fmla="*/ 163544 w 279558"/>
                <a:gd name="connsiteY101" fmla="*/ 369475 h 418432"/>
                <a:gd name="connsiteX102" fmla="*/ 161353 w 279558"/>
                <a:gd name="connsiteY102" fmla="*/ 370808 h 418432"/>
                <a:gd name="connsiteX103" fmla="*/ 156210 w 279558"/>
                <a:gd name="connsiteY103" fmla="*/ 377952 h 418432"/>
                <a:gd name="connsiteX104" fmla="*/ 149447 w 279558"/>
                <a:gd name="connsiteY104" fmla="*/ 382143 h 418432"/>
                <a:gd name="connsiteX105" fmla="*/ 143923 w 279558"/>
                <a:gd name="connsiteY105" fmla="*/ 383381 h 418432"/>
                <a:gd name="connsiteX106" fmla="*/ 138970 w 279558"/>
                <a:gd name="connsiteY106" fmla="*/ 379190 h 418432"/>
                <a:gd name="connsiteX107" fmla="*/ 136874 w 279558"/>
                <a:gd name="connsiteY107" fmla="*/ 376714 h 418432"/>
                <a:gd name="connsiteX108" fmla="*/ 134588 w 279558"/>
                <a:gd name="connsiteY108" fmla="*/ 375380 h 418432"/>
                <a:gd name="connsiteX109" fmla="*/ 126968 w 279558"/>
                <a:gd name="connsiteY109" fmla="*/ 375570 h 418432"/>
                <a:gd name="connsiteX110" fmla="*/ 129349 w 279558"/>
                <a:gd name="connsiteY110" fmla="*/ 376904 h 418432"/>
                <a:gd name="connsiteX111" fmla="*/ 130873 w 279558"/>
                <a:gd name="connsiteY111" fmla="*/ 379857 h 418432"/>
                <a:gd name="connsiteX112" fmla="*/ 131635 w 279558"/>
                <a:gd name="connsiteY112" fmla="*/ 385477 h 418432"/>
                <a:gd name="connsiteX113" fmla="*/ 130778 w 279558"/>
                <a:gd name="connsiteY113" fmla="*/ 391096 h 418432"/>
                <a:gd name="connsiteX114" fmla="*/ 127063 w 279558"/>
                <a:gd name="connsiteY114" fmla="*/ 393859 h 418432"/>
                <a:gd name="connsiteX115" fmla="*/ 122587 w 279558"/>
                <a:gd name="connsiteY115" fmla="*/ 394430 h 418432"/>
                <a:gd name="connsiteX116" fmla="*/ 115443 w 279558"/>
                <a:gd name="connsiteY116" fmla="*/ 400145 h 418432"/>
                <a:gd name="connsiteX117" fmla="*/ 106108 w 279558"/>
                <a:gd name="connsiteY117" fmla="*/ 401669 h 418432"/>
                <a:gd name="connsiteX118" fmla="*/ 101060 w 279558"/>
                <a:gd name="connsiteY118" fmla="*/ 407003 h 418432"/>
                <a:gd name="connsiteX119" fmla="*/ 70104 w 279558"/>
                <a:gd name="connsiteY119" fmla="*/ 415957 h 418432"/>
                <a:gd name="connsiteX120" fmla="*/ 68294 w 279558"/>
                <a:gd name="connsiteY120" fmla="*/ 416052 h 418432"/>
                <a:gd name="connsiteX121" fmla="*/ 64103 w 279558"/>
                <a:gd name="connsiteY121" fmla="*/ 413766 h 418432"/>
                <a:gd name="connsiteX122" fmla="*/ 59436 w 279558"/>
                <a:gd name="connsiteY122" fmla="*/ 412718 h 418432"/>
                <a:gd name="connsiteX123" fmla="*/ 54769 w 279558"/>
                <a:gd name="connsiteY123" fmla="*/ 413480 h 418432"/>
                <a:gd name="connsiteX124" fmla="*/ 41815 w 279558"/>
                <a:gd name="connsiteY124" fmla="*/ 418433 h 418432"/>
                <a:gd name="connsiteX125" fmla="*/ 35528 w 279558"/>
                <a:gd name="connsiteY125" fmla="*/ 417481 h 418432"/>
                <a:gd name="connsiteX126" fmla="*/ 43529 w 279558"/>
                <a:gd name="connsiteY126" fmla="*/ 405098 h 418432"/>
                <a:gd name="connsiteX127" fmla="*/ 54292 w 279558"/>
                <a:gd name="connsiteY127" fmla="*/ 398811 h 418432"/>
                <a:gd name="connsiteX128" fmla="*/ 55435 w 279558"/>
                <a:gd name="connsiteY128" fmla="*/ 397097 h 418432"/>
                <a:gd name="connsiteX129" fmla="*/ 51911 w 279558"/>
                <a:gd name="connsiteY129" fmla="*/ 396240 h 418432"/>
                <a:gd name="connsiteX130" fmla="*/ 31432 w 279558"/>
                <a:gd name="connsiteY130" fmla="*/ 400621 h 418432"/>
                <a:gd name="connsiteX131" fmla="*/ 24384 w 279558"/>
                <a:gd name="connsiteY131" fmla="*/ 404336 h 418432"/>
                <a:gd name="connsiteX132" fmla="*/ 17240 w 279558"/>
                <a:gd name="connsiteY132" fmla="*/ 405384 h 418432"/>
                <a:gd name="connsiteX133" fmla="*/ 20574 w 279558"/>
                <a:gd name="connsiteY133" fmla="*/ 399669 h 418432"/>
                <a:gd name="connsiteX134" fmla="*/ 29718 w 279558"/>
                <a:gd name="connsiteY134" fmla="*/ 391954 h 418432"/>
                <a:gd name="connsiteX135" fmla="*/ 34671 w 279558"/>
                <a:gd name="connsiteY135" fmla="*/ 388334 h 418432"/>
                <a:gd name="connsiteX136" fmla="*/ 37624 w 279558"/>
                <a:gd name="connsiteY136" fmla="*/ 386810 h 418432"/>
                <a:gd name="connsiteX137" fmla="*/ 41053 w 279558"/>
                <a:gd name="connsiteY137" fmla="*/ 382238 h 418432"/>
                <a:gd name="connsiteX138" fmla="*/ 50673 w 279558"/>
                <a:gd name="connsiteY138" fmla="*/ 377095 h 418432"/>
                <a:gd name="connsiteX139" fmla="*/ 19621 w 279558"/>
                <a:gd name="connsiteY139" fmla="*/ 387763 h 418432"/>
                <a:gd name="connsiteX140" fmla="*/ 11430 w 279558"/>
                <a:gd name="connsiteY140" fmla="*/ 386524 h 418432"/>
                <a:gd name="connsiteX141" fmla="*/ 9525 w 279558"/>
                <a:gd name="connsiteY141" fmla="*/ 383476 h 418432"/>
                <a:gd name="connsiteX142" fmla="*/ 3143 w 279558"/>
                <a:gd name="connsiteY142" fmla="*/ 384905 h 418432"/>
                <a:gd name="connsiteX143" fmla="*/ 762 w 279558"/>
                <a:gd name="connsiteY143" fmla="*/ 377666 h 418432"/>
                <a:gd name="connsiteX144" fmla="*/ 10192 w 279558"/>
                <a:gd name="connsiteY144" fmla="*/ 366712 h 418432"/>
                <a:gd name="connsiteX145" fmla="*/ 15621 w 279558"/>
                <a:gd name="connsiteY145" fmla="*/ 361950 h 418432"/>
                <a:gd name="connsiteX146" fmla="*/ 22193 w 279558"/>
                <a:gd name="connsiteY146" fmla="*/ 359378 h 418432"/>
                <a:gd name="connsiteX147" fmla="*/ 28480 w 279558"/>
                <a:gd name="connsiteY147" fmla="*/ 355759 h 418432"/>
                <a:gd name="connsiteX148" fmla="*/ 30766 w 279558"/>
                <a:gd name="connsiteY148" fmla="*/ 351282 h 418432"/>
                <a:gd name="connsiteX149" fmla="*/ 27813 w 279558"/>
                <a:gd name="connsiteY149" fmla="*/ 349853 h 418432"/>
                <a:gd name="connsiteX150" fmla="*/ 9049 w 279558"/>
                <a:gd name="connsiteY150" fmla="*/ 350996 h 418432"/>
                <a:gd name="connsiteX151" fmla="*/ 0 w 279558"/>
                <a:gd name="connsiteY151" fmla="*/ 350043 h 418432"/>
                <a:gd name="connsiteX152" fmla="*/ 476 w 279558"/>
                <a:gd name="connsiteY152" fmla="*/ 346424 h 418432"/>
                <a:gd name="connsiteX153" fmla="*/ 2191 w 279558"/>
                <a:gd name="connsiteY153" fmla="*/ 342519 h 418432"/>
                <a:gd name="connsiteX154" fmla="*/ 11525 w 279558"/>
                <a:gd name="connsiteY154" fmla="*/ 335756 h 418432"/>
                <a:gd name="connsiteX155" fmla="*/ 16573 w 279558"/>
                <a:gd name="connsiteY155" fmla="*/ 334613 h 418432"/>
                <a:gd name="connsiteX156" fmla="*/ 21050 w 279558"/>
                <a:gd name="connsiteY156" fmla="*/ 335280 h 418432"/>
                <a:gd name="connsiteX157" fmla="*/ 25432 w 279558"/>
                <a:gd name="connsiteY157" fmla="*/ 336994 h 418432"/>
                <a:gd name="connsiteX158" fmla="*/ 29051 w 279558"/>
                <a:gd name="connsiteY158" fmla="*/ 339280 h 418432"/>
                <a:gd name="connsiteX159" fmla="*/ 39624 w 279558"/>
                <a:gd name="connsiteY159" fmla="*/ 337947 h 418432"/>
                <a:gd name="connsiteX160" fmla="*/ 35147 w 279558"/>
                <a:gd name="connsiteY160" fmla="*/ 333661 h 418432"/>
                <a:gd name="connsiteX161" fmla="*/ 34385 w 279558"/>
                <a:gd name="connsiteY161" fmla="*/ 324803 h 418432"/>
                <a:gd name="connsiteX162" fmla="*/ 31051 w 279558"/>
                <a:gd name="connsiteY162" fmla="*/ 321850 h 418432"/>
                <a:gd name="connsiteX163" fmla="*/ 35338 w 279558"/>
                <a:gd name="connsiteY163" fmla="*/ 317754 h 418432"/>
                <a:gd name="connsiteX164" fmla="*/ 40291 w 279558"/>
                <a:gd name="connsiteY164" fmla="*/ 315278 h 418432"/>
                <a:gd name="connsiteX165" fmla="*/ 48577 w 279558"/>
                <a:gd name="connsiteY165" fmla="*/ 306800 h 418432"/>
                <a:gd name="connsiteX166" fmla="*/ 51530 w 279558"/>
                <a:gd name="connsiteY166" fmla="*/ 305562 h 418432"/>
                <a:gd name="connsiteX167" fmla="*/ 67818 w 279558"/>
                <a:gd name="connsiteY167" fmla="*/ 303467 h 418432"/>
                <a:gd name="connsiteX168" fmla="*/ 85534 w 279558"/>
                <a:gd name="connsiteY168" fmla="*/ 298990 h 418432"/>
                <a:gd name="connsiteX169" fmla="*/ 102965 w 279558"/>
                <a:gd name="connsiteY169" fmla="*/ 292893 h 418432"/>
                <a:gd name="connsiteX170" fmla="*/ 94012 w 279558"/>
                <a:gd name="connsiteY170" fmla="*/ 289369 h 418432"/>
                <a:gd name="connsiteX171" fmla="*/ 89725 w 279558"/>
                <a:gd name="connsiteY171" fmla="*/ 284797 h 418432"/>
                <a:gd name="connsiteX172" fmla="*/ 82772 w 279558"/>
                <a:gd name="connsiteY172" fmla="*/ 294036 h 418432"/>
                <a:gd name="connsiteX173" fmla="*/ 77819 w 279558"/>
                <a:gd name="connsiteY173" fmla="*/ 297561 h 418432"/>
                <a:gd name="connsiteX174" fmla="*/ 63817 w 279558"/>
                <a:gd name="connsiteY174" fmla="*/ 299466 h 418432"/>
                <a:gd name="connsiteX175" fmla="*/ 59436 w 279558"/>
                <a:gd name="connsiteY175" fmla="*/ 298418 h 418432"/>
                <a:gd name="connsiteX176" fmla="*/ 53149 w 279558"/>
                <a:gd name="connsiteY176" fmla="*/ 295561 h 418432"/>
                <a:gd name="connsiteX177" fmla="*/ 51149 w 279558"/>
                <a:gd name="connsiteY177" fmla="*/ 296608 h 418432"/>
                <a:gd name="connsiteX178" fmla="*/ 49435 w 279558"/>
                <a:gd name="connsiteY178" fmla="*/ 298894 h 418432"/>
                <a:gd name="connsiteX179" fmla="*/ 40100 w 279558"/>
                <a:gd name="connsiteY179" fmla="*/ 303371 h 418432"/>
                <a:gd name="connsiteX180" fmla="*/ 30385 w 279558"/>
                <a:gd name="connsiteY180" fmla="*/ 304419 h 418432"/>
                <a:gd name="connsiteX181" fmla="*/ 41719 w 279558"/>
                <a:gd name="connsiteY181" fmla="*/ 296132 h 418432"/>
                <a:gd name="connsiteX182" fmla="*/ 56102 w 279558"/>
                <a:gd name="connsiteY182" fmla="*/ 282130 h 418432"/>
                <a:gd name="connsiteX183" fmla="*/ 59341 w 279558"/>
                <a:gd name="connsiteY183" fmla="*/ 277654 h 418432"/>
                <a:gd name="connsiteX184" fmla="*/ 63913 w 279558"/>
                <a:gd name="connsiteY184" fmla="*/ 269938 h 418432"/>
                <a:gd name="connsiteX185" fmla="*/ 62484 w 279558"/>
                <a:gd name="connsiteY185" fmla="*/ 266510 h 418432"/>
                <a:gd name="connsiteX186" fmla="*/ 59531 w 279558"/>
                <a:gd name="connsiteY186" fmla="*/ 264509 h 418432"/>
                <a:gd name="connsiteX187" fmla="*/ 69913 w 279558"/>
                <a:gd name="connsiteY187" fmla="*/ 248507 h 418432"/>
                <a:gd name="connsiteX188" fmla="*/ 73628 w 279558"/>
                <a:gd name="connsiteY188" fmla="*/ 245650 h 418432"/>
                <a:gd name="connsiteX189" fmla="*/ 80296 w 279558"/>
                <a:gd name="connsiteY189" fmla="*/ 245174 h 418432"/>
                <a:gd name="connsiteX190" fmla="*/ 85153 w 279558"/>
                <a:gd name="connsiteY190" fmla="*/ 242602 h 418432"/>
                <a:gd name="connsiteX191" fmla="*/ 87344 w 279558"/>
                <a:gd name="connsiteY191" fmla="*/ 242602 h 418432"/>
                <a:gd name="connsiteX192" fmla="*/ 89249 w 279558"/>
                <a:gd name="connsiteY192" fmla="*/ 241649 h 418432"/>
                <a:gd name="connsiteX193" fmla="*/ 93535 w 279558"/>
                <a:gd name="connsiteY193" fmla="*/ 236792 h 418432"/>
                <a:gd name="connsiteX194" fmla="*/ 86963 w 279558"/>
                <a:gd name="connsiteY194" fmla="*/ 233744 h 418432"/>
                <a:gd name="connsiteX195" fmla="*/ 80105 w 279558"/>
                <a:gd name="connsiteY195" fmla="*/ 232219 h 418432"/>
                <a:gd name="connsiteX196" fmla="*/ 58960 w 279558"/>
                <a:gd name="connsiteY196" fmla="*/ 233839 h 418432"/>
                <a:gd name="connsiteX197" fmla="*/ 56102 w 279558"/>
                <a:gd name="connsiteY197" fmla="*/ 233458 h 418432"/>
                <a:gd name="connsiteX198" fmla="*/ 53530 w 279558"/>
                <a:gd name="connsiteY198" fmla="*/ 232029 h 418432"/>
                <a:gd name="connsiteX199" fmla="*/ 51816 w 279558"/>
                <a:gd name="connsiteY199" fmla="*/ 229838 h 418432"/>
                <a:gd name="connsiteX200" fmla="*/ 50482 w 279558"/>
                <a:gd name="connsiteY200" fmla="*/ 224409 h 418432"/>
                <a:gd name="connsiteX201" fmla="*/ 48958 w 279558"/>
                <a:gd name="connsiteY201" fmla="*/ 223170 h 418432"/>
                <a:gd name="connsiteX202" fmla="*/ 44196 w 279558"/>
                <a:gd name="connsiteY202" fmla="*/ 223170 h 418432"/>
                <a:gd name="connsiteX203" fmla="*/ 39529 w 279558"/>
                <a:gd name="connsiteY203" fmla="*/ 224885 h 418432"/>
                <a:gd name="connsiteX204" fmla="*/ 36195 w 279558"/>
                <a:gd name="connsiteY204" fmla="*/ 224695 h 418432"/>
                <a:gd name="connsiteX205" fmla="*/ 32956 w 279558"/>
                <a:gd name="connsiteY205" fmla="*/ 222313 h 418432"/>
                <a:gd name="connsiteX206" fmla="*/ 38100 w 279558"/>
                <a:gd name="connsiteY206" fmla="*/ 216693 h 418432"/>
                <a:gd name="connsiteX207" fmla="*/ 31432 w 279558"/>
                <a:gd name="connsiteY207" fmla="*/ 215360 h 418432"/>
                <a:gd name="connsiteX208" fmla="*/ 24765 w 279558"/>
                <a:gd name="connsiteY208" fmla="*/ 216503 h 418432"/>
                <a:gd name="connsiteX209" fmla="*/ 19145 w 279558"/>
                <a:gd name="connsiteY209" fmla="*/ 214789 h 418432"/>
                <a:gd name="connsiteX210" fmla="*/ 18955 w 279558"/>
                <a:gd name="connsiteY210" fmla="*/ 211264 h 418432"/>
                <a:gd name="connsiteX211" fmla="*/ 21526 w 279558"/>
                <a:gd name="connsiteY211" fmla="*/ 207740 h 418432"/>
                <a:gd name="connsiteX212" fmla="*/ 18193 w 279558"/>
                <a:gd name="connsiteY212" fmla="*/ 204406 h 418432"/>
                <a:gd name="connsiteX213" fmla="*/ 17526 w 279558"/>
                <a:gd name="connsiteY213" fmla="*/ 200215 h 418432"/>
                <a:gd name="connsiteX214" fmla="*/ 21050 w 279558"/>
                <a:gd name="connsiteY214" fmla="*/ 198120 h 418432"/>
                <a:gd name="connsiteX215" fmla="*/ 24955 w 279558"/>
                <a:gd name="connsiteY215" fmla="*/ 198786 h 418432"/>
                <a:gd name="connsiteX216" fmla="*/ 32766 w 279558"/>
                <a:gd name="connsiteY216" fmla="*/ 195644 h 418432"/>
                <a:gd name="connsiteX217" fmla="*/ 42863 w 279558"/>
                <a:gd name="connsiteY217" fmla="*/ 194119 h 418432"/>
                <a:gd name="connsiteX218" fmla="*/ 34290 w 279558"/>
                <a:gd name="connsiteY218" fmla="*/ 191071 h 418432"/>
                <a:gd name="connsiteX219" fmla="*/ 30766 w 279558"/>
                <a:gd name="connsiteY219" fmla="*/ 188404 h 418432"/>
                <a:gd name="connsiteX220" fmla="*/ 30670 w 279558"/>
                <a:gd name="connsiteY220" fmla="*/ 184404 h 418432"/>
                <a:gd name="connsiteX221" fmla="*/ 31337 w 279558"/>
                <a:gd name="connsiteY221" fmla="*/ 180880 h 418432"/>
                <a:gd name="connsiteX222" fmla="*/ 41338 w 279558"/>
                <a:gd name="connsiteY222" fmla="*/ 175069 h 418432"/>
                <a:gd name="connsiteX223" fmla="*/ 52006 w 279558"/>
                <a:gd name="connsiteY223" fmla="*/ 172403 h 418432"/>
                <a:gd name="connsiteX224" fmla="*/ 51244 w 279558"/>
                <a:gd name="connsiteY224" fmla="*/ 168592 h 418432"/>
                <a:gd name="connsiteX225" fmla="*/ 52006 w 279558"/>
                <a:gd name="connsiteY225" fmla="*/ 164401 h 418432"/>
                <a:gd name="connsiteX226" fmla="*/ 41148 w 279558"/>
                <a:gd name="connsiteY226" fmla="*/ 163163 h 418432"/>
                <a:gd name="connsiteX227" fmla="*/ 30480 w 279558"/>
                <a:gd name="connsiteY227" fmla="*/ 166116 h 418432"/>
                <a:gd name="connsiteX228" fmla="*/ 31623 w 279558"/>
                <a:gd name="connsiteY228" fmla="*/ 158115 h 418432"/>
                <a:gd name="connsiteX229" fmla="*/ 34195 w 279558"/>
                <a:gd name="connsiteY229" fmla="*/ 150781 h 418432"/>
                <a:gd name="connsiteX230" fmla="*/ 34671 w 279558"/>
                <a:gd name="connsiteY230" fmla="*/ 146018 h 418432"/>
                <a:gd name="connsiteX231" fmla="*/ 34195 w 279558"/>
                <a:gd name="connsiteY231" fmla="*/ 140875 h 418432"/>
                <a:gd name="connsiteX232" fmla="*/ 29242 w 279558"/>
                <a:gd name="connsiteY232" fmla="*/ 143065 h 418432"/>
                <a:gd name="connsiteX233" fmla="*/ 28575 w 279558"/>
                <a:gd name="connsiteY233" fmla="*/ 135826 h 418432"/>
                <a:gd name="connsiteX234" fmla="*/ 26479 w 279558"/>
                <a:gd name="connsiteY234" fmla="*/ 130874 h 418432"/>
                <a:gd name="connsiteX235" fmla="*/ 19050 w 279558"/>
                <a:gd name="connsiteY235" fmla="*/ 134303 h 418432"/>
                <a:gd name="connsiteX236" fmla="*/ 19240 w 279558"/>
                <a:gd name="connsiteY236" fmla="*/ 127730 h 418432"/>
                <a:gd name="connsiteX237" fmla="*/ 21431 w 279558"/>
                <a:gd name="connsiteY237" fmla="*/ 123158 h 418432"/>
                <a:gd name="connsiteX238" fmla="*/ 25241 w 279558"/>
                <a:gd name="connsiteY238" fmla="*/ 121158 h 418432"/>
                <a:gd name="connsiteX239" fmla="*/ 29146 w 279558"/>
                <a:gd name="connsiteY239" fmla="*/ 122015 h 418432"/>
                <a:gd name="connsiteX240" fmla="*/ 36290 w 279558"/>
                <a:gd name="connsiteY240" fmla="*/ 121920 h 418432"/>
                <a:gd name="connsiteX241" fmla="*/ 43148 w 279558"/>
                <a:gd name="connsiteY241" fmla="*/ 118491 h 418432"/>
                <a:gd name="connsiteX242" fmla="*/ 53054 w 279558"/>
                <a:gd name="connsiteY242" fmla="*/ 117538 h 418432"/>
                <a:gd name="connsiteX243" fmla="*/ 68866 w 279558"/>
                <a:gd name="connsiteY243" fmla="*/ 118681 h 418432"/>
                <a:gd name="connsiteX244" fmla="*/ 79724 w 279558"/>
                <a:gd name="connsiteY244" fmla="*/ 128397 h 418432"/>
                <a:gd name="connsiteX245" fmla="*/ 82582 w 279558"/>
                <a:gd name="connsiteY245" fmla="*/ 126683 h 418432"/>
                <a:gd name="connsiteX246" fmla="*/ 86868 w 279558"/>
                <a:gd name="connsiteY246" fmla="*/ 120491 h 418432"/>
                <a:gd name="connsiteX247" fmla="*/ 88963 w 279558"/>
                <a:gd name="connsiteY247" fmla="*/ 119824 h 418432"/>
                <a:gd name="connsiteX248" fmla="*/ 105346 w 279558"/>
                <a:gd name="connsiteY248" fmla="*/ 122492 h 418432"/>
                <a:gd name="connsiteX249" fmla="*/ 115538 w 279558"/>
                <a:gd name="connsiteY249" fmla="*/ 126016 h 418432"/>
                <a:gd name="connsiteX250" fmla="*/ 118205 w 279558"/>
                <a:gd name="connsiteY250" fmla="*/ 124968 h 418432"/>
                <a:gd name="connsiteX251" fmla="*/ 116776 w 279558"/>
                <a:gd name="connsiteY251" fmla="*/ 118110 h 418432"/>
                <a:gd name="connsiteX252" fmla="*/ 113252 w 279558"/>
                <a:gd name="connsiteY252" fmla="*/ 113347 h 418432"/>
                <a:gd name="connsiteX253" fmla="*/ 117634 w 279558"/>
                <a:gd name="connsiteY253" fmla="*/ 107156 h 418432"/>
                <a:gd name="connsiteX254" fmla="*/ 122968 w 279558"/>
                <a:gd name="connsiteY254" fmla="*/ 102870 h 418432"/>
                <a:gd name="connsiteX255" fmla="*/ 126587 w 279558"/>
                <a:gd name="connsiteY255" fmla="*/ 100774 h 418432"/>
                <a:gd name="connsiteX256" fmla="*/ 134779 w 279558"/>
                <a:gd name="connsiteY256" fmla="*/ 98202 h 418432"/>
                <a:gd name="connsiteX257" fmla="*/ 138398 w 279558"/>
                <a:gd name="connsiteY257" fmla="*/ 95726 h 418432"/>
                <a:gd name="connsiteX258" fmla="*/ 140779 w 279558"/>
                <a:gd name="connsiteY258" fmla="*/ 87630 h 418432"/>
                <a:gd name="connsiteX259" fmla="*/ 144589 w 279558"/>
                <a:gd name="connsiteY259" fmla="*/ 80962 h 418432"/>
                <a:gd name="connsiteX260" fmla="*/ 123920 w 279558"/>
                <a:gd name="connsiteY260" fmla="*/ 84486 h 418432"/>
                <a:gd name="connsiteX261" fmla="*/ 104203 w 279558"/>
                <a:gd name="connsiteY261" fmla="*/ 76486 h 418432"/>
                <a:gd name="connsiteX262" fmla="*/ 107347 w 279558"/>
                <a:gd name="connsiteY262" fmla="*/ 70866 h 418432"/>
                <a:gd name="connsiteX263" fmla="*/ 111538 w 279558"/>
                <a:gd name="connsiteY263" fmla="*/ 67628 h 418432"/>
                <a:gd name="connsiteX264" fmla="*/ 118681 w 279558"/>
                <a:gd name="connsiteY264" fmla="*/ 65246 h 418432"/>
                <a:gd name="connsiteX265" fmla="*/ 119348 w 279558"/>
                <a:gd name="connsiteY265" fmla="*/ 62294 h 418432"/>
                <a:gd name="connsiteX266" fmla="*/ 122968 w 279558"/>
                <a:gd name="connsiteY266" fmla="*/ 59817 h 418432"/>
                <a:gd name="connsiteX267" fmla="*/ 128968 w 279558"/>
                <a:gd name="connsiteY267" fmla="*/ 53340 h 418432"/>
                <a:gd name="connsiteX268" fmla="*/ 126778 w 279558"/>
                <a:gd name="connsiteY268" fmla="*/ 44958 h 418432"/>
                <a:gd name="connsiteX269" fmla="*/ 128016 w 279558"/>
                <a:gd name="connsiteY269" fmla="*/ 38767 h 418432"/>
                <a:gd name="connsiteX270" fmla="*/ 132302 w 279558"/>
                <a:gd name="connsiteY270" fmla="*/ 34766 h 418432"/>
                <a:gd name="connsiteX271" fmla="*/ 133636 w 279558"/>
                <a:gd name="connsiteY271" fmla="*/ 28956 h 418432"/>
                <a:gd name="connsiteX272" fmla="*/ 135541 w 279558"/>
                <a:gd name="connsiteY272" fmla="*/ 24670 h 418432"/>
                <a:gd name="connsiteX273" fmla="*/ 144399 w 279558"/>
                <a:gd name="connsiteY273" fmla="*/ 23145 h 418432"/>
                <a:gd name="connsiteX274" fmla="*/ 152781 w 279558"/>
                <a:gd name="connsiteY274" fmla="*/ 19145 h 418432"/>
                <a:gd name="connsiteX275" fmla="*/ 155829 w 279558"/>
                <a:gd name="connsiteY275" fmla="*/ 19621 h 418432"/>
                <a:gd name="connsiteX276" fmla="*/ 165830 w 279558"/>
                <a:gd name="connsiteY276" fmla="*/ 18669 h 418432"/>
                <a:gd name="connsiteX277" fmla="*/ 169164 w 279558"/>
                <a:gd name="connsiteY277" fmla="*/ 20288 h 418432"/>
                <a:gd name="connsiteX278" fmla="*/ 168402 w 279558"/>
                <a:gd name="connsiteY278" fmla="*/ 13240 h 418432"/>
                <a:gd name="connsiteX279" fmla="*/ 174498 w 279558"/>
                <a:gd name="connsiteY279" fmla="*/ 12287 h 418432"/>
                <a:gd name="connsiteX280" fmla="*/ 176879 w 279558"/>
                <a:gd name="connsiteY280" fmla="*/ 13716 h 418432"/>
                <a:gd name="connsiteX281" fmla="*/ 177927 w 279558"/>
                <a:gd name="connsiteY281" fmla="*/ 18669 h 418432"/>
                <a:gd name="connsiteX282" fmla="*/ 180689 w 279558"/>
                <a:gd name="connsiteY282" fmla="*/ 21908 h 418432"/>
                <a:gd name="connsiteX283" fmla="*/ 181546 w 279558"/>
                <a:gd name="connsiteY283" fmla="*/ 27336 h 418432"/>
                <a:gd name="connsiteX284" fmla="*/ 179737 w 279558"/>
                <a:gd name="connsiteY284" fmla="*/ 31623 h 418432"/>
                <a:gd name="connsiteX285" fmla="*/ 176593 w 279558"/>
                <a:gd name="connsiteY285" fmla="*/ 34862 h 418432"/>
                <a:gd name="connsiteX286" fmla="*/ 179451 w 279558"/>
                <a:gd name="connsiteY286" fmla="*/ 38290 h 418432"/>
                <a:gd name="connsiteX287" fmla="*/ 175069 w 279558"/>
                <a:gd name="connsiteY287" fmla="*/ 44291 h 418432"/>
                <a:gd name="connsiteX288" fmla="*/ 179832 w 279558"/>
                <a:gd name="connsiteY288" fmla="*/ 41719 h 418432"/>
                <a:gd name="connsiteX289" fmla="*/ 186595 w 279558"/>
                <a:gd name="connsiteY289" fmla="*/ 35814 h 418432"/>
                <a:gd name="connsiteX290" fmla="*/ 186214 w 279558"/>
                <a:gd name="connsiteY290" fmla="*/ 30956 h 418432"/>
                <a:gd name="connsiteX291" fmla="*/ 185071 w 279558"/>
                <a:gd name="connsiteY291" fmla="*/ 24860 h 418432"/>
                <a:gd name="connsiteX292" fmla="*/ 183166 w 279558"/>
                <a:gd name="connsiteY292" fmla="*/ 19336 h 418432"/>
                <a:gd name="connsiteX293" fmla="*/ 184118 w 279558"/>
                <a:gd name="connsiteY293" fmla="*/ 13240 h 418432"/>
                <a:gd name="connsiteX294" fmla="*/ 187928 w 279558"/>
                <a:gd name="connsiteY294" fmla="*/ 9525 h 418432"/>
                <a:gd name="connsiteX295" fmla="*/ 197929 w 279558"/>
                <a:gd name="connsiteY295" fmla="*/ 7525 h 418432"/>
                <a:gd name="connsiteX296" fmla="*/ 193834 w 279558"/>
                <a:gd name="connsiteY296" fmla="*/ 667 h 418432"/>
                <a:gd name="connsiteX297" fmla="*/ 197453 w 279558"/>
                <a:gd name="connsiteY297" fmla="*/ 0 h 418432"/>
                <a:gd name="connsiteX298" fmla="*/ 201454 w 279558"/>
                <a:gd name="connsiteY298" fmla="*/ 1429 h 418432"/>
                <a:gd name="connsiteX299" fmla="*/ 207264 w 279558"/>
                <a:gd name="connsiteY299" fmla="*/ 6858 h 418432"/>
                <a:gd name="connsiteX300" fmla="*/ 213360 w 279558"/>
                <a:gd name="connsiteY300" fmla="*/ 11049 h 418432"/>
                <a:gd name="connsiteX301" fmla="*/ 219742 w 279558"/>
                <a:gd name="connsiteY301" fmla="*/ 14383 h 418432"/>
                <a:gd name="connsiteX302" fmla="*/ 213646 w 279558"/>
                <a:gd name="connsiteY302" fmla="*/ 21050 h 418432"/>
                <a:gd name="connsiteX303" fmla="*/ 206216 w 279558"/>
                <a:gd name="connsiteY303" fmla="*/ 25717 h 418432"/>
                <a:gd name="connsiteX304" fmla="*/ 203263 w 279558"/>
                <a:gd name="connsiteY304" fmla="*/ 30766 h 418432"/>
                <a:gd name="connsiteX305" fmla="*/ 28289 w 279558"/>
                <a:gd name="connsiteY305" fmla="*/ 160782 h 418432"/>
                <a:gd name="connsiteX306" fmla="*/ 28099 w 279558"/>
                <a:gd name="connsiteY306" fmla="*/ 163830 h 418432"/>
                <a:gd name="connsiteX307" fmla="*/ 23336 w 279558"/>
                <a:gd name="connsiteY307" fmla="*/ 159925 h 418432"/>
                <a:gd name="connsiteX308" fmla="*/ 20955 w 279558"/>
                <a:gd name="connsiteY308" fmla="*/ 155638 h 418432"/>
                <a:gd name="connsiteX309" fmla="*/ 8001 w 279558"/>
                <a:gd name="connsiteY309" fmla="*/ 153733 h 418432"/>
                <a:gd name="connsiteX310" fmla="*/ 13430 w 279558"/>
                <a:gd name="connsiteY310" fmla="*/ 149447 h 418432"/>
                <a:gd name="connsiteX311" fmla="*/ 16097 w 279558"/>
                <a:gd name="connsiteY311" fmla="*/ 150685 h 418432"/>
                <a:gd name="connsiteX312" fmla="*/ 25241 w 279558"/>
                <a:gd name="connsiteY312" fmla="*/ 150876 h 418432"/>
                <a:gd name="connsiteX313" fmla="*/ 27813 w 279558"/>
                <a:gd name="connsiteY313" fmla="*/ 152686 h 418432"/>
                <a:gd name="connsiteX314" fmla="*/ 28289 w 279558"/>
                <a:gd name="connsiteY314" fmla="*/ 160782 h 4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</a:cxnLst>
              <a:rect l="l" t="t" r="r" b="b"/>
              <a:pathLst>
                <a:path w="279558" h="418432">
                  <a:moveTo>
                    <a:pt x="203263" y="30766"/>
                  </a:moveTo>
                  <a:lnTo>
                    <a:pt x="193072" y="37910"/>
                  </a:lnTo>
                  <a:lnTo>
                    <a:pt x="191548" y="40672"/>
                  </a:lnTo>
                  <a:lnTo>
                    <a:pt x="188690" y="51626"/>
                  </a:lnTo>
                  <a:lnTo>
                    <a:pt x="188309" y="54768"/>
                  </a:lnTo>
                  <a:lnTo>
                    <a:pt x="185071" y="60484"/>
                  </a:lnTo>
                  <a:lnTo>
                    <a:pt x="182023" y="66865"/>
                  </a:lnTo>
                  <a:lnTo>
                    <a:pt x="178403" y="69342"/>
                  </a:lnTo>
                  <a:lnTo>
                    <a:pt x="173069" y="71342"/>
                  </a:lnTo>
                  <a:lnTo>
                    <a:pt x="170021" y="73247"/>
                  </a:lnTo>
                  <a:lnTo>
                    <a:pt x="166211" y="72295"/>
                  </a:lnTo>
                  <a:lnTo>
                    <a:pt x="161353" y="72390"/>
                  </a:lnTo>
                  <a:lnTo>
                    <a:pt x="158877" y="74581"/>
                  </a:lnTo>
                  <a:lnTo>
                    <a:pt x="159067" y="76295"/>
                  </a:lnTo>
                  <a:lnTo>
                    <a:pt x="160496" y="78200"/>
                  </a:lnTo>
                  <a:lnTo>
                    <a:pt x="164687" y="81058"/>
                  </a:lnTo>
                  <a:lnTo>
                    <a:pt x="169450" y="83725"/>
                  </a:lnTo>
                  <a:lnTo>
                    <a:pt x="168878" y="86011"/>
                  </a:lnTo>
                  <a:lnTo>
                    <a:pt x="166402" y="88677"/>
                  </a:lnTo>
                  <a:lnTo>
                    <a:pt x="150304" y="95155"/>
                  </a:lnTo>
                  <a:lnTo>
                    <a:pt x="145542" y="99060"/>
                  </a:lnTo>
                  <a:lnTo>
                    <a:pt x="143923" y="101632"/>
                  </a:lnTo>
                  <a:lnTo>
                    <a:pt x="145637" y="105918"/>
                  </a:lnTo>
                  <a:lnTo>
                    <a:pt x="158401" y="118872"/>
                  </a:lnTo>
                  <a:lnTo>
                    <a:pt x="160591" y="120301"/>
                  </a:lnTo>
                  <a:lnTo>
                    <a:pt x="162496" y="127826"/>
                  </a:lnTo>
                  <a:lnTo>
                    <a:pt x="173736" y="130874"/>
                  </a:lnTo>
                  <a:lnTo>
                    <a:pt x="178403" y="135636"/>
                  </a:lnTo>
                  <a:lnTo>
                    <a:pt x="182404" y="136684"/>
                  </a:lnTo>
                  <a:lnTo>
                    <a:pt x="191071" y="136302"/>
                  </a:lnTo>
                  <a:lnTo>
                    <a:pt x="194500" y="138112"/>
                  </a:lnTo>
                  <a:lnTo>
                    <a:pt x="196501" y="136779"/>
                  </a:lnTo>
                  <a:lnTo>
                    <a:pt x="197644" y="134303"/>
                  </a:lnTo>
                  <a:lnTo>
                    <a:pt x="204883" y="127920"/>
                  </a:lnTo>
                  <a:lnTo>
                    <a:pt x="207264" y="125158"/>
                  </a:lnTo>
                  <a:lnTo>
                    <a:pt x="205835" y="121253"/>
                  </a:lnTo>
                  <a:lnTo>
                    <a:pt x="204311" y="118301"/>
                  </a:lnTo>
                  <a:lnTo>
                    <a:pt x="208693" y="112395"/>
                  </a:lnTo>
                  <a:lnTo>
                    <a:pt x="214122" y="106584"/>
                  </a:lnTo>
                  <a:lnTo>
                    <a:pt x="216789" y="106775"/>
                  </a:lnTo>
                  <a:lnTo>
                    <a:pt x="221361" y="110299"/>
                  </a:lnTo>
                  <a:lnTo>
                    <a:pt x="225171" y="115348"/>
                  </a:lnTo>
                  <a:lnTo>
                    <a:pt x="225647" y="119158"/>
                  </a:lnTo>
                  <a:lnTo>
                    <a:pt x="226314" y="121920"/>
                  </a:lnTo>
                  <a:lnTo>
                    <a:pt x="229934" y="127920"/>
                  </a:lnTo>
                  <a:lnTo>
                    <a:pt x="232219" y="129921"/>
                  </a:lnTo>
                  <a:lnTo>
                    <a:pt x="238411" y="131159"/>
                  </a:lnTo>
                  <a:lnTo>
                    <a:pt x="239935" y="133445"/>
                  </a:lnTo>
                  <a:lnTo>
                    <a:pt x="238792" y="142018"/>
                  </a:lnTo>
                  <a:lnTo>
                    <a:pt x="239744" y="144875"/>
                  </a:lnTo>
                  <a:lnTo>
                    <a:pt x="246221" y="145066"/>
                  </a:lnTo>
                  <a:lnTo>
                    <a:pt x="253174" y="144399"/>
                  </a:lnTo>
                  <a:lnTo>
                    <a:pt x="255556" y="144684"/>
                  </a:lnTo>
                  <a:lnTo>
                    <a:pt x="258032" y="142875"/>
                  </a:lnTo>
                  <a:lnTo>
                    <a:pt x="261842" y="140970"/>
                  </a:lnTo>
                  <a:lnTo>
                    <a:pt x="267367" y="141636"/>
                  </a:lnTo>
                  <a:lnTo>
                    <a:pt x="270129" y="145447"/>
                  </a:lnTo>
                  <a:lnTo>
                    <a:pt x="271272" y="149447"/>
                  </a:lnTo>
                  <a:lnTo>
                    <a:pt x="266605" y="150876"/>
                  </a:lnTo>
                  <a:lnTo>
                    <a:pt x="261652" y="150114"/>
                  </a:lnTo>
                  <a:lnTo>
                    <a:pt x="259270" y="152686"/>
                  </a:lnTo>
                  <a:lnTo>
                    <a:pt x="259080" y="157639"/>
                  </a:lnTo>
                  <a:lnTo>
                    <a:pt x="260699" y="164116"/>
                  </a:lnTo>
                  <a:lnTo>
                    <a:pt x="264033" y="168688"/>
                  </a:lnTo>
                  <a:lnTo>
                    <a:pt x="266700" y="178879"/>
                  </a:lnTo>
                  <a:lnTo>
                    <a:pt x="268891" y="190214"/>
                  </a:lnTo>
                  <a:lnTo>
                    <a:pt x="272224" y="197072"/>
                  </a:lnTo>
                  <a:lnTo>
                    <a:pt x="272986" y="205549"/>
                  </a:lnTo>
                  <a:lnTo>
                    <a:pt x="272415" y="209645"/>
                  </a:lnTo>
                  <a:lnTo>
                    <a:pt x="273082" y="217170"/>
                  </a:lnTo>
                  <a:lnTo>
                    <a:pt x="271653" y="219742"/>
                  </a:lnTo>
                  <a:lnTo>
                    <a:pt x="272701" y="226790"/>
                  </a:lnTo>
                  <a:lnTo>
                    <a:pt x="276701" y="241173"/>
                  </a:lnTo>
                  <a:lnTo>
                    <a:pt x="278511" y="249174"/>
                  </a:lnTo>
                  <a:lnTo>
                    <a:pt x="279559" y="266605"/>
                  </a:lnTo>
                  <a:lnTo>
                    <a:pt x="276796" y="273177"/>
                  </a:lnTo>
                  <a:lnTo>
                    <a:pt x="272986" y="279368"/>
                  </a:lnTo>
                  <a:lnTo>
                    <a:pt x="270510" y="286703"/>
                  </a:lnTo>
                  <a:lnTo>
                    <a:pt x="268605" y="294513"/>
                  </a:lnTo>
                  <a:lnTo>
                    <a:pt x="267462" y="307276"/>
                  </a:lnTo>
                  <a:lnTo>
                    <a:pt x="259175" y="322040"/>
                  </a:lnTo>
                  <a:lnTo>
                    <a:pt x="255746" y="325755"/>
                  </a:lnTo>
                  <a:lnTo>
                    <a:pt x="251650" y="328041"/>
                  </a:lnTo>
                  <a:lnTo>
                    <a:pt x="260509" y="338328"/>
                  </a:lnTo>
                  <a:lnTo>
                    <a:pt x="253270" y="342900"/>
                  </a:lnTo>
                  <a:lnTo>
                    <a:pt x="245364" y="344424"/>
                  </a:lnTo>
                  <a:lnTo>
                    <a:pt x="236696" y="341757"/>
                  </a:lnTo>
                  <a:lnTo>
                    <a:pt x="231267" y="342138"/>
                  </a:lnTo>
                  <a:lnTo>
                    <a:pt x="226219" y="345472"/>
                  </a:lnTo>
                  <a:lnTo>
                    <a:pt x="224314" y="347472"/>
                  </a:lnTo>
                  <a:lnTo>
                    <a:pt x="222694" y="346519"/>
                  </a:lnTo>
                  <a:lnTo>
                    <a:pt x="219456" y="338042"/>
                  </a:lnTo>
                  <a:lnTo>
                    <a:pt x="217075" y="346805"/>
                  </a:lnTo>
                  <a:lnTo>
                    <a:pt x="212026" y="349567"/>
                  </a:lnTo>
                  <a:lnTo>
                    <a:pt x="203454" y="348996"/>
                  </a:lnTo>
                  <a:lnTo>
                    <a:pt x="188976" y="351282"/>
                  </a:lnTo>
                  <a:lnTo>
                    <a:pt x="183451" y="353758"/>
                  </a:lnTo>
                  <a:lnTo>
                    <a:pt x="181165" y="357664"/>
                  </a:lnTo>
                  <a:lnTo>
                    <a:pt x="179451" y="362140"/>
                  </a:lnTo>
                  <a:lnTo>
                    <a:pt x="177260" y="364808"/>
                  </a:lnTo>
                  <a:lnTo>
                    <a:pt x="174688" y="366141"/>
                  </a:lnTo>
                  <a:lnTo>
                    <a:pt x="163544" y="369475"/>
                  </a:lnTo>
                  <a:lnTo>
                    <a:pt x="161353" y="370808"/>
                  </a:lnTo>
                  <a:lnTo>
                    <a:pt x="156210" y="377952"/>
                  </a:lnTo>
                  <a:lnTo>
                    <a:pt x="149447" y="382143"/>
                  </a:lnTo>
                  <a:lnTo>
                    <a:pt x="143923" y="383381"/>
                  </a:lnTo>
                  <a:lnTo>
                    <a:pt x="138970" y="379190"/>
                  </a:lnTo>
                  <a:lnTo>
                    <a:pt x="136874" y="376714"/>
                  </a:lnTo>
                  <a:lnTo>
                    <a:pt x="134588" y="375380"/>
                  </a:lnTo>
                  <a:lnTo>
                    <a:pt x="126968" y="375570"/>
                  </a:lnTo>
                  <a:lnTo>
                    <a:pt x="129349" y="376904"/>
                  </a:lnTo>
                  <a:lnTo>
                    <a:pt x="130873" y="379857"/>
                  </a:lnTo>
                  <a:lnTo>
                    <a:pt x="131635" y="385477"/>
                  </a:lnTo>
                  <a:lnTo>
                    <a:pt x="130778" y="391096"/>
                  </a:lnTo>
                  <a:lnTo>
                    <a:pt x="127063" y="393859"/>
                  </a:lnTo>
                  <a:lnTo>
                    <a:pt x="122587" y="394430"/>
                  </a:lnTo>
                  <a:lnTo>
                    <a:pt x="115443" y="400145"/>
                  </a:lnTo>
                  <a:lnTo>
                    <a:pt x="106108" y="401669"/>
                  </a:lnTo>
                  <a:lnTo>
                    <a:pt x="101060" y="407003"/>
                  </a:lnTo>
                  <a:lnTo>
                    <a:pt x="70104" y="415957"/>
                  </a:lnTo>
                  <a:lnTo>
                    <a:pt x="68294" y="416052"/>
                  </a:lnTo>
                  <a:lnTo>
                    <a:pt x="64103" y="413766"/>
                  </a:lnTo>
                  <a:lnTo>
                    <a:pt x="59436" y="412718"/>
                  </a:lnTo>
                  <a:lnTo>
                    <a:pt x="54769" y="413480"/>
                  </a:lnTo>
                  <a:lnTo>
                    <a:pt x="41815" y="418433"/>
                  </a:lnTo>
                  <a:lnTo>
                    <a:pt x="35528" y="417481"/>
                  </a:lnTo>
                  <a:lnTo>
                    <a:pt x="43529" y="405098"/>
                  </a:lnTo>
                  <a:lnTo>
                    <a:pt x="54292" y="398811"/>
                  </a:lnTo>
                  <a:lnTo>
                    <a:pt x="55435" y="397097"/>
                  </a:lnTo>
                  <a:lnTo>
                    <a:pt x="51911" y="396240"/>
                  </a:lnTo>
                  <a:lnTo>
                    <a:pt x="31432" y="400621"/>
                  </a:lnTo>
                  <a:lnTo>
                    <a:pt x="24384" y="404336"/>
                  </a:lnTo>
                  <a:lnTo>
                    <a:pt x="17240" y="405384"/>
                  </a:lnTo>
                  <a:lnTo>
                    <a:pt x="20574" y="399669"/>
                  </a:lnTo>
                  <a:lnTo>
                    <a:pt x="29718" y="391954"/>
                  </a:lnTo>
                  <a:lnTo>
                    <a:pt x="34671" y="388334"/>
                  </a:lnTo>
                  <a:lnTo>
                    <a:pt x="37624" y="386810"/>
                  </a:lnTo>
                  <a:lnTo>
                    <a:pt x="41053" y="382238"/>
                  </a:lnTo>
                  <a:lnTo>
                    <a:pt x="50673" y="377095"/>
                  </a:lnTo>
                  <a:lnTo>
                    <a:pt x="19621" y="387763"/>
                  </a:lnTo>
                  <a:lnTo>
                    <a:pt x="11430" y="386524"/>
                  </a:lnTo>
                  <a:lnTo>
                    <a:pt x="9525" y="383476"/>
                  </a:lnTo>
                  <a:lnTo>
                    <a:pt x="3143" y="384905"/>
                  </a:lnTo>
                  <a:lnTo>
                    <a:pt x="762" y="377666"/>
                  </a:lnTo>
                  <a:lnTo>
                    <a:pt x="10192" y="366712"/>
                  </a:lnTo>
                  <a:lnTo>
                    <a:pt x="15621" y="361950"/>
                  </a:lnTo>
                  <a:lnTo>
                    <a:pt x="22193" y="359378"/>
                  </a:lnTo>
                  <a:lnTo>
                    <a:pt x="28480" y="355759"/>
                  </a:lnTo>
                  <a:lnTo>
                    <a:pt x="30766" y="351282"/>
                  </a:lnTo>
                  <a:lnTo>
                    <a:pt x="27813" y="349853"/>
                  </a:lnTo>
                  <a:lnTo>
                    <a:pt x="9049" y="350996"/>
                  </a:lnTo>
                  <a:lnTo>
                    <a:pt x="0" y="350043"/>
                  </a:lnTo>
                  <a:lnTo>
                    <a:pt x="476" y="346424"/>
                  </a:lnTo>
                  <a:lnTo>
                    <a:pt x="2191" y="342519"/>
                  </a:lnTo>
                  <a:lnTo>
                    <a:pt x="11525" y="335756"/>
                  </a:lnTo>
                  <a:lnTo>
                    <a:pt x="16573" y="334613"/>
                  </a:lnTo>
                  <a:lnTo>
                    <a:pt x="21050" y="335280"/>
                  </a:lnTo>
                  <a:lnTo>
                    <a:pt x="25432" y="336994"/>
                  </a:lnTo>
                  <a:lnTo>
                    <a:pt x="29051" y="339280"/>
                  </a:lnTo>
                  <a:lnTo>
                    <a:pt x="39624" y="337947"/>
                  </a:lnTo>
                  <a:lnTo>
                    <a:pt x="35147" y="333661"/>
                  </a:lnTo>
                  <a:lnTo>
                    <a:pt x="34385" y="324803"/>
                  </a:lnTo>
                  <a:lnTo>
                    <a:pt x="31051" y="321850"/>
                  </a:lnTo>
                  <a:lnTo>
                    <a:pt x="35338" y="317754"/>
                  </a:lnTo>
                  <a:lnTo>
                    <a:pt x="40291" y="315278"/>
                  </a:lnTo>
                  <a:lnTo>
                    <a:pt x="48577" y="306800"/>
                  </a:lnTo>
                  <a:lnTo>
                    <a:pt x="51530" y="305562"/>
                  </a:lnTo>
                  <a:lnTo>
                    <a:pt x="67818" y="303467"/>
                  </a:lnTo>
                  <a:lnTo>
                    <a:pt x="85534" y="298990"/>
                  </a:lnTo>
                  <a:lnTo>
                    <a:pt x="102965" y="292893"/>
                  </a:lnTo>
                  <a:lnTo>
                    <a:pt x="94012" y="289369"/>
                  </a:lnTo>
                  <a:lnTo>
                    <a:pt x="89725" y="284797"/>
                  </a:lnTo>
                  <a:lnTo>
                    <a:pt x="82772" y="294036"/>
                  </a:lnTo>
                  <a:lnTo>
                    <a:pt x="77819" y="297561"/>
                  </a:lnTo>
                  <a:lnTo>
                    <a:pt x="63817" y="299466"/>
                  </a:lnTo>
                  <a:lnTo>
                    <a:pt x="59436" y="298418"/>
                  </a:lnTo>
                  <a:lnTo>
                    <a:pt x="53149" y="295561"/>
                  </a:lnTo>
                  <a:lnTo>
                    <a:pt x="51149" y="296608"/>
                  </a:lnTo>
                  <a:lnTo>
                    <a:pt x="49435" y="298894"/>
                  </a:lnTo>
                  <a:lnTo>
                    <a:pt x="40100" y="303371"/>
                  </a:lnTo>
                  <a:lnTo>
                    <a:pt x="30385" y="304419"/>
                  </a:lnTo>
                  <a:lnTo>
                    <a:pt x="41719" y="296132"/>
                  </a:lnTo>
                  <a:lnTo>
                    <a:pt x="56102" y="282130"/>
                  </a:lnTo>
                  <a:lnTo>
                    <a:pt x="59341" y="277654"/>
                  </a:lnTo>
                  <a:lnTo>
                    <a:pt x="63913" y="269938"/>
                  </a:lnTo>
                  <a:lnTo>
                    <a:pt x="62484" y="266510"/>
                  </a:lnTo>
                  <a:lnTo>
                    <a:pt x="59531" y="264509"/>
                  </a:lnTo>
                  <a:lnTo>
                    <a:pt x="69913" y="248507"/>
                  </a:lnTo>
                  <a:lnTo>
                    <a:pt x="73628" y="245650"/>
                  </a:lnTo>
                  <a:lnTo>
                    <a:pt x="80296" y="245174"/>
                  </a:lnTo>
                  <a:lnTo>
                    <a:pt x="85153" y="242602"/>
                  </a:lnTo>
                  <a:lnTo>
                    <a:pt x="87344" y="242602"/>
                  </a:lnTo>
                  <a:lnTo>
                    <a:pt x="89249" y="241649"/>
                  </a:lnTo>
                  <a:lnTo>
                    <a:pt x="93535" y="236792"/>
                  </a:lnTo>
                  <a:lnTo>
                    <a:pt x="86963" y="233744"/>
                  </a:lnTo>
                  <a:lnTo>
                    <a:pt x="80105" y="232219"/>
                  </a:lnTo>
                  <a:lnTo>
                    <a:pt x="58960" y="233839"/>
                  </a:lnTo>
                  <a:lnTo>
                    <a:pt x="56102" y="233458"/>
                  </a:lnTo>
                  <a:lnTo>
                    <a:pt x="53530" y="232029"/>
                  </a:lnTo>
                  <a:lnTo>
                    <a:pt x="51816" y="229838"/>
                  </a:lnTo>
                  <a:lnTo>
                    <a:pt x="50482" y="224409"/>
                  </a:lnTo>
                  <a:lnTo>
                    <a:pt x="48958" y="223170"/>
                  </a:lnTo>
                  <a:lnTo>
                    <a:pt x="44196" y="223170"/>
                  </a:lnTo>
                  <a:lnTo>
                    <a:pt x="39529" y="224885"/>
                  </a:lnTo>
                  <a:lnTo>
                    <a:pt x="36195" y="224695"/>
                  </a:lnTo>
                  <a:lnTo>
                    <a:pt x="32956" y="222313"/>
                  </a:lnTo>
                  <a:lnTo>
                    <a:pt x="38100" y="216693"/>
                  </a:lnTo>
                  <a:lnTo>
                    <a:pt x="31432" y="215360"/>
                  </a:lnTo>
                  <a:lnTo>
                    <a:pt x="24765" y="216503"/>
                  </a:lnTo>
                  <a:lnTo>
                    <a:pt x="19145" y="214789"/>
                  </a:lnTo>
                  <a:lnTo>
                    <a:pt x="18955" y="211264"/>
                  </a:lnTo>
                  <a:lnTo>
                    <a:pt x="21526" y="207740"/>
                  </a:lnTo>
                  <a:lnTo>
                    <a:pt x="18193" y="204406"/>
                  </a:lnTo>
                  <a:lnTo>
                    <a:pt x="17526" y="200215"/>
                  </a:lnTo>
                  <a:lnTo>
                    <a:pt x="21050" y="198120"/>
                  </a:lnTo>
                  <a:lnTo>
                    <a:pt x="24955" y="198786"/>
                  </a:lnTo>
                  <a:lnTo>
                    <a:pt x="32766" y="195644"/>
                  </a:lnTo>
                  <a:lnTo>
                    <a:pt x="42863" y="194119"/>
                  </a:lnTo>
                  <a:lnTo>
                    <a:pt x="34290" y="191071"/>
                  </a:lnTo>
                  <a:lnTo>
                    <a:pt x="30766" y="188404"/>
                  </a:lnTo>
                  <a:lnTo>
                    <a:pt x="30670" y="184404"/>
                  </a:lnTo>
                  <a:lnTo>
                    <a:pt x="31337" y="180880"/>
                  </a:lnTo>
                  <a:lnTo>
                    <a:pt x="41338" y="175069"/>
                  </a:lnTo>
                  <a:lnTo>
                    <a:pt x="52006" y="172403"/>
                  </a:lnTo>
                  <a:lnTo>
                    <a:pt x="51244" y="168592"/>
                  </a:lnTo>
                  <a:lnTo>
                    <a:pt x="52006" y="164401"/>
                  </a:lnTo>
                  <a:lnTo>
                    <a:pt x="41148" y="163163"/>
                  </a:lnTo>
                  <a:lnTo>
                    <a:pt x="30480" y="166116"/>
                  </a:lnTo>
                  <a:lnTo>
                    <a:pt x="31623" y="158115"/>
                  </a:lnTo>
                  <a:lnTo>
                    <a:pt x="34195" y="150781"/>
                  </a:lnTo>
                  <a:lnTo>
                    <a:pt x="34671" y="146018"/>
                  </a:lnTo>
                  <a:lnTo>
                    <a:pt x="34195" y="140875"/>
                  </a:lnTo>
                  <a:lnTo>
                    <a:pt x="29242" y="143065"/>
                  </a:lnTo>
                  <a:lnTo>
                    <a:pt x="28575" y="135826"/>
                  </a:lnTo>
                  <a:lnTo>
                    <a:pt x="26479" y="130874"/>
                  </a:lnTo>
                  <a:lnTo>
                    <a:pt x="19050" y="134303"/>
                  </a:lnTo>
                  <a:lnTo>
                    <a:pt x="19240" y="127730"/>
                  </a:lnTo>
                  <a:lnTo>
                    <a:pt x="21431" y="123158"/>
                  </a:lnTo>
                  <a:lnTo>
                    <a:pt x="25241" y="121158"/>
                  </a:lnTo>
                  <a:lnTo>
                    <a:pt x="29146" y="122015"/>
                  </a:lnTo>
                  <a:lnTo>
                    <a:pt x="36290" y="121920"/>
                  </a:lnTo>
                  <a:lnTo>
                    <a:pt x="43148" y="118491"/>
                  </a:lnTo>
                  <a:lnTo>
                    <a:pt x="53054" y="117538"/>
                  </a:lnTo>
                  <a:lnTo>
                    <a:pt x="68866" y="118681"/>
                  </a:lnTo>
                  <a:lnTo>
                    <a:pt x="79724" y="128397"/>
                  </a:lnTo>
                  <a:lnTo>
                    <a:pt x="82582" y="126683"/>
                  </a:lnTo>
                  <a:lnTo>
                    <a:pt x="86868" y="120491"/>
                  </a:lnTo>
                  <a:lnTo>
                    <a:pt x="88963" y="119824"/>
                  </a:lnTo>
                  <a:lnTo>
                    <a:pt x="105346" y="122492"/>
                  </a:lnTo>
                  <a:lnTo>
                    <a:pt x="115538" y="126016"/>
                  </a:lnTo>
                  <a:lnTo>
                    <a:pt x="118205" y="124968"/>
                  </a:lnTo>
                  <a:lnTo>
                    <a:pt x="116776" y="118110"/>
                  </a:lnTo>
                  <a:lnTo>
                    <a:pt x="113252" y="113347"/>
                  </a:lnTo>
                  <a:lnTo>
                    <a:pt x="117634" y="107156"/>
                  </a:lnTo>
                  <a:lnTo>
                    <a:pt x="122968" y="102870"/>
                  </a:lnTo>
                  <a:lnTo>
                    <a:pt x="126587" y="100774"/>
                  </a:lnTo>
                  <a:lnTo>
                    <a:pt x="134779" y="98202"/>
                  </a:lnTo>
                  <a:lnTo>
                    <a:pt x="138398" y="95726"/>
                  </a:lnTo>
                  <a:lnTo>
                    <a:pt x="140779" y="87630"/>
                  </a:lnTo>
                  <a:lnTo>
                    <a:pt x="144589" y="80962"/>
                  </a:lnTo>
                  <a:lnTo>
                    <a:pt x="123920" y="84486"/>
                  </a:lnTo>
                  <a:lnTo>
                    <a:pt x="104203" y="76486"/>
                  </a:lnTo>
                  <a:lnTo>
                    <a:pt x="107347" y="70866"/>
                  </a:lnTo>
                  <a:lnTo>
                    <a:pt x="111538" y="67628"/>
                  </a:lnTo>
                  <a:lnTo>
                    <a:pt x="118681" y="65246"/>
                  </a:lnTo>
                  <a:lnTo>
                    <a:pt x="119348" y="62294"/>
                  </a:lnTo>
                  <a:lnTo>
                    <a:pt x="122968" y="59817"/>
                  </a:lnTo>
                  <a:lnTo>
                    <a:pt x="128968" y="53340"/>
                  </a:lnTo>
                  <a:lnTo>
                    <a:pt x="126778" y="44958"/>
                  </a:lnTo>
                  <a:lnTo>
                    <a:pt x="128016" y="38767"/>
                  </a:lnTo>
                  <a:lnTo>
                    <a:pt x="132302" y="34766"/>
                  </a:lnTo>
                  <a:lnTo>
                    <a:pt x="133636" y="28956"/>
                  </a:lnTo>
                  <a:lnTo>
                    <a:pt x="135541" y="24670"/>
                  </a:lnTo>
                  <a:lnTo>
                    <a:pt x="144399" y="23145"/>
                  </a:lnTo>
                  <a:lnTo>
                    <a:pt x="152781" y="19145"/>
                  </a:lnTo>
                  <a:lnTo>
                    <a:pt x="155829" y="19621"/>
                  </a:lnTo>
                  <a:lnTo>
                    <a:pt x="165830" y="18669"/>
                  </a:lnTo>
                  <a:lnTo>
                    <a:pt x="169164" y="20288"/>
                  </a:lnTo>
                  <a:lnTo>
                    <a:pt x="168402" y="13240"/>
                  </a:lnTo>
                  <a:lnTo>
                    <a:pt x="174498" y="12287"/>
                  </a:lnTo>
                  <a:lnTo>
                    <a:pt x="176879" y="13716"/>
                  </a:lnTo>
                  <a:lnTo>
                    <a:pt x="177927" y="18669"/>
                  </a:lnTo>
                  <a:lnTo>
                    <a:pt x="180689" y="21908"/>
                  </a:lnTo>
                  <a:lnTo>
                    <a:pt x="181546" y="27336"/>
                  </a:lnTo>
                  <a:lnTo>
                    <a:pt x="179737" y="31623"/>
                  </a:lnTo>
                  <a:lnTo>
                    <a:pt x="176593" y="34862"/>
                  </a:lnTo>
                  <a:lnTo>
                    <a:pt x="179451" y="38290"/>
                  </a:lnTo>
                  <a:lnTo>
                    <a:pt x="175069" y="44291"/>
                  </a:lnTo>
                  <a:lnTo>
                    <a:pt x="179832" y="41719"/>
                  </a:lnTo>
                  <a:lnTo>
                    <a:pt x="186595" y="35814"/>
                  </a:lnTo>
                  <a:lnTo>
                    <a:pt x="186214" y="30956"/>
                  </a:lnTo>
                  <a:lnTo>
                    <a:pt x="185071" y="24860"/>
                  </a:lnTo>
                  <a:lnTo>
                    <a:pt x="183166" y="19336"/>
                  </a:lnTo>
                  <a:lnTo>
                    <a:pt x="184118" y="13240"/>
                  </a:lnTo>
                  <a:lnTo>
                    <a:pt x="187928" y="9525"/>
                  </a:lnTo>
                  <a:lnTo>
                    <a:pt x="197929" y="7525"/>
                  </a:lnTo>
                  <a:lnTo>
                    <a:pt x="193834" y="667"/>
                  </a:lnTo>
                  <a:lnTo>
                    <a:pt x="197453" y="0"/>
                  </a:lnTo>
                  <a:lnTo>
                    <a:pt x="201454" y="1429"/>
                  </a:lnTo>
                  <a:lnTo>
                    <a:pt x="207264" y="6858"/>
                  </a:lnTo>
                  <a:lnTo>
                    <a:pt x="213360" y="11049"/>
                  </a:lnTo>
                  <a:lnTo>
                    <a:pt x="219742" y="14383"/>
                  </a:lnTo>
                  <a:lnTo>
                    <a:pt x="213646" y="21050"/>
                  </a:lnTo>
                  <a:lnTo>
                    <a:pt x="206216" y="25717"/>
                  </a:lnTo>
                  <a:lnTo>
                    <a:pt x="203263" y="30766"/>
                  </a:lnTo>
                  <a:close/>
                  <a:moveTo>
                    <a:pt x="28289" y="160782"/>
                  </a:moveTo>
                  <a:lnTo>
                    <a:pt x="28099" y="163830"/>
                  </a:lnTo>
                  <a:lnTo>
                    <a:pt x="23336" y="159925"/>
                  </a:lnTo>
                  <a:lnTo>
                    <a:pt x="20955" y="155638"/>
                  </a:lnTo>
                  <a:lnTo>
                    <a:pt x="8001" y="153733"/>
                  </a:lnTo>
                  <a:lnTo>
                    <a:pt x="13430" y="149447"/>
                  </a:lnTo>
                  <a:lnTo>
                    <a:pt x="16097" y="150685"/>
                  </a:lnTo>
                  <a:lnTo>
                    <a:pt x="25241" y="150876"/>
                  </a:lnTo>
                  <a:lnTo>
                    <a:pt x="27813" y="152686"/>
                  </a:lnTo>
                  <a:lnTo>
                    <a:pt x="28289" y="16078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69E513A5-A4AE-A68A-86C4-2065281DC251}"/>
                </a:ext>
              </a:extLst>
            </p:cNvPr>
            <p:cNvSpPr/>
            <p:nvPr/>
          </p:nvSpPr>
          <p:spPr>
            <a:xfrm>
              <a:off x="5422391" y="6012560"/>
              <a:ext cx="28670" cy="38195"/>
            </a:xfrm>
            <a:custGeom>
              <a:avLst/>
              <a:gdLst>
                <a:gd name="connsiteX0" fmla="*/ 23908 w 28670"/>
                <a:gd name="connsiteY0" fmla="*/ 24384 h 38195"/>
                <a:gd name="connsiteX1" fmla="*/ 10954 w 28670"/>
                <a:gd name="connsiteY1" fmla="*/ 38195 h 38195"/>
                <a:gd name="connsiteX2" fmla="*/ 5715 w 28670"/>
                <a:gd name="connsiteY2" fmla="*/ 35719 h 38195"/>
                <a:gd name="connsiteX3" fmla="*/ 1238 w 28670"/>
                <a:gd name="connsiteY3" fmla="*/ 37052 h 38195"/>
                <a:gd name="connsiteX4" fmla="*/ 0 w 28670"/>
                <a:gd name="connsiteY4" fmla="*/ 36672 h 38195"/>
                <a:gd name="connsiteX5" fmla="*/ 2572 w 28670"/>
                <a:gd name="connsiteY5" fmla="*/ 31623 h 38195"/>
                <a:gd name="connsiteX6" fmla="*/ 5525 w 28670"/>
                <a:gd name="connsiteY6" fmla="*/ 20003 h 38195"/>
                <a:gd name="connsiteX7" fmla="*/ 10954 w 28670"/>
                <a:gd name="connsiteY7" fmla="*/ 15430 h 38195"/>
                <a:gd name="connsiteX8" fmla="*/ 17717 w 28670"/>
                <a:gd name="connsiteY8" fmla="*/ 3429 h 38195"/>
                <a:gd name="connsiteX9" fmla="*/ 23146 w 28670"/>
                <a:gd name="connsiteY9" fmla="*/ 0 h 38195"/>
                <a:gd name="connsiteX10" fmla="*/ 24955 w 28670"/>
                <a:gd name="connsiteY10" fmla="*/ 476 h 38195"/>
                <a:gd name="connsiteX11" fmla="*/ 26194 w 28670"/>
                <a:gd name="connsiteY11" fmla="*/ 1619 h 38195"/>
                <a:gd name="connsiteX12" fmla="*/ 28670 w 28670"/>
                <a:gd name="connsiteY12" fmla="*/ 15240 h 38195"/>
                <a:gd name="connsiteX13" fmla="*/ 25241 w 28670"/>
                <a:gd name="connsiteY13" fmla="*/ 20003 h 38195"/>
                <a:gd name="connsiteX14" fmla="*/ 23908 w 28670"/>
                <a:gd name="connsiteY14" fmla="*/ 24384 h 3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670" h="38195">
                  <a:moveTo>
                    <a:pt x="23908" y="24384"/>
                  </a:moveTo>
                  <a:lnTo>
                    <a:pt x="10954" y="38195"/>
                  </a:lnTo>
                  <a:lnTo>
                    <a:pt x="5715" y="35719"/>
                  </a:lnTo>
                  <a:lnTo>
                    <a:pt x="1238" y="37052"/>
                  </a:lnTo>
                  <a:lnTo>
                    <a:pt x="0" y="36672"/>
                  </a:lnTo>
                  <a:lnTo>
                    <a:pt x="2572" y="31623"/>
                  </a:lnTo>
                  <a:lnTo>
                    <a:pt x="5525" y="20003"/>
                  </a:lnTo>
                  <a:lnTo>
                    <a:pt x="10954" y="15430"/>
                  </a:lnTo>
                  <a:lnTo>
                    <a:pt x="17717" y="3429"/>
                  </a:lnTo>
                  <a:lnTo>
                    <a:pt x="23146" y="0"/>
                  </a:lnTo>
                  <a:lnTo>
                    <a:pt x="24955" y="476"/>
                  </a:lnTo>
                  <a:lnTo>
                    <a:pt x="26194" y="1619"/>
                  </a:lnTo>
                  <a:lnTo>
                    <a:pt x="28670" y="15240"/>
                  </a:lnTo>
                  <a:lnTo>
                    <a:pt x="25241" y="20003"/>
                  </a:lnTo>
                  <a:lnTo>
                    <a:pt x="23908" y="24384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136413E-C990-EF6E-FDB5-D55F9AC4A0C2}"/>
                </a:ext>
              </a:extLst>
            </p:cNvPr>
            <p:cNvSpPr/>
            <p:nvPr/>
          </p:nvSpPr>
          <p:spPr>
            <a:xfrm>
              <a:off x="6760368" y="6615207"/>
              <a:ext cx="434721" cy="263461"/>
            </a:xfrm>
            <a:custGeom>
              <a:avLst/>
              <a:gdLst>
                <a:gd name="connsiteX0" fmla="*/ 387001 w 434721"/>
                <a:gd name="connsiteY0" fmla="*/ 14288 h 263461"/>
                <a:gd name="connsiteX1" fmla="*/ 393097 w 434721"/>
                <a:gd name="connsiteY1" fmla="*/ 13525 h 263461"/>
                <a:gd name="connsiteX2" fmla="*/ 393382 w 434721"/>
                <a:gd name="connsiteY2" fmla="*/ 13621 h 263461"/>
                <a:gd name="connsiteX3" fmla="*/ 394811 w 434721"/>
                <a:gd name="connsiteY3" fmla="*/ 14097 h 263461"/>
                <a:gd name="connsiteX4" fmla="*/ 395859 w 434721"/>
                <a:gd name="connsiteY4" fmla="*/ 18574 h 263461"/>
                <a:gd name="connsiteX5" fmla="*/ 396049 w 434721"/>
                <a:gd name="connsiteY5" fmla="*/ 18859 h 263461"/>
                <a:gd name="connsiteX6" fmla="*/ 397478 w 434721"/>
                <a:gd name="connsiteY6" fmla="*/ 21812 h 263461"/>
                <a:gd name="connsiteX7" fmla="*/ 398907 w 434721"/>
                <a:gd name="connsiteY7" fmla="*/ 25718 h 263461"/>
                <a:gd name="connsiteX8" fmla="*/ 401003 w 434721"/>
                <a:gd name="connsiteY8" fmla="*/ 28670 h 263461"/>
                <a:gd name="connsiteX9" fmla="*/ 405765 w 434721"/>
                <a:gd name="connsiteY9" fmla="*/ 29909 h 263461"/>
                <a:gd name="connsiteX10" fmla="*/ 411956 w 434721"/>
                <a:gd name="connsiteY10" fmla="*/ 33528 h 263461"/>
                <a:gd name="connsiteX11" fmla="*/ 415957 w 434721"/>
                <a:gd name="connsiteY11" fmla="*/ 40386 h 263461"/>
                <a:gd name="connsiteX12" fmla="*/ 421957 w 434721"/>
                <a:gd name="connsiteY12" fmla="*/ 43243 h 263461"/>
                <a:gd name="connsiteX13" fmla="*/ 422338 w 434721"/>
                <a:gd name="connsiteY13" fmla="*/ 43243 h 263461"/>
                <a:gd name="connsiteX14" fmla="*/ 423577 w 434721"/>
                <a:gd name="connsiteY14" fmla="*/ 42958 h 263461"/>
                <a:gd name="connsiteX15" fmla="*/ 427863 w 434721"/>
                <a:gd name="connsiteY15" fmla="*/ 42672 h 263461"/>
                <a:gd name="connsiteX16" fmla="*/ 428720 w 434721"/>
                <a:gd name="connsiteY16" fmla="*/ 44101 h 263461"/>
                <a:gd name="connsiteX17" fmla="*/ 432149 w 434721"/>
                <a:gd name="connsiteY17" fmla="*/ 47434 h 263461"/>
                <a:gd name="connsiteX18" fmla="*/ 433483 w 434721"/>
                <a:gd name="connsiteY18" fmla="*/ 50387 h 263461"/>
                <a:gd name="connsiteX19" fmla="*/ 432816 w 434721"/>
                <a:gd name="connsiteY19" fmla="*/ 53435 h 263461"/>
                <a:gd name="connsiteX20" fmla="*/ 433483 w 434721"/>
                <a:gd name="connsiteY20" fmla="*/ 56959 h 263461"/>
                <a:gd name="connsiteX21" fmla="*/ 434721 w 434721"/>
                <a:gd name="connsiteY21" fmla="*/ 58198 h 263461"/>
                <a:gd name="connsiteX22" fmla="*/ 433197 w 434721"/>
                <a:gd name="connsiteY22" fmla="*/ 60579 h 263461"/>
                <a:gd name="connsiteX23" fmla="*/ 421957 w 434721"/>
                <a:gd name="connsiteY23" fmla="*/ 72390 h 263461"/>
                <a:gd name="connsiteX24" fmla="*/ 417576 w 434721"/>
                <a:gd name="connsiteY24" fmla="*/ 75438 h 263461"/>
                <a:gd name="connsiteX25" fmla="*/ 414623 w 434721"/>
                <a:gd name="connsiteY25" fmla="*/ 76105 h 263461"/>
                <a:gd name="connsiteX26" fmla="*/ 410051 w 434721"/>
                <a:gd name="connsiteY26" fmla="*/ 74866 h 263461"/>
                <a:gd name="connsiteX27" fmla="*/ 405384 w 434721"/>
                <a:gd name="connsiteY27" fmla="*/ 75819 h 263461"/>
                <a:gd name="connsiteX28" fmla="*/ 401098 w 434721"/>
                <a:gd name="connsiteY28" fmla="*/ 78391 h 263461"/>
                <a:gd name="connsiteX29" fmla="*/ 397193 w 434721"/>
                <a:gd name="connsiteY29" fmla="*/ 79153 h 263461"/>
                <a:gd name="connsiteX30" fmla="*/ 394240 w 434721"/>
                <a:gd name="connsiteY30" fmla="*/ 82105 h 263461"/>
                <a:gd name="connsiteX31" fmla="*/ 390430 w 434721"/>
                <a:gd name="connsiteY31" fmla="*/ 88487 h 263461"/>
                <a:gd name="connsiteX32" fmla="*/ 385763 w 434721"/>
                <a:gd name="connsiteY32" fmla="*/ 93916 h 263461"/>
                <a:gd name="connsiteX33" fmla="*/ 381000 w 434721"/>
                <a:gd name="connsiteY33" fmla="*/ 97250 h 263461"/>
                <a:gd name="connsiteX34" fmla="*/ 378619 w 434721"/>
                <a:gd name="connsiteY34" fmla="*/ 100298 h 263461"/>
                <a:gd name="connsiteX35" fmla="*/ 378333 w 434721"/>
                <a:gd name="connsiteY35" fmla="*/ 110585 h 263461"/>
                <a:gd name="connsiteX36" fmla="*/ 375666 w 434721"/>
                <a:gd name="connsiteY36" fmla="*/ 113633 h 263461"/>
                <a:gd name="connsiteX37" fmla="*/ 372142 w 434721"/>
                <a:gd name="connsiteY37" fmla="*/ 116586 h 263461"/>
                <a:gd name="connsiteX38" fmla="*/ 370237 w 434721"/>
                <a:gd name="connsiteY38" fmla="*/ 119253 h 263461"/>
                <a:gd name="connsiteX39" fmla="*/ 364807 w 434721"/>
                <a:gd name="connsiteY39" fmla="*/ 134874 h 263461"/>
                <a:gd name="connsiteX40" fmla="*/ 360807 w 434721"/>
                <a:gd name="connsiteY40" fmla="*/ 139922 h 263461"/>
                <a:gd name="connsiteX41" fmla="*/ 356902 w 434721"/>
                <a:gd name="connsiteY41" fmla="*/ 143732 h 263461"/>
                <a:gd name="connsiteX42" fmla="*/ 356235 w 434721"/>
                <a:gd name="connsiteY42" fmla="*/ 147256 h 263461"/>
                <a:gd name="connsiteX43" fmla="*/ 356330 w 434721"/>
                <a:gd name="connsiteY43" fmla="*/ 151257 h 263461"/>
                <a:gd name="connsiteX44" fmla="*/ 351949 w 434721"/>
                <a:gd name="connsiteY44" fmla="*/ 159258 h 263461"/>
                <a:gd name="connsiteX45" fmla="*/ 346234 w 434721"/>
                <a:gd name="connsiteY45" fmla="*/ 167544 h 263461"/>
                <a:gd name="connsiteX46" fmla="*/ 345091 w 434721"/>
                <a:gd name="connsiteY46" fmla="*/ 170974 h 263461"/>
                <a:gd name="connsiteX47" fmla="*/ 346329 w 434721"/>
                <a:gd name="connsiteY47" fmla="*/ 175546 h 263461"/>
                <a:gd name="connsiteX48" fmla="*/ 340805 w 434721"/>
                <a:gd name="connsiteY48" fmla="*/ 180784 h 263461"/>
                <a:gd name="connsiteX49" fmla="*/ 337661 w 434721"/>
                <a:gd name="connsiteY49" fmla="*/ 183356 h 263461"/>
                <a:gd name="connsiteX50" fmla="*/ 334994 w 434721"/>
                <a:gd name="connsiteY50" fmla="*/ 184499 h 263461"/>
                <a:gd name="connsiteX51" fmla="*/ 333375 w 434721"/>
                <a:gd name="connsiteY51" fmla="*/ 187833 h 263461"/>
                <a:gd name="connsiteX52" fmla="*/ 330708 w 434721"/>
                <a:gd name="connsiteY52" fmla="*/ 195834 h 263461"/>
                <a:gd name="connsiteX53" fmla="*/ 331375 w 434721"/>
                <a:gd name="connsiteY53" fmla="*/ 199358 h 263461"/>
                <a:gd name="connsiteX54" fmla="*/ 331470 w 434721"/>
                <a:gd name="connsiteY54" fmla="*/ 202692 h 263461"/>
                <a:gd name="connsiteX55" fmla="*/ 326803 w 434721"/>
                <a:gd name="connsiteY55" fmla="*/ 204597 h 263461"/>
                <a:gd name="connsiteX56" fmla="*/ 325469 w 434721"/>
                <a:gd name="connsiteY56" fmla="*/ 208216 h 263461"/>
                <a:gd name="connsiteX57" fmla="*/ 324231 w 434721"/>
                <a:gd name="connsiteY57" fmla="*/ 212693 h 263461"/>
                <a:gd name="connsiteX58" fmla="*/ 322326 w 434721"/>
                <a:gd name="connsiteY58" fmla="*/ 214693 h 263461"/>
                <a:gd name="connsiteX59" fmla="*/ 317087 w 434721"/>
                <a:gd name="connsiteY59" fmla="*/ 218408 h 263461"/>
                <a:gd name="connsiteX60" fmla="*/ 304038 w 434721"/>
                <a:gd name="connsiteY60" fmla="*/ 216789 h 263461"/>
                <a:gd name="connsiteX61" fmla="*/ 299180 w 434721"/>
                <a:gd name="connsiteY61" fmla="*/ 218027 h 263461"/>
                <a:gd name="connsiteX62" fmla="*/ 297656 w 434721"/>
                <a:gd name="connsiteY62" fmla="*/ 220694 h 263461"/>
                <a:gd name="connsiteX63" fmla="*/ 297371 w 434721"/>
                <a:gd name="connsiteY63" fmla="*/ 222885 h 263461"/>
                <a:gd name="connsiteX64" fmla="*/ 295751 w 434721"/>
                <a:gd name="connsiteY64" fmla="*/ 224885 h 263461"/>
                <a:gd name="connsiteX65" fmla="*/ 292798 w 434721"/>
                <a:gd name="connsiteY65" fmla="*/ 227362 h 263461"/>
                <a:gd name="connsiteX66" fmla="*/ 289751 w 434721"/>
                <a:gd name="connsiteY66" fmla="*/ 228505 h 263461"/>
                <a:gd name="connsiteX67" fmla="*/ 282988 w 434721"/>
                <a:gd name="connsiteY67" fmla="*/ 225361 h 263461"/>
                <a:gd name="connsiteX68" fmla="*/ 268414 w 434721"/>
                <a:gd name="connsiteY68" fmla="*/ 228505 h 263461"/>
                <a:gd name="connsiteX69" fmla="*/ 265938 w 434721"/>
                <a:gd name="connsiteY69" fmla="*/ 230791 h 263461"/>
                <a:gd name="connsiteX70" fmla="*/ 263843 w 434721"/>
                <a:gd name="connsiteY70" fmla="*/ 229171 h 263461"/>
                <a:gd name="connsiteX71" fmla="*/ 260795 w 434721"/>
                <a:gd name="connsiteY71" fmla="*/ 227743 h 263461"/>
                <a:gd name="connsiteX72" fmla="*/ 246221 w 434721"/>
                <a:gd name="connsiteY72" fmla="*/ 225933 h 263461"/>
                <a:gd name="connsiteX73" fmla="*/ 240411 w 434721"/>
                <a:gd name="connsiteY73" fmla="*/ 227362 h 263461"/>
                <a:gd name="connsiteX74" fmla="*/ 232791 w 434721"/>
                <a:gd name="connsiteY74" fmla="*/ 226790 h 263461"/>
                <a:gd name="connsiteX75" fmla="*/ 225647 w 434721"/>
                <a:gd name="connsiteY75" fmla="*/ 225171 h 263461"/>
                <a:gd name="connsiteX76" fmla="*/ 220313 w 434721"/>
                <a:gd name="connsiteY76" fmla="*/ 226504 h 263461"/>
                <a:gd name="connsiteX77" fmla="*/ 215646 w 434721"/>
                <a:gd name="connsiteY77" fmla="*/ 232696 h 263461"/>
                <a:gd name="connsiteX78" fmla="*/ 213360 w 434721"/>
                <a:gd name="connsiteY78" fmla="*/ 234886 h 263461"/>
                <a:gd name="connsiteX79" fmla="*/ 211550 w 434721"/>
                <a:gd name="connsiteY79" fmla="*/ 236220 h 263461"/>
                <a:gd name="connsiteX80" fmla="*/ 207454 w 434721"/>
                <a:gd name="connsiteY80" fmla="*/ 238125 h 263461"/>
                <a:gd name="connsiteX81" fmla="*/ 204121 w 434721"/>
                <a:gd name="connsiteY81" fmla="*/ 240506 h 263461"/>
                <a:gd name="connsiteX82" fmla="*/ 199644 w 434721"/>
                <a:gd name="connsiteY82" fmla="*/ 242221 h 263461"/>
                <a:gd name="connsiteX83" fmla="*/ 195739 w 434721"/>
                <a:gd name="connsiteY83" fmla="*/ 242030 h 263461"/>
                <a:gd name="connsiteX84" fmla="*/ 191929 w 434721"/>
                <a:gd name="connsiteY84" fmla="*/ 239268 h 263461"/>
                <a:gd name="connsiteX85" fmla="*/ 190595 w 434721"/>
                <a:gd name="connsiteY85" fmla="*/ 239935 h 263461"/>
                <a:gd name="connsiteX86" fmla="*/ 189357 w 434721"/>
                <a:gd name="connsiteY86" fmla="*/ 242411 h 263461"/>
                <a:gd name="connsiteX87" fmla="*/ 187357 w 434721"/>
                <a:gd name="connsiteY87" fmla="*/ 244507 h 263461"/>
                <a:gd name="connsiteX88" fmla="*/ 181737 w 434721"/>
                <a:gd name="connsiteY88" fmla="*/ 247079 h 263461"/>
                <a:gd name="connsiteX89" fmla="*/ 180308 w 434721"/>
                <a:gd name="connsiteY89" fmla="*/ 247079 h 263461"/>
                <a:gd name="connsiteX90" fmla="*/ 179927 w 434721"/>
                <a:gd name="connsiteY90" fmla="*/ 247079 h 263461"/>
                <a:gd name="connsiteX91" fmla="*/ 175641 w 434721"/>
                <a:gd name="connsiteY91" fmla="*/ 248984 h 263461"/>
                <a:gd name="connsiteX92" fmla="*/ 168497 w 434721"/>
                <a:gd name="connsiteY92" fmla="*/ 250031 h 263461"/>
                <a:gd name="connsiteX93" fmla="*/ 164878 w 434721"/>
                <a:gd name="connsiteY93" fmla="*/ 249269 h 263461"/>
                <a:gd name="connsiteX94" fmla="*/ 158401 w 434721"/>
                <a:gd name="connsiteY94" fmla="*/ 257937 h 263461"/>
                <a:gd name="connsiteX95" fmla="*/ 156401 w 434721"/>
                <a:gd name="connsiteY95" fmla="*/ 259556 h 263461"/>
                <a:gd name="connsiteX96" fmla="*/ 150304 w 434721"/>
                <a:gd name="connsiteY96" fmla="*/ 262128 h 263461"/>
                <a:gd name="connsiteX97" fmla="*/ 145161 w 434721"/>
                <a:gd name="connsiteY97" fmla="*/ 263461 h 263461"/>
                <a:gd name="connsiteX98" fmla="*/ 140875 w 434721"/>
                <a:gd name="connsiteY98" fmla="*/ 262414 h 263461"/>
                <a:gd name="connsiteX99" fmla="*/ 139160 w 434721"/>
                <a:gd name="connsiteY99" fmla="*/ 262318 h 263461"/>
                <a:gd name="connsiteX100" fmla="*/ 119920 w 434721"/>
                <a:gd name="connsiteY100" fmla="*/ 261938 h 263461"/>
                <a:gd name="connsiteX101" fmla="*/ 109919 w 434721"/>
                <a:gd name="connsiteY101" fmla="*/ 260032 h 263461"/>
                <a:gd name="connsiteX102" fmla="*/ 103441 w 434721"/>
                <a:gd name="connsiteY102" fmla="*/ 256699 h 263461"/>
                <a:gd name="connsiteX103" fmla="*/ 99155 w 434721"/>
                <a:gd name="connsiteY103" fmla="*/ 252889 h 263461"/>
                <a:gd name="connsiteX104" fmla="*/ 97060 w 434721"/>
                <a:gd name="connsiteY104" fmla="*/ 248698 h 263461"/>
                <a:gd name="connsiteX105" fmla="*/ 92107 w 434721"/>
                <a:gd name="connsiteY105" fmla="*/ 246221 h 263461"/>
                <a:gd name="connsiteX106" fmla="*/ 84201 w 434721"/>
                <a:gd name="connsiteY106" fmla="*/ 245269 h 263461"/>
                <a:gd name="connsiteX107" fmla="*/ 78105 w 434721"/>
                <a:gd name="connsiteY107" fmla="*/ 241173 h 263461"/>
                <a:gd name="connsiteX108" fmla="*/ 73723 w 434721"/>
                <a:gd name="connsiteY108" fmla="*/ 233743 h 263461"/>
                <a:gd name="connsiteX109" fmla="*/ 67723 w 434721"/>
                <a:gd name="connsiteY109" fmla="*/ 227838 h 263461"/>
                <a:gd name="connsiteX110" fmla="*/ 60293 w 434721"/>
                <a:gd name="connsiteY110" fmla="*/ 223551 h 263461"/>
                <a:gd name="connsiteX111" fmla="*/ 54293 w 434721"/>
                <a:gd name="connsiteY111" fmla="*/ 217361 h 263461"/>
                <a:gd name="connsiteX112" fmla="*/ 49911 w 434721"/>
                <a:gd name="connsiteY112" fmla="*/ 209455 h 263461"/>
                <a:gd name="connsiteX113" fmla="*/ 42005 w 434721"/>
                <a:gd name="connsiteY113" fmla="*/ 202311 h 263461"/>
                <a:gd name="connsiteX114" fmla="*/ 30575 w 434721"/>
                <a:gd name="connsiteY114" fmla="*/ 195929 h 263461"/>
                <a:gd name="connsiteX115" fmla="*/ 27146 w 434721"/>
                <a:gd name="connsiteY115" fmla="*/ 194596 h 263461"/>
                <a:gd name="connsiteX116" fmla="*/ 26479 w 434721"/>
                <a:gd name="connsiteY116" fmla="*/ 192500 h 263461"/>
                <a:gd name="connsiteX117" fmla="*/ 20860 w 434721"/>
                <a:gd name="connsiteY117" fmla="*/ 184595 h 263461"/>
                <a:gd name="connsiteX118" fmla="*/ 18479 w 434721"/>
                <a:gd name="connsiteY118" fmla="*/ 181642 h 263461"/>
                <a:gd name="connsiteX119" fmla="*/ 18764 w 434721"/>
                <a:gd name="connsiteY119" fmla="*/ 177736 h 263461"/>
                <a:gd name="connsiteX120" fmla="*/ 17621 w 434721"/>
                <a:gd name="connsiteY120" fmla="*/ 175450 h 263461"/>
                <a:gd name="connsiteX121" fmla="*/ 15526 w 434721"/>
                <a:gd name="connsiteY121" fmla="*/ 173927 h 263461"/>
                <a:gd name="connsiteX122" fmla="*/ 14478 w 434721"/>
                <a:gd name="connsiteY122" fmla="*/ 168211 h 263461"/>
                <a:gd name="connsiteX123" fmla="*/ 13811 w 434721"/>
                <a:gd name="connsiteY123" fmla="*/ 164020 h 263461"/>
                <a:gd name="connsiteX124" fmla="*/ 12287 w 434721"/>
                <a:gd name="connsiteY124" fmla="*/ 161258 h 263461"/>
                <a:gd name="connsiteX125" fmla="*/ 0 w 434721"/>
                <a:gd name="connsiteY125" fmla="*/ 160687 h 263461"/>
                <a:gd name="connsiteX126" fmla="*/ 10287 w 434721"/>
                <a:gd name="connsiteY126" fmla="*/ 150495 h 263461"/>
                <a:gd name="connsiteX127" fmla="*/ 15335 w 434721"/>
                <a:gd name="connsiteY127" fmla="*/ 147638 h 263461"/>
                <a:gd name="connsiteX128" fmla="*/ 21241 w 434721"/>
                <a:gd name="connsiteY128" fmla="*/ 148114 h 263461"/>
                <a:gd name="connsiteX129" fmla="*/ 23146 w 434721"/>
                <a:gd name="connsiteY129" fmla="*/ 147256 h 263461"/>
                <a:gd name="connsiteX130" fmla="*/ 23622 w 434721"/>
                <a:gd name="connsiteY130" fmla="*/ 145732 h 263461"/>
                <a:gd name="connsiteX131" fmla="*/ 24670 w 434721"/>
                <a:gd name="connsiteY131" fmla="*/ 142399 h 263461"/>
                <a:gd name="connsiteX132" fmla="*/ 25146 w 434721"/>
                <a:gd name="connsiteY132" fmla="*/ 139351 h 263461"/>
                <a:gd name="connsiteX133" fmla="*/ 25622 w 434721"/>
                <a:gd name="connsiteY133" fmla="*/ 136398 h 263461"/>
                <a:gd name="connsiteX134" fmla="*/ 25051 w 434721"/>
                <a:gd name="connsiteY134" fmla="*/ 134684 h 263461"/>
                <a:gd name="connsiteX135" fmla="*/ 22193 w 434721"/>
                <a:gd name="connsiteY135" fmla="*/ 134207 h 263461"/>
                <a:gd name="connsiteX136" fmla="*/ 20764 w 434721"/>
                <a:gd name="connsiteY136" fmla="*/ 126873 h 263461"/>
                <a:gd name="connsiteX137" fmla="*/ 22288 w 434721"/>
                <a:gd name="connsiteY137" fmla="*/ 124110 h 263461"/>
                <a:gd name="connsiteX138" fmla="*/ 23717 w 434721"/>
                <a:gd name="connsiteY138" fmla="*/ 122206 h 263461"/>
                <a:gd name="connsiteX139" fmla="*/ 21907 w 434721"/>
                <a:gd name="connsiteY139" fmla="*/ 113252 h 263461"/>
                <a:gd name="connsiteX140" fmla="*/ 22479 w 434721"/>
                <a:gd name="connsiteY140" fmla="*/ 110300 h 263461"/>
                <a:gd name="connsiteX141" fmla="*/ 27051 w 434721"/>
                <a:gd name="connsiteY141" fmla="*/ 109823 h 263461"/>
                <a:gd name="connsiteX142" fmla="*/ 30861 w 434721"/>
                <a:gd name="connsiteY142" fmla="*/ 107918 h 263461"/>
                <a:gd name="connsiteX143" fmla="*/ 34004 w 434721"/>
                <a:gd name="connsiteY143" fmla="*/ 105727 h 263461"/>
                <a:gd name="connsiteX144" fmla="*/ 34862 w 434721"/>
                <a:gd name="connsiteY144" fmla="*/ 102965 h 263461"/>
                <a:gd name="connsiteX145" fmla="*/ 37433 w 434721"/>
                <a:gd name="connsiteY145" fmla="*/ 97345 h 263461"/>
                <a:gd name="connsiteX146" fmla="*/ 35052 w 434721"/>
                <a:gd name="connsiteY146" fmla="*/ 90392 h 263461"/>
                <a:gd name="connsiteX147" fmla="*/ 21812 w 434721"/>
                <a:gd name="connsiteY147" fmla="*/ 85916 h 263461"/>
                <a:gd name="connsiteX148" fmla="*/ 21050 w 434721"/>
                <a:gd name="connsiteY148" fmla="*/ 84201 h 263461"/>
                <a:gd name="connsiteX149" fmla="*/ 24194 w 434721"/>
                <a:gd name="connsiteY149" fmla="*/ 82296 h 263461"/>
                <a:gd name="connsiteX150" fmla="*/ 27432 w 434721"/>
                <a:gd name="connsiteY150" fmla="*/ 79438 h 263461"/>
                <a:gd name="connsiteX151" fmla="*/ 29432 w 434721"/>
                <a:gd name="connsiteY151" fmla="*/ 77248 h 263461"/>
                <a:gd name="connsiteX152" fmla="*/ 31909 w 434721"/>
                <a:gd name="connsiteY152" fmla="*/ 76962 h 263461"/>
                <a:gd name="connsiteX153" fmla="*/ 35528 w 434721"/>
                <a:gd name="connsiteY153" fmla="*/ 78105 h 263461"/>
                <a:gd name="connsiteX154" fmla="*/ 42005 w 434721"/>
                <a:gd name="connsiteY154" fmla="*/ 83058 h 263461"/>
                <a:gd name="connsiteX155" fmla="*/ 44482 w 434721"/>
                <a:gd name="connsiteY155" fmla="*/ 83820 h 263461"/>
                <a:gd name="connsiteX156" fmla="*/ 46863 w 434721"/>
                <a:gd name="connsiteY156" fmla="*/ 82391 h 263461"/>
                <a:gd name="connsiteX157" fmla="*/ 49339 w 434721"/>
                <a:gd name="connsiteY157" fmla="*/ 82010 h 263461"/>
                <a:gd name="connsiteX158" fmla="*/ 56483 w 434721"/>
                <a:gd name="connsiteY158" fmla="*/ 82201 h 263461"/>
                <a:gd name="connsiteX159" fmla="*/ 62389 w 434721"/>
                <a:gd name="connsiteY159" fmla="*/ 81058 h 263461"/>
                <a:gd name="connsiteX160" fmla="*/ 61055 w 434721"/>
                <a:gd name="connsiteY160" fmla="*/ 75724 h 263461"/>
                <a:gd name="connsiteX161" fmla="*/ 61055 w 434721"/>
                <a:gd name="connsiteY161" fmla="*/ 71818 h 263461"/>
                <a:gd name="connsiteX162" fmla="*/ 60103 w 434721"/>
                <a:gd name="connsiteY162" fmla="*/ 68770 h 263461"/>
                <a:gd name="connsiteX163" fmla="*/ 60674 w 434721"/>
                <a:gd name="connsiteY163" fmla="*/ 65341 h 263461"/>
                <a:gd name="connsiteX164" fmla="*/ 63151 w 434721"/>
                <a:gd name="connsiteY164" fmla="*/ 62675 h 263461"/>
                <a:gd name="connsiteX165" fmla="*/ 63913 w 434721"/>
                <a:gd name="connsiteY165" fmla="*/ 56674 h 263461"/>
                <a:gd name="connsiteX166" fmla="*/ 67628 w 434721"/>
                <a:gd name="connsiteY166" fmla="*/ 52578 h 263461"/>
                <a:gd name="connsiteX167" fmla="*/ 69342 w 434721"/>
                <a:gd name="connsiteY167" fmla="*/ 52006 h 263461"/>
                <a:gd name="connsiteX168" fmla="*/ 75914 w 434721"/>
                <a:gd name="connsiteY168" fmla="*/ 52768 h 263461"/>
                <a:gd name="connsiteX169" fmla="*/ 77438 w 434721"/>
                <a:gd name="connsiteY169" fmla="*/ 53816 h 263461"/>
                <a:gd name="connsiteX170" fmla="*/ 78486 w 434721"/>
                <a:gd name="connsiteY170" fmla="*/ 54102 h 263461"/>
                <a:gd name="connsiteX171" fmla="*/ 88963 w 434721"/>
                <a:gd name="connsiteY171" fmla="*/ 63912 h 263461"/>
                <a:gd name="connsiteX172" fmla="*/ 98870 w 434721"/>
                <a:gd name="connsiteY172" fmla="*/ 71342 h 263461"/>
                <a:gd name="connsiteX173" fmla="*/ 106966 w 434721"/>
                <a:gd name="connsiteY173" fmla="*/ 75152 h 263461"/>
                <a:gd name="connsiteX174" fmla="*/ 118872 w 434721"/>
                <a:gd name="connsiteY174" fmla="*/ 75438 h 263461"/>
                <a:gd name="connsiteX175" fmla="*/ 131540 w 434721"/>
                <a:gd name="connsiteY175" fmla="*/ 75724 h 263461"/>
                <a:gd name="connsiteX176" fmla="*/ 152781 w 434721"/>
                <a:gd name="connsiteY176" fmla="*/ 74486 h 263461"/>
                <a:gd name="connsiteX177" fmla="*/ 168688 w 434721"/>
                <a:gd name="connsiteY177" fmla="*/ 73533 h 263461"/>
                <a:gd name="connsiteX178" fmla="*/ 169736 w 434721"/>
                <a:gd name="connsiteY178" fmla="*/ 71628 h 263461"/>
                <a:gd name="connsiteX179" fmla="*/ 172117 w 434721"/>
                <a:gd name="connsiteY179" fmla="*/ 67246 h 263461"/>
                <a:gd name="connsiteX180" fmla="*/ 170212 w 434721"/>
                <a:gd name="connsiteY180" fmla="*/ 63436 h 263461"/>
                <a:gd name="connsiteX181" fmla="*/ 170307 w 434721"/>
                <a:gd name="connsiteY181" fmla="*/ 58960 h 263461"/>
                <a:gd name="connsiteX182" fmla="*/ 172974 w 434721"/>
                <a:gd name="connsiteY182" fmla="*/ 53150 h 263461"/>
                <a:gd name="connsiteX183" fmla="*/ 180785 w 434721"/>
                <a:gd name="connsiteY183" fmla="*/ 48292 h 263461"/>
                <a:gd name="connsiteX184" fmla="*/ 203359 w 434721"/>
                <a:gd name="connsiteY184" fmla="*/ 46196 h 263461"/>
                <a:gd name="connsiteX185" fmla="*/ 216218 w 434721"/>
                <a:gd name="connsiteY185" fmla="*/ 42576 h 263461"/>
                <a:gd name="connsiteX186" fmla="*/ 218218 w 434721"/>
                <a:gd name="connsiteY186" fmla="*/ 37624 h 263461"/>
                <a:gd name="connsiteX187" fmla="*/ 222504 w 434721"/>
                <a:gd name="connsiteY187" fmla="*/ 32766 h 263461"/>
                <a:gd name="connsiteX188" fmla="*/ 226409 w 434721"/>
                <a:gd name="connsiteY188" fmla="*/ 31813 h 263461"/>
                <a:gd name="connsiteX189" fmla="*/ 231743 w 434721"/>
                <a:gd name="connsiteY189" fmla="*/ 34100 h 263461"/>
                <a:gd name="connsiteX190" fmla="*/ 238220 w 434721"/>
                <a:gd name="connsiteY190" fmla="*/ 38385 h 263461"/>
                <a:gd name="connsiteX191" fmla="*/ 243935 w 434721"/>
                <a:gd name="connsiteY191" fmla="*/ 40577 h 263461"/>
                <a:gd name="connsiteX192" fmla="*/ 247269 w 434721"/>
                <a:gd name="connsiteY192" fmla="*/ 39148 h 263461"/>
                <a:gd name="connsiteX193" fmla="*/ 258699 w 434721"/>
                <a:gd name="connsiteY193" fmla="*/ 31909 h 263461"/>
                <a:gd name="connsiteX194" fmla="*/ 271844 w 434721"/>
                <a:gd name="connsiteY194" fmla="*/ 24860 h 263461"/>
                <a:gd name="connsiteX195" fmla="*/ 280892 w 434721"/>
                <a:gd name="connsiteY195" fmla="*/ 5619 h 263461"/>
                <a:gd name="connsiteX196" fmla="*/ 281845 w 434721"/>
                <a:gd name="connsiteY196" fmla="*/ 2572 h 263461"/>
                <a:gd name="connsiteX197" fmla="*/ 291655 w 434721"/>
                <a:gd name="connsiteY197" fmla="*/ 381 h 263461"/>
                <a:gd name="connsiteX198" fmla="*/ 305943 w 434721"/>
                <a:gd name="connsiteY198" fmla="*/ 762 h 263461"/>
                <a:gd name="connsiteX199" fmla="*/ 313277 w 434721"/>
                <a:gd name="connsiteY199" fmla="*/ 3238 h 263461"/>
                <a:gd name="connsiteX200" fmla="*/ 318802 w 434721"/>
                <a:gd name="connsiteY200" fmla="*/ 4572 h 263461"/>
                <a:gd name="connsiteX201" fmla="*/ 327088 w 434721"/>
                <a:gd name="connsiteY201" fmla="*/ 4096 h 263461"/>
                <a:gd name="connsiteX202" fmla="*/ 338995 w 434721"/>
                <a:gd name="connsiteY202" fmla="*/ 0 h 263461"/>
                <a:gd name="connsiteX203" fmla="*/ 343471 w 434721"/>
                <a:gd name="connsiteY203" fmla="*/ 95 h 263461"/>
                <a:gd name="connsiteX204" fmla="*/ 346805 w 434721"/>
                <a:gd name="connsiteY204" fmla="*/ 3048 h 263461"/>
                <a:gd name="connsiteX205" fmla="*/ 350615 w 434721"/>
                <a:gd name="connsiteY205" fmla="*/ 5525 h 263461"/>
                <a:gd name="connsiteX206" fmla="*/ 353092 w 434721"/>
                <a:gd name="connsiteY206" fmla="*/ 8667 h 263461"/>
                <a:gd name="connsiteX207" fmla="*/ 354997 w 434721"/>
                <a:gd name="connsiteY207" fmla="*/ 13049 h 263461"/>
                <a:gd name="connsiteX208" fmla="*/ 356045 w 434721"/>
                <a:gd name="connsiteY208" fmla="*/ 14668 h 263461"/>
                <a:gd name="connsiteX209" fmla="*/ 357759 w 434721"/>
                <a:gd name="connsiteY209" fmla="*/ 16859 h 263461"/>
                <a:gd name="connsiteX210" fmla="*/ 360712 w 434721"/>
                <a:gd name="connsiteY210" fmla="*/ 19907 h 263461"/>
                <a:gd name="connsiteX211" fmla="*/ 363664 w 434721"/>
                <a:gd name="connsiteY211" fmla="*/ 20764 h 263461"/>
                <a:gd name="connsiteX212" fmla="*/ 385763 w 434721"/>
                <a:gd name="connsiteY212" fmla="*/ 15430 h 263461"/>
                <a:gd name="connsiteX213" fmla="*/ 387001 w 434721"/>
                <a:gd name="connsiteY213" fmla="*/ 14288 h 263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</a:cxnLst>
              <a:rect l="l" t="t" r="r" b="b"/>
              <a:pathLst>
                <a:path w="434721" h="263461">
                  <a:moveTo>
                    <a:pt x="387001" y="14288"/>
                  </a:moveTo>
                  <a:lnTo>
                    <a:pt x="393097" y="13525"/>
                  </a:lnTo>
                  <a:lnTo>
                    <a:pt x="393382" y="13621"/>
                  </a:lnTo>
                  <a:lnTo>
                    <a:pt x="394811" y="14097"/>
                  </a:lnTo>
                  <a:lnTo>
                    <a:pt x="395859" y="18574"/>
                  </a:lnTo>
                  <a:lnTo>
                    <a:pt x="396049" y="18859"/>
                  </a:lnTo>
                  <a:lnTo>
                    <a:pt x="397478" y="21812"/>
                  </a:lnTo>
                  <a:lnTo>
                    <a:pt x="398907" y="25718"/>
                  </a:lnTo>
                  <a:lnTo>
                    <a:pt x="401003" y="28670"/>
                  </a:lnTo>
                  <a:lnTo>
                    <a:pt x="405765" y="29909"/>
                  </a:lnTo>
                  <a:lnTo>
                    <a:pt x="411956" y="33528"/>
                  </a:lnTo>
                  <a:lnTo>
                    <a:pt x="415957" y="40386"/>
                  </a:lnTo>
                  <a:lnTo>
                    <a:pt x="421957" y="43243"/>
                  </a:lnTo>
                  <a:lnTo>
                    <a:pt x="422338" y="43243"/>
                  </a:lnTo>
                  <a:lnTo>
                    <a:pt x="423577" y="42958"/>
                  </a:lnTo>
                  <a:lnTo>
                    <a:pt x="427863" y="42672"/>
                  </a:lnTo>
                  <a:lnTo>
                    <a:pt x="428720" y="44101"/>
                  </a:lnTo>
                  <a:lnTo>
                    <a:pt x="432149" y="47434"/>
                  </a:lnTo>
                  <a:lnTo>
                    <a:pt x="433483" y="50387"/>
                  </a:lnTo>
                  <a:lnTo>
                    <a:pt x="432816" y="53435"/>
                  </a:lnTo>
                  <a:lnTo>
                    <a:pt x="433483" y="56959"/>
                  </a:lnTo>
                  <a:lnTo>
                    <a:pt x="434721" y="58198"/>
                  </a:lnTo>
                  <a:lnTo>
                    <a:pt x="433197" y="60579"/>
                  </a:lnTo>
                  <a:lnTo>
                    <a:pt x="421957" y="72390"/>
                  </a:lnTo>
                  <a:lnTo>
                    <a:pt x="417576" y="75438"/>
                  </a:lnTo>
                  <a:lnTo>
                    <a:pt x="414623" y="76105"/>
                  </a:lnTo>
                  <a:lnTo>
                    <a:pt x="410051" y="74866"/>
                  </a:lnTo>
                  <a:lnTo>
                    <a:pt x="405384" y="75819"/>
                  </a:lnTo>
                  <a:lnTo>
                    <a:pt x="401098" y="78391"/>
                  </a:lnTo>
                  <a:lnTo>
                    <a:pt x="397193" y="79153"/>
                  </a:lnTo>
                  <a:lnTo>
                    <a:pt x="394240" y="82105"/>
                  </a:lnTo>
                  <a:lnTo>
                    <a:pt x="390430" y="88487"/>
                  </a:lnTo>
                  <a:lnTo>
                    <a:pt x="385763" y="93916"/>
                  </a:lnTo>
                  <a:lnTo>
                    <a:pt x="381000" y="97250"/>
                  </a:lnTo>
                  <a:lnTo>
                    <a:pt x="378619" y="100298"/>
                  </a:lnTo>
                  <a:lnTo>
                    <a:pt x="378333" y="110585"/>
                  </a:lnTo>
                  <a:lnTo>
                    <a:pt x="375666" y="113633"/>
                  </a:lnTo>
                  <a:lnTo>
                    <a:pt x="372142" y="116586"/>
                  </a:lnTo>
                  <a:lnTo>
                    <a:pt x="370237" y="119253"/>
                  </a:lnTo>
                  <a:lnTo>
                    <a:pt x="364807" y="134874"/>
                  </a:lnTo>
                  <a:lnTo>
                    <a:pt x="360807" y="139922"/>
                  </a:lnTo>
                  <a:lnTo>
                    <a:pt x="356902" y="143732"/>
                  </a:lnTo>
                  <a:lnTo>
                    <a:pt x="356235" y="147256"/>
                  </a:lnTo>
                  <a:lnTo>
                    <a:pt x="356330" y="151257"/>
                  </a:lnTo>
                  <a:lnTo>
                    <a:pt x="351949" y="159258"/>
                  </a:lnTo>
                  <a:lnTo>
                    <a:pt x="346234" y="167544"/>
                  </a:lnTo>
                  <a:lnTo>
                    <a:pt x="345091" y="170974"/>
                  </a:lnTo>
                  <a:lnTo>
                    <a:pt x="346329" y="175546"/>
                  </a:lnTo>
                  <a:lnTo>
                    <a:pt x="340805" y="180784"/>
                  </a:lnTo>
                  <a:lnTo>
                    <a:pt x="337661" y="183356"/>
                  </a:lnTo>
                  <a:lnTo>
                    <a:pt x="334994" y="184499"/>
                  </a:lnTo>
                  <a:lnTo>
                    <a:pt x="333375" y="187833"/>
                  </a:lnTo>
                  <a:lnTo>
                    <a:pt x="330708" y="195834"/>
                  </a:lnTo>
                  <a:lnTo>
                    <a:pt x="331375" y="199358"/>
                  </a:lnTo>
                  <a:lnTo>
                    <a:pt x="331470" y="202692"/>
                  </a:lnTo>
                  <a:lnTo>
                    <a:pt x="326803" y="204597"/>
                  </a:lnTo>
                  <a:lnTo>
                    <a:pt x="325469" y="208216"/>
                  </a:lnTo>
                  <a:lnTo>
                    <a:pt x="324231" y="212693"/>
                  </a:lnTo>
                  <a:lnTo>
                    <a:pt x="322326" y="214693"/>
                  </a:lnTo>
                  <a:lnTo>
                    <a:pt x="317087" y="218408"/>
                  </a:lnTo>
                  <a:lnTo>
                    <a:pt x="304038" y="216789"/>
                  </a:lnTo>
                  <a:lnTo>
                    <a:pt x="299180" y="218027"/>
                  </a:lnTo>
                  <a:lnTo>
                    <a:pt x="297656" y="220694"/>
                  </a:lnTo>
                  <a:lnTo>
                    <a:pt x="297371" y="222885"/>
                  </a:lnTo>
                  <a:lnTo>
                    <a:pt x="295751" y="224885"/>
                  </a:lnTo>
                  <a:lnTo>
                    <a:pt x="292798" y="227362"/>
                  </a:lnTo>
                  <a:lnTo>
                    <a:pt x="289751" y="228505"/>
                  </a:lnTo>
                  <a:lnTo>
                    <a:pt x="282988" y="225361"/>
                  </a:lnTo>
                  <a:lnTo>
                    <a:pt x="268414" y="228505"/>
                  </a:lnTo>
                  <a:lnTo>
                    <a:pt x="265938" y="230791"/>
                  </a:lnTo>
                  <a:lnTo>
                    <a:pt x="263843" y="229171"/>
                  </a:lnTo>
                  <a:lnTo>
                    <a:pt x="260795" y="227743"/>
                  </a:lnTo>
                  <a:lnTo>
                    <a:pt x="246221" y="225933"/>
                  </a:lnTo>
                  <a:lnTo>
                    <a:pt x="240411" y="227362"/>
                  </a:lnTo>
                  <a:lnTo>
                    <a:pt x="232791" y="226790"/>
                  </a:lnTo>
                  <a:lnTo>
                    <a:pt x="225647" y="225171"/>
                  </a:lnTo>
                  <a:lnTo>
                    <a:pt x="220313" y="226504"/>
                  </a:lnTo>
                  <a:lnTo>
                    <a:pt x="215646" y="232696"/>
                  </a:lnTo>
                  <a:lnTo>
                    <a:pt x="213360" y="234886"/>
                  </a:lnTo>
                  <a:lnTo>
                    <a:pt x="211550" y="236220"/>
                  </a:lnTo>
                  <a:lnTo>
                    <a:pt x="207454" y="238125"/>
                  </a:lnTo>
                  <a:lnTo>
                    <a:pt x="204121" y="240506"/>
                  </a:lnTo>
                  <a:lnTo>
                    <a:pt x="199644" y="242221"/>
                  </a:lnTo>
                  <a:lnTo>
                    <a:pt x="195739" y="242030"/>
                  </a:lnTo>
                  <a:lnTo>
                    <a:pt x="191929" y="239268"/>
                  </a:lnTo>
                  <a:lnTo>
                    <a:pt x="190595" y="239935"/>
                  </a:lnTo>
                  <a:lnTo>
                    <a:pt x="189357" y="242411"/>
                  </a:lnTo>
                  <a:lnTo>
                    <a:pt x="187357" y="244507"/>
                  </a:lnTo>
                  <a:lnTo>
                    <a:pt x="181737" y="247079"/>
                  </a:lnTo>
                  <a:lnTo>
                    <a:pt x="180308" y="247079"/>
                  </a:lnTo>
                  <a:lnTo>
                    <a:pt x="179927" y="247079"/>
                  </a:lnTo>
                  <a:lnTo>
                    <a:pt x="175641" y="248984"/>
                  </a:lnTo>
                  <a:lnTo>
                    <a:pt x="168497" y="250031"/>
                  </a:lnTo>
                  <a:lnTo>
                    <a:pt x="164878" y="249269"/>
                  </a:lnTo>
                  <a:lnTo>
                    <a:pt x="158401" y="257937"/>
                  </a:lnTo>
                  <a:lnTo>
                    <a:pt x="156401" y="259556"/>
                  </a:lnTo>
                  <a:lnTo>
                    <a:pt x="150304" y="262128"/>
                  </a:lnTo>
                  <a:lnTo>
                    <a:pt x="145161" y="263461"/>
                  </a:lnTo>
                  <a:lnTo>
                    <a:pt x="140875" y="262414"/>
                  </a:lnTo>
                  <a:lnTo>
                    <a:pt x="139160" y="262318"/>
                  </a:lnTo>
                  <a:lnTo>
                    <a:pt x="119920" y="261938"/>
                  </a:lnTo>
                  <a:lnTo>
                    <a:pt x="109919" y="260032"/>
                  </a:lnTo>
                  <a:lnTo>
                    <a:pt x="103441" y="256699"/>
                  </a:lnTo>
                  <a:lnTo>
                    <a:pt x="99155" y="252889"/>
                  </a:lnTo>
                  <a:lnTo>
                    <a:pt x="97060" y="248698"/>
                  </a:lnTo>
                  <a:lnTo>
                    <a:pt x="92107" y="246221"/>
                  </a:lnTo>
                  <a:lnTo>
                    <a:pt x="84201" y="245269"/>
                  </a:lnTo>
                  <a:lnTo>
                    <a:pt x="78105" y="241173"/>
                  </a:lnTo>
                  <a:lnTo>
                    <a:pt x="73723" y="233743"/>
                  </a:lnTo>
                  <a:lnTo>
                    <a:pt x="67723" y="227838"/>
                  </a:lnTo>
                  <a:lnTo>
                    <a:pt x="60293" y="223551"/>
                  </a:lnTo>
                  <a:lnTo>
                    <a:pt x="54293" y="217361"/>
                  </a:lnTo>
                  <a:lnTo>
                    <a:pt x="49911" y="209455"/>
                  </a:lnTo>
                  <a:lnTo>
                    <a:pt x="42005" y="202311"/>
                  </a:lnTo>
                  <a:lnTo>
                    <a:pt x="30575" y="195929"/>
                  </a:lnTo>
                  <a:lnTo>
                    <a:pt x="27146" y="194596"/>
                  </a:lnTo>
                  <a:lnTo>
                    <a:pt x="26479" y="192500"/>
                  </a:lnTo>
                  <a:lnTo>
                    <a:pt x="20860" y="184595"/>
                  </a:lnTo>
                  <a:lnTo>
                    <a:pt x="18479" y="181642"/>
                  </a:lnTo>
                  <a:lnTo>
                    <a:pt x="18764" y="177736"/>
                  </a:lnTo>
                  <a:lnTo>
                    <a:pt x="17621" y="175450"/>
                  </a:lnTo>
                  <a:lnTo>
                    <a:pt x="15526" y="173927"/>
                  </a:lnTo>
                  <a:lnTo>
                    <a:pt x="14478" y="168211"/>
                  </a:lnTo>
                  <a:lnTo>
                    <a:pt x="13811" y="164020"/>
                  </a:lnTo>
                  <a:lnTo>
                    <a:pt x="12287" y="161258"/>
                  </a:lnTo>
                  <a:lnTo>
                    <a:pt x="0" y="160687"/>
                  </a:lnTo>
                  <a:lnTo>
                    <a:pt x="10287" y="150495"/>
                  </a:lnTo>
                  <a:lnTo>
                    <a:pt x="15335" y="147638"/>
                  </a:lnTo>
                  <a:lnTo>
                    <a:pt x="21241" y="148114"/>
                  </a:lnTo>
                  <a:lnTo>
                    <a:pt x="23146" y="147256"/>
                  </a:lnTo>
                  <a:lnTo>
                    <a:pt x="23622" y="145732"/>
                  </a:lnTo>
                  <a:lnTo>
                    <a:pt x="24670" y="142399"/>
                  </a:lnTo>
                  <a:lnTo>
                    <a:pt x="25146" y="139351"/>
                  </a:lnTo>
                  <a:lnTo>
                    <a:pt x="25622" y="136398"/>
                  </a:lnTo>
                  <a:lnTo>
                    <a:pt x="25051" y="134684"/>
                  </a:lnTo>
                  <a:lnTo>
                    <a:pt x="22193" y="134207"/>
                  </a:lnTo>
                  <a:lnTo>
                    <a:pt x="20764" y="126873"/>
                  </a:lnTo>
                  <a:lnTo>
                    <a:pt x="22288" y="124110"/>
                  </a:lnTo>
                  <a:lnTo>
                    <a:pt x="23717" y="122206"/>
                  </a:lnTo>
                  <a:lnTo>
                    <a:pt x="21907" y="113252"/>
                  </a:lnTo>
                  <a:lnTo>
                    <a:pt x="22479" y="110300"/>
                  </a:lnTo>
                  <a:lnTo>
                    <a:pt x="27051" y="109823"/>
                  </a:lnTo>
                  <a:lnTo>
                    <a:pt x="30861" y="107918"/>
                  </a:lnTo>
                  <a:lnTo>
                    <a:pt x="34004" y="105727"/>
                  </a:lnTo>
                  <a:lnTo>
                    <a:pt x="34862" y="102965"/>
                  </a:lnTo>
                  <a:lnTo>
                    <a:pt x="37433" y="97345"/>
                  </a:lnTo>
                  <a:lnTo>
                    <a:pt x="35052" y="90392"/>
                  </a:lnTo>
                  <a:lnTo>
                    <a:pt x="21812" y="85916"/>
                  </a:lnTo>
                  <a:lnTo>
                    <a:pt x="21050" y="84201"/>
                  </a:lnTo>
                  <a:lnTo>
                    <a:pt x="24194" y="82296"/>
                  </a:lnTo>
                  <a:lnTo>
                    <a:pt x="27432" y="79438"/>
                  </a:lnTo>
                  <a:lnTo>
                    <a:pt x="29432" y="77248"/>
                  </a:lnTo>
                  <a:lnTo>
                    <a:pt x="31909" y="76962"/>
                  </a:lnTo>
                  <a:lnTo>
                    <a:pt x="35528" y="78105"/>
                  </a:lnTo>
                  <a:lnTo>
                    <a:pt x="42005" y="83058"/>
                  </a:lnTo>
                  <a:lnTo>
                    <a:pt x="44482" y="83820"/>
                  </a:lnTo>
                  <a:lnTo>
                    <a:pt x="46863" y="82391"/>
                  </a:lnTo>
                  <a:lnTo>
                    <a:pt x="49339" y="82010"/>
                  </a:lnTo>
                  <a:lnTo>
                    <a:pt x="56483" y="82201"/>
                  </a:lnTo>
                  <a:lnTo>
                    <a:pt x="62389" y="81058"/>
                  </a:lnTo>
                  <a:lnTo>
                    <a:pt x="61055" y="75724"/>
                  </a:lnTo>
                  <a:lnTo>
                    <a:pt x="61055" y="71818"/>
                  </a:lnTo>
                  <a:lnTo>
                    <a:pt x="60103" y="68770"/>
                  </a:lnTo>
                  <a:lnTo>
                    <a:pt x="60674" y="65341"/>
                  </a:lnTo>
                  <a:lnTo>
                    <a:pt x="63151" y="62675"/>
                  </a:lnTo>
                  <a:lnTo>
                    <a:pt x="63913" y="56674"/>
                  </a:lnTo>
                  <a:lnTo>
                    <a:pt x="67628" y="52578"/>
                  </a:lnTo>
                  <a:lnTo>
                    <a:pt x="69342" y="52006"/>
                  </a:lnTo>
                  <a:lnTo>
                    <a:pt x="75914" y="52768"/>
                  </a:lnTo>
                  <a:lnTo>
                    <a:pt x="77438" y="53816"/>
                  </a:lnTo>
                  <a:lnTo>
                    <a:pt x="78486" y="54102"/>
                  </a:lnTo>
                  <a:lnTo>
                    <a:pt x="88963" y="63912"/>
                  </a:lnTo>
                  <a:lnTo>
                    <a:pt x="98870" y="71342"/>
                  </a:lnTo>
                  <a:lnTo>
                    <a:pt x="106966" y="75152"/>
                  </a:lnTo>
                  <a:lnTo>
                    <a:pt x="118872" y="75438"/>
                  </a:lnTo>
                  <a:lnTo>
                    <a:pt x="131540" y="75724"/>
                  </a:lnTo>
                  <a:lnTo>
                    <a:pt x="152781" y="74486"/>
                  </a:lnTo>
                  <a:lnTo>
                    <a:pt x="168688" y="73533"/>
                  </a:lnTo>
                  <a:lnTo>
                    <a:pt x="169736" y="71628"/>
                  </a:lnTo>
                  <a:lnTo>
                    <a:pt x="172117" y="67246"/>
                  </a:lnTo>
                  <a:lnTo>
                    <a:pt x="170212" y="63436"/>
                  </a:lnTo>
                  <a:lnTo>
                    <a:pt x="170307" y="58960"/>
                  </a:lnTo>
                  <a:lnTo>
                    <a:pt x="172974" y="53150"/>
                  </a:lnTo>
                  <a:lnTo>
                    <a:pt x="180785" y="48292"/>
                  </a:lnTo>
                  <a:lnTo>
                    <a:pt x="203359" y="46196"/>
                  </a:lnTo>
                  <a:lnTo>
                    <a:pt x="216218" y="42576"/>
                  </a:lnTo>
                  <a:lnTo>
                    <a:pt x="218218" y="37624"/>
                  </a:lnTo>
                  <a:lnTo>
                    <a:pt x="222504" y="32766"/>
                  </a:lnTo>
                  <a:lnTo>
                    <a:pt x="226409" y="31813"/>
                  </a:lnTo>
                  <a:lnTo>
                    <a:pt x="231743" y="34100"/>
                  </a:lnTo>
                  <a:lnTo>
                    <a:pt x="238220" y="38385"/>
                  </a:lnTo>
                  <a:lnTo>
                    <a:pt x="243935" y="40577"/>
                  </a:lnTo>
                  <a:lnTo>
                    <a:pt x="247269" y="39148"/>
                  </a:lnTo>
                  <a:lnTo>
                    <a:pt x="258699" y="31909"/>
                  </a:lnTo>
                  <a:lnTo>
                    <a:pt x="271844" y="24860"/>
                  </a:lnTo>
                  <a:lnTo>
                    <a:pt x="280892" y="5619"/>
                  </a:lnTo>
                  <a:lnTo>
                    <a:pt x="281845" y="2572"/>
                  </a:lnTo>
                  <a:lnTo>
                    <a:pt x="291655" y="381"/>
                  </a:lnTo>
                  <a:lnTo>
                    <a:pt x="305943" y="762"/>
                  </a:lnTo>
                  <a:lnTo>
                    <a:pt x="313277" y="3238"/>
                  </a:lnTo>
                  <a:lnTo>
                    <a:pt x="318802" y="4572"/>
                  </a:lnTo>
                  <a:lnTo>
                    <a:pt x="327088" y="4096"/>
                  </a:lnTo>
                  <a:lnTo>
                    <a:pt x="338995" y="0"/>
                  </a:lnTo>
                  <a:lnTo>
                    <a:pt x="343471" y="95"/>
                  </a:lnTo>
                  <a:lnTo>
                    <a:pt x="346805" y="3048"/>
                  </a:lnTo>
                  <a:lnTo>
                    <a:pt x="350615" y="5525"/>
                  </a:lnTo>
                  <a:lnTo>
                    <a:pt x="353092" y="8667"/>
                  </a:lnTo>
                  <a:lnTo>
                    <a:pt x="354997" y="13049"/>
                  </a:lnTo>
                  <a:lnTo>
                    <a:pt x="356045" y="14668"/>
                  </a:lnTo>
                  <a:lnTo>
                    <a:pt x="357759" y="16859"/>
                  </a:lnTo>
                  <a:lnTo>
                    <a:pt x="360712" y="19907"/>
                  </a:lnTo>
                  <a:lnTo>
                    <a:pt x="363664" y="20764"/>
                  </a:lnTo>
                  <a:lnTo>
                    <a:pt x="385763" y="15430"/>
                  </a:lnTo>
                  <a:lnTo>
                    <a:pt x="387001" y="14288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CD91D70F-08F6-BD75-6C2E-B7754A20E9FC}"/>
                </a:ext>
              </a:extLst>
            </p:cNvPr>
            <p:cNvSpPr/>
            <p:nvPr/>
          </p:nvSpPr>
          <p:spPr>
            <a:xfrm>
              <a:off x="6595300" y="6806564"/>
              <a:ext cx="377094" cy="367855"/>
            </a:xfrm>
            <a:custGeom>
              <a:avLst/>
              <a:gdLst>
                <a:gd name="connsiteX0" fmla="*/ 192214 w 377094"/>
                <a:gd name="connsiteY0" fmla="*/ 3239 h 367855"/>
                <a:gd name="connsiteX1" fmla="*/ 195643 w 377094"/>
                <a:gd name="connsiteY1" fmla="*/ 4572 h 367855"/>
                <a:gd name="connsiteX2" fmla="*/ 207073 w 377094"/>
                <a:gd name="connsiteY2" fmla="*/ 10954 h 367855"/>
                <a:gd name="connsiteX3" fmla="*/ 214979 w 377094"/>
                <a:gd name="connsiteY3" fmla="*/ 18098 h 367855"/>
                <a:gd name="connsiteX4" fmla="*/ 219361 w 377094"/>
                <a:gd name="connsiteY4" fmla="*/ 26004 h 367855"/>
                <a:gd name="connsiteX5" fmla="*/ 225361 w 377094"/>
                <a:gd name="connsiteY5" fmla="*/ 32195 h 367855"/>
                <a:gd name="connsiteX6" fmla="*/ 232791 w 377094"/>
                <a:gd name="connsiteY6" fmla="*/ 36481 h 367855"/>
                <a:gd name="connsiteX7" fmla="*/ 238792 w 377094"/>
                <a:gd name="connsiteY7" fmla="*/ 42386 h 367855"/>
                <a:gd name="connsiteX8" fmla="*/ 243173 w 377094"/>
                <a:gd name="connsiteY8" fmla="*/ 49816 h 367855"/>
                <a:gd name="connsiteX9" fmla="*/ 249269 w 377094"/>
                <a:gd name="connsiteY9" fmla="*/ 53912 h 367855"/>
                <a:gd name="connsiteX10" fmla="*/ 257175 w 377094"/>
                <a:gd name="connsiteY10" fmla="*/ 54864 h 367855"/>
                <a:gd name="connsiteX11" fmla="*/ 262128 w 377094"/>
                <a:gd name="connsiteY11" fmla="*/ 57341 h 367855"/>
                <a:gd name="connsiteX12" fmla="*/ 264223 w 377094"/>
                <a:gd name="connsiteY12" fmla="*/ 61532 h 367855"/>
                <a:gd name="connsiteX13" fmla="*/ 268509 w 377094"/>
                <a:gd name="connsiteY13" fmla="*/ 65342 h 367855"/>
                <a:gd name="connsiteX14" fmla="*/ 274987 w 377094"/>
                <a:gd name="connsiteY14" fmla="*/ 68675 h 367855"/>
                <a:gd name="connsiteX15" fmla="*/ 284988 w 377094"/>
                <a:gd name="connsiteY15" fmla="*/ 70581 h 367855"/>
                <a:gd name="connsiteX16" fmla="*/ 304228 w 377094"/>
                <a:gd name="connsiteY16" fmla="*/ 70961 h 367855"/>
                <a:gd name="connsiteX17" fmla="*/ 305943 w 377094"/>
                <a:gd name="connsiteY17" fmla="*/ 71057 h 367855"/>
                <a:gd name="connsiteX18" fmla="*/ 310229 w 377094"/>
                <a:gd name="connsiteY18" fmla="*/ 72104 h 367855"/>
                <a:gd name="connsiteX19" fmla="*/ 315373 w 377094"/>
                <a:gd name="connsiteY19" fmla="*/ 70771 h 367855"/>
                <a:gd name="connsiteX20" fmla="*/ 321469 w 377094"/>
                <a:gd name="connsiteY20" fmla="*/ 68199 h 367855"/>
                <a:gd name="connsiteX21" fmla="*/ 323469 w 377094"/>
                <a:gd name="connsiteY21" fmla="*/ 66580 h 367855"/>
                <a:gd name="connsiteX22" fmla="*/ 329946 w 377094"/>
                <a:gd name="connsiteY22" fmla="*/ 57912 h 367855"/>
                <a:gd name="connsiteX23" fmla="*/ 333565 w 377094"/>
                <a:gd name="connsiteY23" fmla="*/ 58674 h 367855"/>
                <a:gd name="connsiteX24" fmla="*/ 340709 w 377094"/>
                <a:gd name="connsiteY24" fmla="*/ 57627 h 367855"/>
                <a:gd name="connsiteX25" fmla="*/ 344996 w 377094"/>
                <a:gd name="connsiteY25" fmla="*/ 55722 h 367855"/>
                <a:gd name="connsiteX26" fmla="*/ 345376 w 377094"/>
                <a:gd name="connsiteY26" fmla="*/ 55722 h 367855"/>
                <a:gd name="connsiteX27" fmla="*/ 345091 w 377094"/>
                <a:gd name="connsiteY27" fmla="*/ 57912 h 367855"/>
                <a:gd name="connsiteX28" fmla="*/ 344614 w 377094"/>
                <a:gd name="connsiteY28" fmla="*/ 61818 h 367855"/>
                <a:gd name="connsiteX29" fmla="*/ 341090 w 377094"/>
                <a:gd name="connsiteY29" fmla="*/ 64580 h 367855"/>
                <a:gd name="connsiteX30" fmla="*/ 344614 w 377094"/>
                <a:gd name="connsiteY30" fmla="*/ 70866 h 367855"/>
                <a:gd name="connsiteX31" fmla="*/ 348043 w 377094"/>
                <a:gd name="connsiteY31" fmla="*/ 81058 h 367855"/>
                <a:gd name="connsiteX32" fmla="*/ 346138 w 377094"/>
                <a:gd name="connsiteY32" fmla="*/ 86011 h 367855"/>
                <a:gd name="connsiteX33" fmla="*/ 348424 w 377094"/>
                <a:gd name="connsiteY33" fmla="*/ 89916 h 367855"/>
                <a:gd name="connsiteX34" fmla="*/ 354901 w 377094"/>
                <a:gd name="connsiteY34" fmla="*/ 92774 h 367855"/>
                <a:gd name="connsiteX35" fmla="*/ 355473 w 377094"/>
                <a:gd name="connsiteY35" fmla="*/ 93917 h 367855"/>
                <a:gd name="connsiteX36" fmla="*/ 353568 w 377094"/>
                <a:gd name="connsiteY36" fmla="*/ 95060 h 367855"/>
                <a:gd name="connsiteX37" fmla="*/ 351853 w 377094"/>
                <a:gd name="connsiteY37" fmla="*/ 98393 h 367855"/>
                <a:gd name="connsiteX38" fmla="*/ 351663 w 377094"/>
                <a:gd name="connsiteY38" fmla="*/ 104394 h 367855"/>
                <a:gd name="connsiteX39" fmla="*/ 357378 w 377094"/>
                <a:gd name="connsiteY39" fmla="*/ 110109 h 367855"/>
                <a:gd name="connsiteX40" fmla="*/ 368903 w 377094"/>
                <a:gd name="connsiteY40" fmla="*/ 115443 h 367855"/>
                <a:gd name="connsiteX41" fmla="*/ 372523 w 377094"/>
                <a:gd name="connsiteY41" fmla="*/ 116396 h 367855"/>
                <a:gd name="connsiteX42" fmla="*/ 373951 w 377094"/>
                <a:gd name="connsiteY42" fmla="*/ 118396 h 367855"/>
                <a:gd name="connsiteX43" fmla="*/ 375856 w 377094"/>
                <a:gd name="connsiteY43" fmla="*/ 119729 h 367855"/>
                <a:gd name="connsiteX44" fmla="*/ 376999 w 377094"/>
                <a:gd name="connsiteY44" fmla="*/ 121444 h 367855"/>
                <a:gd name="connsiteX45" fmla="*/ 377095 w 377094"/>
                <a:gd name="connsiteY45" fmla="*/ 123540 h 367855"/>
                <a:gd name="connsiteX46" fmla="*/ 376238 w 377094"/>
                <a:gd name="connsiteY46" fmla="*/ 124968 h 367855"/>
                <a:gd name="connsiteX47" fmla="*/ 370808 w 377094"/>
                <a:gd name="connsiteY47" fmla="*/ 125540 h 367855"/>
                <a:gd name="connsiteX48" fmla="*/ 364617 w 377094"/>
                <a:gd name="connsiteY48" fmla="*/ 125445 h 367855"/>
                <a:gd name="connsiteX49" fmla="*/ 360140 w 377094"/>
                <a:gd name="connsiteY49" fmla="*/ 122873 h 367855"/>
                <a:gd name="connsiteX50" fmla="*/ 359759 w 377094"/>
                <a:gd name="connsiteY50" fmla="*/ 124778 h 367855"/>
                <a:gd name="connsiteX51" fmla="*/ 359759 w 377094"/>
                <a:gd name="connsiteY51" fmla="*/ 126968 h 367855"/>
                <a:gd name="connsiteX52" fmla="*/ 355473 w 377094"/>
                <a:gd name="connsiteY52" fmla="*/ 128207 h 367855"/>
                <a:gd name="connsiteX53" fmla="*/ 357854 w 377094"/>
                <a:gd name="connsiteY53" fmla="*/ 143066 h 367855"/>
                <a:gd name="connsiteX54" fmla="*/ 356902 w 377094"/>
                <a:gd name="connsiteY54" fmla="*/ 147257 h 367855"/>
                <a:gd name="connsiteX55" fmla="*/ 355282 w 377094"/>
                <a:gd name="connsiteY55" fmla="*/ 148686 h 367855"/>
                <a:gd name="connsiteX56" fmla="*/ 353854 w 377094"/>
                <a:gd name="connsiteY56" fmla="*/ 148114 h 367855"/>
                <a:gd name="connsiteX57" fmla="*/ 352044 w 377094"/>
                <a:gd name="connsiteY57" fmla="*/ 147924 h 367855"/>
                <a:gd name="connsiteX58" fmla="*/ 351091 w 377094"/>
                <a:gd name="connsiteY58" fmla="*/ 149353 h 367855"/>
                <a:gd name="connsiteX59" fmla="*/ 351853 w 377094"/>
                <a:gd name="connsiteY59" fmla="*/ 152495 h 367855"/>
                <a:gd name="connsiteX60" fmla="*/ 347663 w 377094"/>
                <a:gd name="connsiteY60" fmla="*/ 152877 h 367855"/>
                <a:gd name="connsiteX61" fmla="*/ 340900 w 377094"/>
                <a:gd name="connsiteY61" fmla="*/ 151257 h 367855"/>
                <a:gd name="connsiteX62" fmla="*/ 337852 w 377094"/>
                <a:gd name="connsiteY62" fmla="*/ 148400 h 367855"/>
                <a:gd name="connsiteX63" fmla="*/ 337280 w 377094"/>
                <a:gd name="connsiteY63" fmla="*/ 145447 h 367855"/>
                <a:gd name="connsiteX64" fmla="*/ 337280 w 377094"/>
                <a:gd name="connsiteY64" fmla="*/ 142780 h 367855"/>
                <a:gd name="connsiteX65" fmla="*/ 335089 w 377094"/>
                <a:gd name="connsiteY65" fmla="*/ 138303 h 367855"/>
                <a:gd name="connsiteX66" fmla="*/ 329755 w 377094"/>
                <a:gd name="connsiteY66" fmla="*/ 133636 h 367855"/>
                <a:gd name="connsiteX67" fmla="*/ 318611 w 377094"/>
                <a:gd name="connsiteY67" fmla="*/ 132874 h 367855"/>
                <a:gd name="connsiteX68" fmla="*/ 314515 w 377094"/>
                <a:gd name="connsiteY68" fmla="*/ 131445 h 367855"/>
                <a:gd name="connsiteX69" fmla="*/ 310229 w 377094"/>
                <a:gd name="connsiteY69" fmla="*/ 129730 h 367855"/>
                <a:gd name="connsiteX70" fmla="*/ 305562 w 377094"/>
                <a:gd name="connsiteY70" fmla="*/ 128493 h 367855"/>
                <a:gd name="connsiteX71" fmla="*/ 301276 w 377094"/>
                <a:gd name="connsiteY71" fmla="*/ 128683 h 367855"/>
                <a:gd name="connsiteX72" fmla="*/ 296132 w 377094"/>
                <a:gd name="connsiteY72" fmla="*/ 129826 h 367855"/>
                <a:gd name="connsiteX73" fmla="*/ 287083 w 377094"/>
                <a:gd name="connsiteY73" fmla="*/ 127826 h 367855"/>
                <a:gd name="connsiteX74" fmla="*/ 284035 w 377094"/>
                <a:gd name="connsiteY74" fmla="*/ 130588 h 367855"/>
                <a:gd name="connsiteX75" fmla="*/ 279273 w 377094"/>
                <a:gd name="connsiteY75" fmla="*/ 133731 h 367855"/>
                <a:gd name="connsiteX76" fmla="*/ 275272 w 377094"/>
                <a:gd name="connsiteY76" fmla="*/ 133636 h 367855"/>
                <a:gd name="connsiteX77" fmla="*/ 267462 w 377094"/>
                <a:gd name="connsiteY77" fmla="*/ 126302 h 367855"/>
                <a:gd name="connsiteX78" fmla="*/ 265081 w 377094"/>
                <a:gd name="connsiteY78" fmla="*/ 125825 h 367855"/>
                <a:gd name="connsiteX79" fmla="*/ 258223 w 377094"/>
                <a:gd name="connsiteY79" fmla="*/ 129540 h 367855"/>
                <a:gd name="connsiteX80" fmla="*/ 255460 w 377094"/>
                <a:gd name="connsiteY80" fmla="*/ 129826 h 367855"/>
                <a:gd name="connsiteX81" fmla="*/ 253270 w 377094"/>
                <a:gd name="connsiteY81" fmla="*/ 128588 h 367855"/>
                <a:gd name="connsiteX82" fmla="*/ 244030 w 377094"/>
                <a:gd name="connsiteY82" fmla="*/ 125825 h 367855"/>
                <a:gd name="connsiteX83" fmla="*/ 239839 w 377094"/>
                <a:gd name="connsiteY83" fmla="*/ 125254 h 367855"/>
                <a:gd name="connsiteX84" fmla="*/ 236696 w 377094"/>
                <a:gd name="connsiteY84" fmla="*/ 126588 h 367855"/>
                <a:gd name="connsiteX85" fmla="*/ 231267 w 377094"/>
                <a:gd name="connsiteY85" fmla="*/ 125159 h 367855"/>
                <a:gd name="connsiteX86" fmla="*/ 218027 w 377094"/>
                <a:gd name="connsiteY86" fmla="*/ 115634 h 367855"/>
                <a:gd name="connsiteX87" fmla="*/ 209836 w 377094"/>
                <a:gd name="connsiteY87" fmla="*/ 122873 h 367855"/>
                <a:gd name="connsiteX88" fmla="*/ 193167 w 377094"/>
                <a:gd name="connsiteY88" fmla="*/ 121063 h 367855"/>
                <a:gd name="connsiteX89" fmla="*/ 188214 w 377094"/>
                <a:gd name="connsiteY89" fmla="*/ 126016 h 367855"/>
                <a:gd name="connsiteX90" fmla="*/ 182499 w 377094"/>
                <a:gd name="connsiteY90" fmla="*/ 135350 h 367855"/>
                <a:gd name="connsiteX91" fmla="*/ 177927 w 377094"/>
                <a:gd name="connsiteY91" fmla="*/ 139922 h 367855"/>
                <a:gd name="connsiteX92" fmla="*/ 173926 w 377094"/>
                <a:gd name="connsiteY92" fmla="*/ 138303 h 367855"/>
                <a:gd name="connsiteX93" fmla="*/ 169259 w 377094"/>
                <a:gd name="connsiteY93" fmla="*/ 134112 h 367855"/>
                <a:gd name="connsiteX94" fmla="*/ 160972 w 377094"/>
                <a:gd name="connsiteY94" fmla="*/ 123540 h 367855"/>
                <a:gd name="connsiteX95" fmla="*/ 156781 w 377094"/>
                <a:gd name="connsiteY95" fmla="*/ 121539 h 367855"/>
                <a:gd name="connsiteX96" fmla="*/ 152019 w 377094"/>
                <a:gd name="connsiteY96" fmla="*/ 121158 h 367855"/>
                <a:gd name="connsiteX97" fmla="*/ 147828 w 377094"/>
                <a:gd name="connsiteY97" fmla="*/ 122301 h 367855"/>
                <a:gd name="connsiteX98" fmla="*/ 145542 w 377094"/>
                <a:gd name="connsiteY98" fmla="*/ 124492 h 367855"/>
                <a:gd name="connsiteX99" fmla="*/ 143827 w 377094"/>
                <a:gd name="connsiteY99" fmla="*/ 140018 h 367855"/>
                <a:gd name="connsiteX100" fmla="*/ 142303 w 377094"/>
                <a:gd name="connsiteY100" fmla="*/ 153638 h 367855"/>
                <a:gd name="connsiteX101" fmla="*/ 142303 w 377094"/>
                <a:gd name="connsiteY101" fmla="*/ 161830 h 367855"/>
                <a:gd name="connsiteX102" fmla="*/ 151447 w 377094"/>
                <a:gd name="connsiteY102" fmla="*/ 169355 h 367855"/>
                <a:gd name="connsiteX103" fmla="*/ 162306 w 377094"/>
                <a:gd name="connsiteY103" fmla="*/ 182309 h 367855"/>
                <a:gd name="connsiteX104" fmla="*/ 165735 w 377094"/>
                <a:gd name="connsiteY104" fmla="*/ 183833 h 367855"/>
                <a:gd name="connsiteX105" fmla="*/ 167449 w 377094"/>
                <a:gd name="connsiteY105" fmla="*/ 188024 h 367855"/>
                <a:gd name="connsiteX106" fmla="*/ 170021 w 377094"/>
                <a:gd name="connsiteY106" fmla="*/ 198977 h 367855"/>
                <a:gd name="connsiteX107" fmla="*/ 172879 w 377094"/>
                <a:gd name="connsiteY107" fmla="*/ 211170 h 367855"/>
                <a:gd name="connsiteX108" fmla="*/ 178403 w 377094"/>
                <a:gd name="connsiteY108" fmla="*/ 219266 h 367855"/>
                <a:gd name="connsiteX109" fmla="*/ 183356 w 377094"/>
                <a:gd name="connsiteY109" fmla="*/ 224980 h 367855"/>
                <a:gd name="connsiteX110" fmla="*/ 189357 w 377094"/>
                <a:gd name="connsiteY110" fmla="*/ 230124 h 367855"/>
                <a:gd name="connsiteX111" fmla="*/ 196977 w 377094"/>
                <a:gd name="connsiteY111" fmla="*/ 238030 h 367855"/>
                <a:gd name="connsiteX112" fmla="*/ 203168 w 377094"/>
                <a:gd name="connsiteY112" fmla="*/ 246698 h 367855"/>
                <a:gd name="connsiteX113" fmla="*/ 204883 w 377094"/>
                <a:gd name="connsiteY113" fmla="*/ 249936 h 367855"/>
                <a:gd name="connsiteX114" fmla="*/ 216979 w 377094"/>
                <a:gd name="connsiteY114" fmla="*/ 261461 h 367855"/>
                <a:gd name="connsiteX115" fmla="*/ 228695 w 377094"/>
                <a:gd name="connsiteY115" fmla="*/ 273082 h 367855"/>
                <a:gd name="connsiteX116" fmla="*/ 239173 w 377094"/>
                <a:gd name="connsiteY116" fmla="*/ 277178 h 367855"/>
                <a:gd name="connsiteX117" fmla="*/ 240792 w 377094"/>
                <a:gd name="connsiteY117" fmla="*/ 279368 h 367855"/>
                <a:gd name="connsiteX118" fmla="*/ 240887 w 377094"/>
                <a:gd name="connsiteY118" fmla="*/ 288322 h 367855"/>
                <a:gd name="connsiteX119" fmla="*/ 242030 w 377094"/>
                <a:gd name="connsiteY119" fmla="*/ 291655 h 367855"/>
                <a:gd name="connsiteX120" fmla="*/ 248983 w 377094"/>
                <a:gd name="connsiteY120" fmla="*/ 301086 h 367855"/>
                <a:gd name="connsiteX121" fmla="*/ 263271 w 377094"/>
                <a:gd name="connsiteY121" fmla="*/ 314706 h 367855"/>
                <a:gd name="connsiteX122" fmla="*/ 264890 w 377094"/>
                <a:gd name="connsiteY122" fmla="*/ 317849 h 367855"/>
                <a:gd name="connsiteX123" fmla="*/ 265366 w 377094"/>
                <a:gd name="connsiteY123" fmla="*/ 320230 h 367855"/>
                <a:gd name="connsiteX124" fmla="*/ 264509 w 377094"/>
                <a:gd name="connsiteY124" fmla="*/ 321945 h 367855"/>
                <a:gd name="connsiteX125" fmla="*/ 260699 w 377094"/>
                <a:gd name="connsiteY125" fmla="*/ 323850 h 367855"/>
                <a:gd name="connsiteX126" fmla="*/ 257651 w 377094"/>
                <a:gd name="connsiteY126" fmla="*/ 321755 h 367855"/>
                <a:gd name="connsiteX127" fmla="*/ 244411 w 377094"/>
                <a:gd name="connsiteY127" fmla="*/ 308420 h 367855"/>
                <a:gd name="connsiteX128" fmla="*/ 231553 w 377094"/>
                <a:gd name="connsiteY128" fmla="*/ 299943 h 367855"/>
                <a:gd name="connsiteX129" fmla="*/ 216979 w 377094"/>
                <a:gd name="connsiteY129" fmla="*/ 284036 h 367855"/>
                <a:gd name="connsiteX130" fmla="*/ 197644 w 377094"/>
                <a:gd name="connsiteY130" fmla="*/ 277749 h 367855"/>
                <a:gd name="connsiteX131" fmla="*/ 184404 w 377094"/>
                <a:gd name="connsiteY131" fmla="*/ 270796 h 367855"/>
                <a:gd name="connsiteX132" fmla="*/ 176403 w 377094"/>
                <a:gd name="connsiteY132" fmla="*/ 271844 h 367855"/>
                <a:gd name="connsiteX133" fmla="*/ 167545 w 377094"/>
                <a:gd name="connsiteY133" fmla="*/ 274034 h 367855"/>
                <a:gd name="connsiteX134" fmla="*/ 162115 w 377094"/>
                <a:gd name="connsiteY134" fmla="*/ 274130 h 367855"/>
                <a:gd name="connsiteX135" fmla="*/ 158210 w 377094"/>
                <a:gd name="connsiteY135" fmla="*/ 272796 h 367855"/>
                <a:gd name="connsiteX136" fmla="*/ 155448 w 377094"/>
                <a:gd name="connsiteY136" fmla="*/ 268510 h 367855"/>
                <a:gd name="connsiteX137" fmla="*/ 155924 w 377094"/>
                <a:gd name="connsiteY137" fmla="*/ 265176 h 367855"/>
                <a:gd name="connsiteX138" fmla="*/ 155353 w 377094"/>
                <a:gd name="connsiteY138" fmla="*/ 260795 h 367855"/>
                <a:gd name="connsiteX139" fmla="*/ 147638 w 377094"/>
                <a:gd name="connsiteY139" fmla="*/ 253746 h 367855"/>
                <a:gd name="connsiteX140" fmla="*/ 137065 w 377094"/>
                <a:gd name="connsiteY140" fmla="*/ 247079 h 367855"/>
                <a:gd name="connsiteX141" fmla="*/ 127063 w 377094"/>
                <a:gd name="connsiteY141" fmla="*/ 238411 h 367855"/>
                <a:gd name="connsiteX142" fmla="*/ 106966 w 377094"/>
                <a:gd name="connsiteY142" fmla="*/ 214979 h 367855"/>
                <a:gd name="connsiteX143" fmla="*/ 102965 w 377094"/>
                <a:gd name="connsiteY143" fmla="*/ 207455 h 367855"/>
                <a:gd name="connsiteX144" fmla="*/ 106871 w 377094"/>
                <a:gd name="connsiteY144" fmla="*/ 206026 h 367855"/>
                <a:gd name="connsiteX145" fmla="*/ 109918 w 377094"/>
                <a:gd name="connsiteY145" fmla="*/ 206121 h 367855"/>
                <a:gd name="connsiteX146" fmla="*/ 113252 w 377094"/>
                <a:gd name="connsiteY146" fmla="*/ 204597 h 367855"/>
                <a:gd name="connsiteX147" fmla="*/ 118777 w 377094"/>
                <a:gd name="connsiteY147" fmla="*/ 204597 h 367855"/>
                <a:gd name="connsiteX148" fmla="*/ 125254 w 377094"/>
                <a:gd name="connsiteY148" fmla="*/ 206121 h 367855"/>
                <a:gd name="connsiteX149" fmla="*/ 119539 w 377094"/>
                <a:gd name="connsiteY149" fmla="*/ 201073 h 367855"/>
                <a:gd name="connsiteX150" fmla="*/ 112300 w 377094"/>
                <a:gd name="connsiteY150" fmla="*/ 196120 h 367855"/>
                <a:gd name="connsiteX151" fmla="*/ 93821 w 377094"/>
                <a:gd name="connsiteY151" fmla="*/ 176499 h 367855"/>
                <a:gd name="connsiteX152" fmla="*/ 88297 w 377094"/>
                <a:gd name="connsiteY152" fmla="*/ 167164 h 367855"/>
                <a:gd name="connsiteX153" fmla="*/ 87725 w 377094"/>
                <a:gd name="connsiteY153" fmla="*/ 157068 h 367855"/>
                <a:gd name="connsiteX154" fmla="*/ 89059 w 377094"/>
                <a:gd name="connsiteY154" fmla="*/ 143256 h 367855"/>
                <a:gd name="connsiteX155" fmla="*/ 85725 w 377094"/>
                <a:gd name="connsiteY155" fmla="*/ 133350 h 367855"/>
                <a:gd name="connsiteX156" fmla="*/ 71438 w 377094"/>
                <a:gd name="connsiteY156" fmla="*/ 120491 h 367855"/>
                <a:gd name="connsiteX157" fmla="*/ 66294 w 377094"/>
                <a:gd name="connsiteY157" fmla="*/ 113634 h 367855"/>
                <a:gd name="connsiteX158" fmla="*/ 55721 w 377094"/>
                <a:gd name="connsiteY158" fmla="*/ 109633 h 367855"/>
                <a:gd name="connsiteX159" fmla="*/ 50959 w 377094"/>
                <a:gd name="connsiteY159" fmla="*/ 110014 h 367855"/>
                <a:gd name="connsiteX160" fmla="*/ 48196 w 377094"/>
                <a:gd name="connsiteY160" fmla="*/ 115062 h 367855"/>
                <a:gd name="connsiteX161" fmla="*/ 46101 w 377094"/>
                <a:gd name="connsiteY161" fmla="*/ 126206 h 367855"/>
                <a:gd name="connsiteX162" fmla="*/ 36766 w 377094"/>
                <a:gd name="connsiteY162" fmla="*/ 140875 h 367855"/>
                <a:gd name="connsiteX163" fmla="*/ 33623 w 377094"/>
                <a:gd name="connsiteY163" fmla="*/ 147257 h 367855"/>
                <a:gd name="connsiteX164" fmla="*/ 28765 w 377094"/>
                <a:gd name="connsiteY164" fmla="*/ 155543 h 367855"/>
                <a:gd name="connsiteX165" fmla="*/ 24574 w 377094"/>
                <a:gd name="connsiteY165" fmla="*/ 156115 h 367855"/>
                <a:gd name="connsiteX166" fmla="*/ 22003 w 377094"/>
                <a:gd name="connsiteY166" fmla="*/ 155353 h 367855"/>
                <a:gd name="connsiteX167" fmla="*/ 14478 w 377094"/>
                <a:gd name="connsiteY167" fmla="*/ 141447 h 367855"/>
                <a:gd name="connsiteX168" fmla="*/ 7239 w 377094"/>
                <a:gd name="connsiteY168" fmla="*/ 130874 h 367855"/>
                <a:gd name="connsiteX169" fmla="*/ 6191 w 377094"/>
                <a:gd name="connsiteY169" fmla="*/ 125921 h 367855"/>
                <a:gd name="connsiteX170" fmla="*/ 5524 w 377094"/>
                <a:gd name="connsiteY170" fmla="*/ 119729 h 367855"/>
                <a:gd name="connsiteX171" fmla="*/ 0 w 377094"/>
                <a:gd name="connsiteY171" fmla="*/ 96965 h 367855"/>
                <a:gd name="connsiteX172" fmla="*/ 3905 w 377094"/>
                <a:gd name="connsiteY172" fmla="*/ 93726 h 367855"/>
                <a:gd name="connsiteX173" fmla="*/ 6286 w 377094"/>
                <a:gd name="connsiteY173" fmla="*/ 97346 h 367855"/>
                <a:gd name="connsiteX174" fmla="*/ 23241 w 377094"/>
                <a:gd name="connsiteY174" fmla="*/ 101822 h 367855"/>
                <a:gd name="connsiteX175" fmla="*/ 26860 w 377094"/>
                <a:gd name="connsiteY175" fmla="*/ 99822 h 367855"/>
                <a:gd name="connsiteX176" fmla="*/ 29051 w 377094"/>
                <a:gd name="connsiteY176" fmla="*/ 96870 h 367855"/>
                <a:gd name="connsiteX177" fmla="*/ 29051 w 377094"/>
                <a:gd name="connsiteY177" fmla="*/ 94965 h 367855"/>
                <a:gd name="connsiteX178" fmla="*/ 30480 w 377094"/>
                <a:gd name="connsiteY178" fmla="*/ 94393 h 367855"/>
                <a:gd name="connsiteX179" fmla="*/ 36481 w 377094"/>
                <a:gd name="connsiteY179" fmla="*/ 97250 h 367855"/>
                <a:gd name="connsiteX180" fmla="*/ 41338 w 377094"/>
                <a:gd name="connsiteY180" fmla="*/ 96584 h 367855"/>
                <a:gd name="connsiteX181" fmla="*/ 49149 w 377094"/>
                <a:gd name="connsiteY181" fmla="*/ 96488 h 367855"/>
                <a:gd name="connsiteX182" fmla="*/ 54673 w 377094"/>
                <a:gd name="connsiteY182" fmla="*/ 96965 h 367855"/>
                <a:gd name="connsiteX183" fmla="*/ 58388 w 377094"/>
                <a:gd name="connsiteY183" fmla="*/ 94774 h 367855"/>
                <a:gd name="connsiteX184" fmla="*/ 63341 w 377094"/>
                <a:gd name="connsiteY184" fmla="*/ 86583 h 367855"/>
                <a:gd name="connsiteX185" fmla="*/ 65151 w 377094"/>
                <a:gd name="connsiteY185" fmla="*/ 82011 h 367855"/>
                <a:gd name="connsiteX186" fmla="*/ 67437 w 377094"/>
                <a:gd name="connsiteY186" fmla="*/ 80868 h 367855"/>
                <a:gd name="connsiteX187" fmla="*/ 68866 w 377094"/>
                <a:gd name="connsiteY187" fmla="*/ 81439 h 367855"/>
                <a:gd name="connsiteX188" fmla="*/ 70009 w 377094"/>
                <a:gd name="connsiteY188" fmla="*/ 85249 h 367855"/>
                <a:gd name="connsiteX189" fmla="*/ 72580 w 377094"/>
                <a:gd name="connsiteY189" fmla="*/ 88773 h 367855"/>
                <a:gd name="connsiteX190" fmla="*/ 78009 w 377094"/>
                <a:gd name="connsiteY190" fmla="*/ 94488 h 367855"/>
                <a:gd name="connsiteX191" fmla="*/ 81820 w 377094"/>
                <a:gd name="connsiteY191" fmla="*/ 97250 h 367855"/>
                <a:gd name="connsiteX192" fmla="*/ 85249 w 377094"/>
                <a:gd name="connsiteY192" fmla="*/ 98203 h 367855"/>
                <a:gd name="connsiteX193" fmla="*/ 88678 w 377094"/>
                <a:gd name="connsiteY193" fmla="*/ 95917 h 367855"/>
                <a:gd name="connsiteX194" fmla="*/ 92107 w 377094"/>
                <a:gd name="connsiteY194" fmla="*/ 95250 h 367855"/>
                <a:gd name="connsiteX195" fmla="*/ 102108 w 377094"/>
                <a:gd name="connsiteY195" fmla="*/ 99727 h 367855"/>
                <a:gd name="connsiteX196" fmla="*/ 110585 w 377094"/>
                <a:gd name="connsiteY196" fmla="*/ 100584 h 367855"/>
                <a:gd name="connsiteX197" fmla="*/ 116776 w 377094"/>
                <a:gd name="connsiteY197" fmla="*/ 98298 h 367855"/>
                <a:gd name="connsiteX198" fmla="*/ 116014 w 377094"/>
                <a:gd name="connsiteY198" fmla="*/ 95060 h 367855"/>
                <a:gd name="connsiteX199" fmla="*/ 113728 w 377094"/>
                <a:gd name="connsiteY199" fmla="*/ 91440 h 367855"/>
                <a:gd name="connsiteX200" fmla="*/ 113252 w 377094"/>
                <a:gd name="connsiteY200" fmla="*/ 88011 h 367855"/>
                <a:gd name="connsiteX201" fmla="*/ 113633 w 377094"/>
                <a:gd name="connsiteY201" fmla="*/ 84963 h 367855"/>
                <a:gd name="connsiteX202" fmla="*/ 117919 w 377094"/>
                <a:gd name="connsiteY202" fmla="*/ 82011 h 367855"/>
                <a:gd name="connsiteX203" fmla="*/ 117729 w 377094"/>
                <a:gd name="connsiteY203" fmla="*/ 80677 h 367855"/>
                <a:gd name="connsiteX204" fmla="*/ 112585 w 377094"/>
                <a:gd name="connsiteY204" fmla="*/ 75343 h 367855"/>
                <a:gd name="connsiteX205" fmla="*/ 112776 w 377094"/>
                <a:gd name="connsiteY205" fmla="*/ 74009 h 367855"/>
                <a:gd name="connsiteX206" fmla="*/ 124111 w 377094"/>
                <a:gd name="connsiteY206" fmla="*/ 68009 h 367855"/>
                <a:gd name="connsiteX207" fmla="*/ 135064 w 377094"/>
                <a:gd name="connsiteY207" fmla="*/ 64675 h 367855"/>
                <a:gd name="connsiteX208" fmla="*/ 136874 w 377094"/>
                <a:gd name="connsiteY208" fmla="*/ 62103 h 367855"/>
                <a:gd name="connsiteX209" fmla="*/ 137827 w 377094"/>
                <a:gd name="connsiteY209" fmla="*/ 58198 h 367855"/>
                <a:gd name="connsiteX210" fmla="*/ 138398 w 377094"/>
                <a:gd name="connsiteY210" fmla="*/ 50959 h 367855"/>
                <a:gd name="connsiteX211" fmla="*/ 137731 w 377094"/>
                <a:gd name="connsiteY211" fmla="*/ 44958 h 367855"/>
                <a:gd name="connsiteX212" fmla="*/ 133350 w 377094"/>
                <a:gd name="connsiteY212" fmla="*/ 39338 h 367855"/>
                <a:gd name="connsiteX213" fmla="*/ 133064 w 377094"/>
                <a:gd name="connsiteY213" fmla="*/ 36576 h 367855"/>
                <a:gd name="connsiteX214" fmla="*/ 134112 w 377094"/>
                <a:gd name="connsiteY214" fmla="*/ 33624 h 367855"/>
                <a:gd name="connsiteX215" fmla="*/ 135826 w 377094"/>
                <a:gd name="connsiteY215" fmla="*/ 30956 h 367855"/>
                <a:gd name="connsiteX216" fmla="*/ 140208 w 377094"/>
                <a:gd name="connsiteY216" fmla="*/ 29718 h 367855"/>
                <a:gd name="connsiteX217" fmla="*/ 145351 w 377094"/>
                <a:gd name="connsiteY217" fmla="*/ 27813 h 367855"/>
                <a:gd name="connsiteX218" fmla="*/ 149352 w 377094"/>
                <a:gd name="connsiteY218" fmla="*/ 25622 h 367855"/>
                <a:gd name="connsiteX219" fmla="*/ 154876 w 377094"/>
                <a:gd name="connsiteY219" fmla="*/ 23813 h 367855"/>
                <a:gd name="connsiteX220" fmla="*/ 159163 w 377094"/>
                <a:gd name="connsiteY220" fmla="*/ 21241 h 367855"/>
                <a:gd name="connsiteX221" fmla="*/ 163449 w 377094"/>
                <a:gd name="connsiteY221" fmla="*/ 15145 h 367855"/>
                <a:gd name="connsiteX222" fmla="*/ 165925 w 377094"/>
                <a:gd name="connsiteY222" fmla="*/ 14097 h 367855"/>
                <a:gd name="connsiteX223" fmla="*/ 173736 w 377094"/>
                <a:gd name="connsiteY223" fmla="*/ 14954 h 367855"/>
                <a:gd name="connsiteX224" fmla="*/ 175355 w 377094"/>
                <a:gd name="connsiteY224" fmla="*/ 13526 h 367855"/>
                <a:gd name="connsiteX225" fmla="*/ 174307 w 377094"/>
                <a:gd name="connsiteY225" fmla="*/ 4668 h 367855"/>
                <a:gd name="connsiteX226" fmla="*/ 175736 w 377094"/>
                <a:gd name="connsiteY226" fmla="*/ 2477 h 367855"/>
                <a:gd name="connsiteX227" fmla="*/ 178403 w 377094"/>
                <a:gd name="connsiteY227" fmla="*/ 1238 h 367855"/>
                <a:gd name="connsiteX228" fmla="*/ 179737 w 377094"/>
                <a:gd name="connsiteY228" fmla="*/ 0 h 367855"/>
                <a:gd name="connsiteX229" fmla="*/ 186595 w 377094"/>
                <a:gd name="connsiteY229" fmla="*/ 953 h 367855"/>
                <a:gd name="connsiteX230" fmla="*/ 192214 w 377094"/>
                <a:gd name="connsiteY230" fmla="*/ 3239 h 367855"/>
                <a:gd name="connsiteX231" fmla="*/ 82867 w 377094"/>
                <a:gd name="connsiteY231" fmla="*/ 142780 h 367855"/>
                <a:gd name="connsiteX232" fmla="*/ 74962 w 377094"/>
                <a:gd name="connsiteY232" fmla="*/ 144685 h 367855"/>
                <a:gd name="connsiteX233" fmla="*/ 71247 w 377094"/>
                <a:gd name="connsiteY233" fmla="*/ 141256 h 367855"/>
                <a:gd name="connsiteX234" fmla="*/ 70294 w 377094"/>
                <a:gd name="connsiteY234" fmla="*/ 138399 h 367855"/>
                <a:gd name="connsiteX235" fmla="*/ 63722 w 377094"/>
                <a:gd name="connsiteY235" fmla="*/ 137446 h 367855"/>
                <a:gd name="connsiteX236" fmla="*/ 59817 w 377094"/>
                <a:gd name="connsiteY236" fmla="*/ 133541 h 367855"/>
                <a:gd name="connsiteX237" fmla="*/ 59055 w 377094"/>
                <a:gd name="connsiteY237" fmla="*/ 131731 h 367855"/>
                <a:gd name="connsiteX238" fmla="*/ 64579 w 377094"/>
                <a:gd name="connsiteY238" fmla="*/ 127349 h 367855"/>
                <a:gd name="connsiteX239" fmla="*/ 67532 w 377094"/>
                <a:gd name="connsiteY239" fmla="*/ 120301 h 367855"/>
                <a:gd name="connsiteX240" fmla="*/ 71342 w 377094"/>
                <a:gd name="connsiteY240" fmla="*/ 124587 h 367855"/>
                <a:gd name="connsiteX241" fmla="*/ 75914 w 377094"/>
                <a:gd name="connsiteY241" fmla="*/ 132493 h 367855"/>
                <a:gd name="connsiteX242" fmla="*/ 78296 w 377094"/>
                <a:gd name="connsiteY242" fmla="*/ 134779 h 367855"/>
                <a:gd name="connsiteX243" fmla="*/ 82867 w 377094"/>
                <a:gd name="connsiteY243" fmla="*/ 142780 h 367855"/>
                <a:gd name="connsiteX244" fmla="*/ 62293 w 377094"/>
                <a:gd name="connsiteY244" fmla="*/ 171355 h 367855"/>
                <a:gd name="connsiteX245" fmla="*/ 61722 w 377094"/>
                <a:gd name="connsiteY245" fmla="*/ 174784 h 367855"/>
                <a:gd name="connsiteX246" fmla="*/ 57817 w 377094"/>
                <a:gd name="connsiteY246" fmla="*/ 170402 h 367855"/>
                <a:gd name="connsiteX247" fmla="*/ 55912 w 377094"/>
                <a:gd name="connsiteY247" fmla="*/ 162496 h 367855"/>
                <a:gd name="connsiteX248" fmla="*/ 50959 w 377094"/>
                <a:gd name="connsiteY248" fmla="*/ 149638 h 367855"/>
                <a:gd name="connsiteX249" fmla="*/ 50387 w 377094"/>
                <a:gd name="connsiteY249" fmla="*/ 146018 h 367855"/>
                <a:gd name="connsiteX250" fmla="*/ 52864 w 377094"/>
                <a:gd name="connsiteY250" fmla="*/ 142494 h 367855"/>
                <a:gd name="connsiteX251" fmla="*/ 52768 w 377094"/>
                <a:gd name="connsiteY251" fmla="*/ 138875 h 367855"/>
                <a:gd name="connsiteX252" fmla="*/ 49244 w 377094"/>
                <a:gd name="connsiteY252" fmla="*/ 127540 h 367855"/>
                <a:gd name="connsiteX253" fmla="*/ 52197 w 377094"/>
                <a:gd name="connsiteY253" fmla="*/ 125730 h 367855"/>
                <a:gd name="connsiteX254" fmla="*/ 53911 w 377094"/>
                <a:gd name="connsiteY254" fmla="*/ 125540 h 367855"/>
                <a:gd name="connsiteX255" fmla="*/ 54673 w 377094"/>
                <a:gd name="connsiteY255" fmla="*/ 133350 h 367855"/>
                <a:gd name="connsiteX256" fmla="*/ 56197 w 377094"/>
                <a:gd name="connsiteY256" fmla="*/ 137827 h 367855"/>
                <a:gd name="connsiteX257" fmla="*/ 60960 w 377094"/>
                <a:gd name="connsiteY257" fmla="*/ 143352 h 367855"/>
                <a:gd name="connsiteX258" fmla="*/ 60007 w 377094"/>
                <a:gd name="connsiteY258" fmla="*/ 152495 h 367855"/>
                <a:gd name="connsiteX259" fmla="*/ 60960 w 377094"/>
                <a:gd name="connsiteY259" fmla="*/ 165449 h 367855"/>
                <a:gd name="connsiteX260" fmla="*/ 61913 w 377094"/>
                <a:gd name="connsiteY260" fmla="*/ 168307 h 367855"/>
                <a:gd name="connsiteX261" fmla="*/ 62293 w 377094"/>
                <a:gd name="connsiteY261" fmla="*/ 171355 h 367855"/>
                <a:gd name="connsiteX262" fmla="*/ 84296 w 377094"/>
                <a:gd name="connsiteY262" fmla="*/ 162402 h 367855"/>
                <a:gd name="connsiteX263" fmla="*/ 85820 w 377094"/>
                <a:gd name="connsiteY263" fmla="*/ 166402 h 367855"/>
                <a:gd name="connsiteX264" fmla="*/ 79819 w 377094"/>
                <a:gd name="connsiteY264" fmla="*/ 162783 h 367855"/>
                <a:gd name="connsiteX265" fmla="*/ 74390 w 377094"/>
                <a:gd name="connsiteY265" fmla="*/ 161449 h 367855"/>
                <a:gd name="connsiteX266" fmla="*/ 73247 w 377094"/>
                <a:gd name="connsiteY266" fmla="*/ 158782 h 367855"/>
                <a:gd name="connsiteX267" fmla="*/ 74104 w 377094"/>
                <a:gd name="connsiteY267" fmla="*/ 156496 h 367855"/>
                <a:gd name="connsiteX268" fmla="*/ 75247 w 377094"/>
                <a:gd name="connsiteY268" fmla="*/ 154400 h 367855"/>
                <a:gd name="connsiteX269" fmla="*/ 79343 w 377094"/>
                <a:gd name="connsiteY269" fmla="*/ 154686 h 367855"/>
                <a:gd name="connsiteX270" fmla="*/ 79915 w 377094"/>
                <a:gd name="connsiteY270" fmla="*/ 156782 h 367855"/>
                <a:gd name="connsiteX271" fmla="*/ 84296 w 377094"/>
                <a:gd name="connsiteY271" fmla="*/ 162402 h 367855"/>
                <a:gd name="connsiteX272" fmla="*/ 107156 w 377094"/>
                <a:gd name="connsiteY272" fmla="*/ 200406 h 367855"/>
                <a:gd name="connsiteX273" fmla="*/ 105442 w 377094"/>
                <a:gd name="connsiteY273" fmla="*/ 202788 h 367855"/>
                <a:gd name="connsiteX274" fmla="*/ 101346 w 377094"/>
                <a:gd name="connsiteY274" fmla="*/ 198406 h 367855"/>
                <a:gd name="connsiteX275" fmla="*/ 97536 w 377094"/>
                <a:gd name="connsiteY275" fmla="*/ 195263 h 367855"/>
                <a:gd name="connsiteX276" fmla="*/ 94774 w 377094"/>
                <a:gd name="connsiteY276" fmla="*/ 191548 h 367855"/>
                <a:gd name="connsiteX277" fmla="*/ 89440 w 377094"/>
                <a:gd name="connsiteY277" fmla="*/ 186976 h 367855"/>
                <a:gd name="connsiteX278" fmla="*/ 87630 w 377094"/>
                <a:gd name="connsiteY278" fmla="*/ 181642 h 367855"/>
                <a:gd name="connsiteX279" fmla="*/ 79724 w 377094"/>
                <a:gd name="connsiteY279" fmla="*/ 170879 h 367855"/>
                <a:gd name="connsiteX280" fmla="*/ 78486 w 377094"/>
                <a:gd name="connsiteY280" fmla="*/ 167926 h 367855"/>
                <a:gd name="connsiteX281" fmla="*/ 82486 w 377094"/>
                <a:gd name="connsiteY281" fmla="*/ 172308 h 367855"/>
                <a:gd name="connsiteX282" fmla="*/ 85820 w 377094"/>
                <a:gd name="connsiteY282" fmla="*/ 175070 h 367855"/>
                <a:gd name="connsiteX283" fmla="*/ 88487 w 377094"/>
                <a:gd name="connsiteY283" fmla="*/ 175736 h 367855"/>
                <a:gd name="connsiteX284" fmla="*/ 95440 w 377094"/>
                <a:gd name="connsiteY284" fmla="*/ 182595 h 367855"/>
                <a:gd name="connsiteX285" fmla="*/ 102298 w 377094"/>
                <a:gd name="connsiteY285" fmla="*/ 191453 h 367855"/>
                <a:gd name="connsiteX286" fmla="*/ 110395 w 377094"/>
                <a:gd name="connsiteY286" fmla="*/ 199073 h 367855"/>
                <a:gd name="connsiteX287" fmla="*/ 108775 w 377094"/>
                <a:gd name="connsiteY287" fmla="*/ 199359 h 367855"/>
                <a:gd name="connsiteX288" fmla="*/ 107156 w 377094"/>
                <a:gd name="connsiteY288" fmla="*/ 200406 h 367855"/>
                <a:gd name="connsiteX289" fmla="*/ 107156 w 377094"/>
                <a:gd name="connsiteY289" fmla="*/ 237268 h 367855"/>
                <a:gd name="connsiteX290" fmla="*/ 108109 w 377094"/>
                <a:gd name="connsiteY290" fmla="*/ 238506 h 367855"/>
                <a:gd name="connsiteX291" fmla="*/ 108013 w 377094"/>
                <a:gd name="connsiteY291" fmla="*/ 239363 h 367855"/>
                <a:gd name="connsiteX292" fmla="*/ 104680 w 377094"/>
                <a:gd name="connsiteY292" fmla="*/ 238125 h 367855"/>
                <a:gd name="connsiteX293" fmla="*/ 103727 w 377094"/>
                <a:gd name="connsiteY293" fmla="*/ 238602 h 367855"/>
                <a:gd name="connsiteX294" fmla="*/ 88106 w 377094"/>
                <a:gd name="connsiteY294" fmla="*/ 219170 h 367855"/>
                <a:gd name="connsiteX295" fmla="*/ 86392 w 377094"/>
                <a:gd name="connsiteY295" fmla="*/ 215361 h 367855"/>
                <a:gd name="connsiteX296" fmla="*/ 92011 w 377094"/>
                <a:gd name="connsiteY296" fmla="*/ 219933 h 367855"/>
                <a:gd name="connsiteX297" fmla="*/ 107156 w 377094"/>
                <a:gd name="connsiteY297" fmla="*/ 237268 h 367855"/>
                <a:gd name="connsiteX298" fmla="*/ 109823 w 377094"/>
                <a:gd name="connsiteY298" fmla="*/ 224790 h 367855"/>
                <a:gd name="connsiteX299" fmla="*/ 110871 w 377094"/>
                <a:gd name="connsiteY299" fmla="*/ 227934 h 367855"/>
                <a:gd name="connsiteX300" fmla="*/ 102870 w 377094"/>
                <a:gd name="connsiteY300" fmla="*/ 222028 h 367855"/>
                <a:gd name="connsiteX301" fmla="*/ 99822 w 377094"/>
                <a:gd name="connsiteY301" fmla="*/ 218027 h 367855"/>
                <a:gd name="connsiteX302" fmla="*/ 99250 w 377094"/>
                <a:gd name="connsiteY302" fmla="*/ 216313 h 367855"/>
                <a:gd name="connsiteX303" fmla="*/ 109823 w 377094"/>
                <a:gd name="connsiteY303" fmla="*/ 224790 h 367855"/>
                <a:gd name="connsiteX304" fmla="*/ 118872 w 377094"/>
                <a:gd name="connsiteY304" fmla="*/ 232696 h 367855"/>
                <a:gd name="connsiteX305" fmla="*/ 123063 w 377094"/>
                <a:gd name="connsiteY305" fmla="*/ 239268 h 367855"/>
                <a:gd name="connsiteX306" fmla="*/ 119063 w 377094"/>
                <a:gd name="connsiteY306" fmla="*/ 237935 h 367855"/>
                <a:gd name="connsiteX307" fmla="*/ 114871 w 377094"/>
                <a:gd name="connsiteY307" fmla="*/ 233839 h 367855"/>
                <a:gd name="connsiteX308" fmla="*/ 112395 w 377094"/>
                <a:gd name="connsiteY308" fmla="*/ 229362 h 367855"/>
                <a:gd name="connsiteX309" fmla="*/ 118872 w 377094"/>
                <a:gd name="connsiteY309" fmla="*/ 232696 h 367855"/>
                <a:gd name="connsiteX310" fmla="*/ 209455 w 377094"/>
                <a:gd name="connsiteY310" fmla="*/ 294799 h 367855"/>
                <a:gd name="connsiteX311" fmla="*/ 199358 w 377094"/>
                <a:gd name="connsiteY311" fmla="*/ 294990 h 367855"/>
                <a:gd name="connsiteX312" fmla="*/ 190595 w 377094"/>
                <a:gd name="connsiteY312" fmla="*/ 293370 h 367855"/>
                <a:gd name="connsiteX313" fmla="*/ 186214 w 377094"/>
                <a:gd name="connsiteY313" fmla="*/ 290703 h 367855"/>
                <a:gd name="connsiteX314" fmla="*/ 186595 w 377094"/>
                <a:gd name="connsiteY314" fmla="*/ 288322 h 367855"/>
                <a:gd name="connsiteX315" fmla="*/ 187928 w 377094"/>
                <a:gd name="connsiteY315" fmla="*/ 284512 h 367855"/>
                <a:gd name="connsiteX316" fmla="*/ 197739 w 377094"/>
                <a:gd name="connsiteY316" fmla="*/ 284988 h 367855"/>
                <a:gd name="connsiteX317" fmla="*/ 212598 w 377094"/>
                <a:gd name="connsiteY317" fmla="*/ 287750 h 367855"/>
                <a:gd name="connsiteX318" fmla="*/ 216217 w 377094"/>
                <a:gd name="connsiteY318" fmla="*/ 290894 h 367855"/>
                <a:gd name="connsiteX319" fmla="*/ 215170 w 377094"/>
                <a:gd name="connsiteY319" fmla="*/ 292322 h 367855"/>
                <a:gd name="connsiteX320" fmla="*/ 209455 w 377094"/>
                <a:gd name="connsiteY320" fmla="*/ 294799 h 367855"/>
                <a:gd name="connsiteX321" fmla="*/ 235648 w 377094"/>
                <a:gd name="connsiteY321" fmla="*/ 307467 h 367855"/>
                <a:gd name="connsiteX322" fmla="*/ 231172 w 377094"/>
                <a:gd name="connsiteY322" fmla="*/ 308420 h 367855"/>
                <a:gd name="connsiteX323" fmla="*/ 202692 w 377094"/>
                <a:gd name="connsiteY323" fmla="*/ 307658 h 367855"/>
                <a:gd name="connsiteX324" fmla="*/ 194405 w 377094"/>
                <a:gd name="connsiteY324" fmla="*/ 305848 h 367855"/>
                <a:gd name="connsiteX325" fmla="*/ 185166 w 377094"/>
                <a:gd name="connsiteY325" fmla="*/ 301180 h 367855"/>
                <a:gd name="connsiteX326" fmla="*/ 183261 w 377094"/>
                <a:gd name="connsiteY326" fmla="*/ 299752 h 367855"/>
                <a:gd name="connsiteX327" fmla="*/ 192596 w 377094"/>
                <a:gd name="connsiteY327" fmla="*/ 298418 h 367855"/>
                <a:gd name="connsiteX328" fmla="*/ 201168 w 377094"/>
                <a:gd name="connsiteY328" fmla="*/ 299752 h 367855"/>
                <a:gd name="connsiteX329" fmla="*/ 203835 w 377094"/>
                <a:gd name="connsiteY329" fmla="*/ 303181 h 367855"/>
                <a:gd name="connsiteX330" fmla="*/ 227171 w 377094"/>
                <a:gd name="connsiteY330" fmla="*/ 305848 h 367855"/>
                <a:gd name="connsiteX331" fmla="*/ 235648 w 377094"/>
                <a:gd name="connsiteY331" fmla="*/ 307467 h 367855"/>
                <a:gd name="connsiteX332" fmla="*/ 266033 w 377094"/>
                <a:gd name="connsiteY332" fmla="*/ 327470 h 367855"/>
                <a:gd name="connsiteX333" fmla="*/ 270700 w 377094"/>
                <a:gd name="connsiteY333" fmla="*/ 325850 h 367855"/>
                <a:gd name="connsiteX334" fmla="*/ 274606 w 377094"/>
                <a:gd name="connsiteY334" fmla="*/ 326993 h 367855"/>
                <a:gd name="connsiteX335" fmla="*/ 277177 w 377094"/>
                <a:gd name="connsiteY335" fmla="*/ 332042 h 367855"/>
                <a:gd name="connsiteX336" fmla="*/ 282130 w 377094"/>
                <a:gd name="connsiteY336" fmla="*/ 335280 h 367855"/>
                <a:gd name="connsiteX337" fmla="*/ 290131 w 377094"/>
                <a:gd name="connsiteY337" fmla="*/ 340995 h 367855"/>
                <a:gd name="connsiteX338" fmla="*/ 295275 w 377094"/>
                <a:gd name="connsiteY338" fmla="*/ 345472 h 367855"/>
                <a:gd name="connsiteX339" fmla="*/ 306800 w 377094"/>
                <a:gd name="connsiteY339" fmla="*/ 353378 h 367855"/>
                <a:gd name="connsiteX340" fmla="*/ 309563 w 377094"/>
                <a:gd name="connsiteY340" fmla="*/ 354521 h 367855"/>
                <a:gd name="connsiteX341" fmla="*/ 315277 w 377094"/>
                <a:gd name="connsiteY341" fmla="*/ 356807 h 367855"/>
                <a:gd name="connsiteX342" fmla="*/ 315373 w 377094"/>
                <a:gd name="connsiteY342" fmla="*/ 360045 h 367855"/>
                <a:gd name="connsiteX343" fmla="*/ 317849 w 377094"/>
                <a:gd name="connsiteY343" fmla="*/ 363665 h 367855"/>
                <a:gd name="connsiteX344" fmla="*/ 320516 w 377094"/>
                <a:gd name="connsiteY344" fmla="*/ 367855 h 367855"/>
                <a:gd name="connsiteX345" fmla="*/ 308610 w 377094"/>
                <a:gd name="connsiteY345" fmla="*/ 359569 h 367855"/>
                <a:gd name="connsiteX346" fmla="*/ 297656 w 377094"/>
                <a:gd name="connsiteY346" fmla="*/ 350330 h 367855"/>
                <a:gd name="connsiteX347" fmla="*/ 276034 w 377094"/>
                <a:gd name="connsiteY347" fmla="*/ 336138 h 367855"/>
                <a:gd name="connsiteX348" fmla="*/ 260699 w 377094"/>
                <a:gd name="connsiteY348" fmla="*/ 332709 h 367855"/>
                <a:gd name="connsiteX349" fmla="*/ 239744 w 377094"/>
                <a:gd name="connsiteY349" fmla="*/ 321183 h 367855"/>
                <a:gd name="connsiteX350" fmla="*/ 226123 w 377094"/>
                <a:gd name="connsiteY350" fmla="*/ 317183 h 367855"/>
                <a:gd name="connsiteX351" fmla="*/ 231362 w 377094"/>
                <a:gd name="connsiteY351" fmla="*/ 316230 h 367855"/>
                <a:gd name="connsiteX352" fmla="*/ 237363 w 377094"/>
                <a:gd name="connsiteY352" fmla="*/ 316230 h 367855"/>
                <a:gd name="connsiteX353" fmla="*/ 269557 w 377094"/>
                <a:gd name="connsiteY353" fmla="*/ 331470 h 367855"/>
                <a:gd name="connsiteX354" fmla="*/ 266033 w 377094"/>
                <a:gd name="connsiteY354" fmla="*/ 327470 h 367855"/>
                <a:gd name="connsiteX355" fmla="*/ 200882 w 377094"/>
                <a:gd name="connsiteY355" fmla="*/ 318802 h 367855"/>
                <a:gd name="connsiteX356" fmla="*/ 212693 w 377094"/>
                <a:gd name="connsiteY356" fmla="*/ 321183 h 367855"/>
                <a:gd name="connsiteX357" fmla="*/ 221361 w 377094"/>
                <a:gd name="connsiteY357" fmla="*/ 320040 h 367855"/>
                <a:gd name="connsiteX358" fmla="*/ 229267 w 377094"/>
                <a:gd name="connsiteY358" fmla="*/ 321564 h 367855"/>
                <a:gd name="connsiteX359" fmla="*/ 234124 w 377094"/>
                <a:gd name="connsiteY359" fmla="*/ 324327 h 367855"/>
                <a:gd name="connsiteX360" fmla="*/ 235267 w 377094"/>
                <a:gd name="connsiteY360" fmla="*/ 325755 h 367855"/>
                <a:gd name="connsiteX361" fmla="*/ 228981 w 377094"/>
                <a:gd name="connsiteY361" fmla="*/ 325946 h 367855"/>
                <a:gd name="connsiteX362" fmla="*/ 221742 w 377094"/>
                <a:gd name="connsiteY362" fmla="*/ 324803 h 367855"/>
                <a:gd name="connsiteX363" fmla="*/ 213646 w 377094"/>
                <a:gd name="connsiteY363" fmla="*/ 327565 h 367855"/>
                <a:gd name="connsiteX364" fmla="*/ 206502 w 377094"/>
                <a:gd name="connsiteY364" fmla="*/ 326137 h 367855"/>
                <a:gd name="connsiteX365" fmla="*/ 203740 w 377094"/>
                <a:gd name="connsiteY365" fmla="*/ 324231 h 367855"/>
                <a:gd name="connsiteX366" fmla="*/ 201834 w 377094"/>
                <a:gd name="connsiteY366" fmla="*/ 321945 h 367855"/>
                <a:gd name="connsiteX367" fmla="*/ 200882 w 377094"/>
                <a:gd name="connsiteY367" fmla="*/ 318802 h 367855"/>
                <a:gd name="connsiteX368" fmla="*/ 262223 w 377094"/>
                <a:gd name="connsiteY368" fmla="*/ 338614 h 367855"/>
                <a:gd name="connsiteX369" fmla="*/ 270891 w 377094"/>
                <a:gd name="connsiteY369" fmla="*/ 344615 h 367855"/>
                <a:gd name="connsiteX370" fmla="*/ 245269 w 377094"/>
                <a:gd name="connsiteY370" fmla="*/ 336804 h 367855"/>
                <a:gd name="connsiteX371" fmla="*/ 248221 w 377094"/>
                <a:gd name="connsiteY371" fmla="*/ 336042 h 367855"/>
                <a:gd name="connsiteX372" fmla="*/ 250888 w 377094"/>
                <a:gd name="connsiteY372" fmla="*/ 335852 h 367855"/>
                <a:gd name="connsiteX373" fmla="*/ 262223 w 377094"/>
                <a:gd name="connsiteY373" fmla="*/ 338614 h 36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</a:cxnLst>
              <a:rect l="l" t="t" r="r" b="b"/>
              <a:pathLst>
                <a:path w="377094" h="367855">
                  <a:moveTo>
                    <a:pt x="192214" y="3239"/>
                  </a:moveTo>
                  <a:lnTo>
                    <a:pt x="195643" y="4572"/>
                  </a:lnTo>
                  <a:lnTo>
                    <a:pt x="207073" y="10954"/>
                  </a:lnTo>
                  <a:lnTo>
                    <a:pt x="214979" y="18098"/>
                  </a:lnTo>
                  <a:lnTo>
                    <a:pt x="219361" y="26004"/>
                  </a:lnTo>
                  <a:lnTo>
                    <a:pt x="225361" y="32195"/>
                  </a:lnTo>
                  <a:lnTo>
                    <a:pt x="232791" y="36481"/>
                  </a:lnTo>
                  <a:lnTo>
                    <a:pt x="238792" y="42386"/>
                  </a:lnTo>
                  <a:lnTo>
                    <a:pt x="243173" y="49816"/>
                  </a:lnTo>
                  <a:lnTo>
                    <a:pt x="249269" y="53912"/>
                  </a:lnTo>
                  <a:lnTo>
                    <a:pt x="257175" y="54864"/>
                  </a:lnTo>
                  <a:lnTo>
                    <a:pt x="262128" y="57341"/>
                  </a:lnTo>
                  <a:lnTo>
                    <a:pt x="264223" y="61532"/>
                  </a:lnTo>
                  <a:lnTo>
                    <a:pt x="268509" y="65342"/>
                  </a:lnTo>
                  <a:lnTo>
                    <a:pt x="274987" y="68675"/>
                  </a:lnTo>
                  <a:lnTo>
                    <a:pt x="284988" y="70581"/>
                  </a:lnTo>
                  <a:lnTo>
                    <a:pt x="304228" y="70961"/>
                  </a:lnTo>
                  <a:lnTo>
                    <a:pt x="305943" y="71057"/>
                  </a:lnTo>
                  <a:lnTo>
                    <a:pt x="310229" y="72104"/>
                  </a:lnTo>
                  <a:lnTo>
                    <a:pt x="315373" y="70771"/>
                  </a:lnTo>
                  <a:lnTo>
                    <a:pt x="321469" y="68199"/>
                  </a:lnTo>
                  <a:lnTo>
                    <a:pt x="323469" y="66580"/>
                  </a:lnTo>
                  <a:lnTo>
                    <a:pt x="329946" y="57912"/>
                  </a:lnTo>
                  <a:lnTo>
                    <a:pt x="333565" y="58674"/>
                  </a:lnTo>
                  <a:lnTo>
                    <a:pt x="340709" y="57627"/>
                  </a:lnTo>
                  <a:lnTo>
                    <a:pt x="344996" y="55722"/>
                  </a:lnTo>
                  <a:lnTo>
                    <a:pt x="345376" y="55722"/>
                  </a:lnTo>
                  <a:lnTo>
                    <a:pt x="345091" y="57912"/>
                  </a:lnTo>
                  <a:lnTo>
                    <a:pt x="344614" y="61818"/>
                  </a:lnTo>
                  <a:lnTo>
                    <a:pt x="341090" y="64580"/>
                  </a:lnTo>
                  <a:lnTo>
                    <a:pt x="344614" y="70866"/>
                  </a:lnTo>
                  <a:lnTo>
                    <a:pt x="348043" y="81058"/>
                  </a:lnTo>
                  <a:lnTo>
                    <a:pt x="346138" y="86011"/>
                  </a:lnTo>
                  <a:lnTo>
                    <a:pt x="348424" y="89916"/>
                  </a:lnTo>
                  <a:lnTo>
                    <a:pt x="354901" y="92774"/>
                  </a:lnTo>
                  <a:lnTo>
                    <a:pt x="355473" y="93917"/>
                  </a:lnTo>
                  <a:lnTo>
                    <a:pt x="353568" y="95060"/>
                  </a:lnTo>
                  <a:lnTo>
                    <a:pt x="351853" y="98393"/>
                  </a:lnTo>
                  <a:lnTo>
                    <a:pt x="351663" y="104394"/>
                  </a:lnTo>
                  <a:lnTo>
                    <a:pt x="357378" y="110109"/>
                  </a:lnTo>
                  <a:lnTo>
                    <a:pt x="368903" y="115443"/>
                  </a:lnTo>
                  <a:lnTo>
                    <a:pt x="372523" y="116396"/>
                  </a:lnTo>
                  <a:lnTo>
                    <a:pt x="373951" y="118396"/>
                  </a:lnTo>
                  <a:lnTo>
                    <a:pt x="375856" y="119729"/>
                  </a:lnTo>
                  <a:lnTo>
                    <a:pt x="376999" y="121444"/>
                  </a:lnTo>
                  <a:lnTo>
                    <a:pt x="377095" y="123540"/>
                  </a:lnTo>
                  <a:lnTo>
                    <a:pt x="376238" y="124968"/>
                  </a:lnTo>
                  <a:lnTo>
                    <a:pt x="370808" y="125540"/>
                  </a:lnTo>
                  <a:lnTo>
                    <a:pt x="364617" y="125445"/>
                  </a:lnTo>
                  <a:lnTo>
                    <a:pt x="360140" y="122873"/>
                  </a:lnTo>
                  <a:lnTo>
                    <a:pt x="359759" y="124778"/>
                  </a:lnTo>
                  <a:lnTo>
                    <a:pt x="359759" y="126968"/>
                  </a:lnTo>
                  <a:lnTo>
                    <a:pt x="355473" y="128207"/>
                  </a:lnTo>
                  <a:lnTo>
                    <a:pt x="357854" y="143066"/>
                  </a:lnTo>
                  <a:lnTo>
                    <a:pt x="356902" y="147257"/>
                  </a:lnTo>
                  <a:lnTo>
                    <a:pt x="355282" y="148686"/>
                  </a:lnTo>
                  <a:lnTo>
                    <a:pt x="353854" y="148114"/>
                  </a:lnTo>
                  <a:lnTo>
                    <a:pt x="352044" y="147924"/>
                  </a:lnTo>
                  <a:lnTo>
                    <a:pt x="351091" y="149353"/>
                  </a:lnTo>
                  <a:lnTo>
                    <a:pt x="351853" y="152495"/>
                  </a:lnTo>
                  <a:lnTo>
                    <a:pt x="347663" y="152877"/>
                  </a:lnTo>
                  <a:lnTo>
                    <a:pt x="340900" y="151257"/>
                  </a:lnTo>
                  <a:lnTo>
                    <a:pt x="337852" y="148400"/>
                  </a:lnTo>
                  <a:lnTo>
                    <a:pt x="337280" y="145447"/>
                  </a:lnTo>
                  <a:lnTo>
                    <a:pt x="337280" y="142780"/>
                  </a:lnTo>
                  <a:lnTo>
                    <a:pt x="335089" y="138303"/>
                  </a:lnTo>
                  <a:lnTo>
                    <a:pt x="329755" y="133636"/>
                  </a:lnTo>
                  <a:lnTo>
                    <a:pt x="318611" y="132874"/>
                  </a:lnTo>
                  <a:lnTo>
                    <a:pt x="314515" y="131445"/>
                  </a:lnTo>
                  <a:lnTo>
                    <a:pt x="310229" y="129730"/>
                  </a:lnTo>
                  <a:lnTo>
                    <a:pt x="305562" y="128493"/>
                  </a:lnTo>
                  <a:lnTo>
                    <a:pt x="301276" y="128683"/>
                  </a:lnTo>
                  <a:lnTo>
                    <a:pt x="296132" y="129826"/>
                  </a:lnTo>
                  <a:lnTo>
                    <a:pt x="287083" y="127826"/>
                  </a:lnTo>
                  <a:lnTo>
                    <a:pt x="284035" y="130588"/>
                  </a:lnTo>
                  <a:lnTo>
                    <a:pt x="279273" y="133731"/>
                  </a:lnTo>
                  <a:lnTo>
                    <a:pt x="275272" y="133636"/>
                  </a:lnTo>
                  <a:lnTo>
                    <a:pt x="267462" y="126302"/>
                  </a:lnTo>
                  <a:lnTo>
                    <a:pt x="265081" y="125825"/>
                  </a:lnTo>
                  <a:lnTo>
                    <a:pt x="258223" y="129540"/>
                  </a:lnTo>
                  <a:lnTo>
                    <a:pt x="255460" y="129826"/>
                  </a:lnTo>
                  <a:lnTo>
                    <a:pt x="253270" y="128588"/>
                  </a:lnTo>
                  <a:lnTo>
                    <a:pt x="244030" y="125825"/>
                  </a:lnTo>
                  <a:lnTo>
                    <a:pt x="239839" y="125254"/>
                  </a:lnTo>
                  <a:lnTo>
                    <a:pt x="236696" y="126588"/>
                  </a:lnTo>
                  <a:lnTo>
                    <a:pt x="231267" y="125159"/>
                  </a:lnTo>
                  <a:lnTo>
                    <a:pt x="218027" y="115634"/>
                  </a:lnTo>
                  <a:lnTo>
                    <a:pt x="209836" y="122873"/>
                  </a:lnTo>
                  <a:lnTo>
                    <a:pt x="193167" y="121063"/>
                  </a:lnTo>
                  <a:lnTo>
                    <a:pt x="188214" y="126016"/>
                  </a:lnTo>
                  <a:lnTo>
                    <a:pt x="182499" y="135350"/>
                  </a:lnTo>
                  <a:lnTo>
                    <a:pt x="177927" y="139922"/>
                  </a:lnTo>
                  <a:lnTo>
                    <a:pt x="173926" y="138303"/>
                  </a:lnTo>
                  <a:lnTo>
                    <a:pt x="169259" y="134112"/>
                  </a:lnTo>
                  <a:lnTo>
                    <a:pt x="160972" y="123540"/>
                  </a:lnTo>
                  <a:lnTo>
                    <a:pt x="156781" y="121539"/>
                  </a:lnTo>
                  <a:lnTo>
                    <a:pt x="152019" y="121158"/>
                  </a:lnTo>
                  <a:lnTo>
                    <a:pt x="147828" y="122301"/>
                  </a:lnTo>
                  <a:lnTo>
                    <a:pt x="145542" y="124492"/>
                  </a:lnTo>
                  <a:lnTo>
                    <a:pt x="143827" y="140018"/>
                  </a:lnTo>
                  <a:lnTo>
                    <a:pt x="142303" y="153638"/>
                  </a:lnTo>
                  <a:lnTo>
                    <a:pt x="142303" y="161830"/>
                  </a:lnTo>
                  <a:lnTo>
                    <a:pt x="151447" y="169355"/>
                  </a:lnTo>
                  <a:lnTo>
                    <a:pt x="162306" y="182309"/>
                  </a:lnTo>
                  <a:lnTo>
                    <a:pt x="165735" y="183833"/>
                  </a:lnTo>
                  <a:lnTo>
                    <a:pt x="167449" y="188024"/>
                  </a:lnTo>
                  <a:lnTo>
                    <a:pt x="170021" y="198977"/>
                  </a:lnTo>
                  <a:lnTo>
                    <a:pt x="172879" y="211170"/>
                  </a:lnTo>
                  <a:lnTo>
                    <a:pt x="178403" y="219266"/>
                  </a:lnTo>
                  <a:lnTo>
                    <a:pt x="183356" y="224980"/>
                  </a:lnTo>
                  <a:lnTo>
                    <a:pt x="189357" y="230124"/>
                  </a:lnTo>
                  <a:lnTo>
                    <a:pt x="196977" y="238030"/>
                  </a:lnTo>
                  <a:lnTo>
                    <a:pt x="203168" y="246698"/>
                  </a:lnTo>
                  <a:lnTo>
                    <a:pt x="204883" y="249936"/>
                  </a:lnTo>
                  <a:lnTo>
                    <a:pt x="216979" y="261461"/>
                  </a:lnTo>
                  <a:lnTo>
                    <a:pt x="228695" y="273082"/>
                  </a:lnTo>
                  <a:lnTo>
                    <a:pt x="239173" y="277178"/>
                  </a:lnTo>
                  <a:lnTo>
                    <a:pt x="240792" y="279368"/>
                  </a:lnTo>
                  <a:lnTo>
                    <a:pt x="240887" y="288322"/>
                  </a:lnTo>
                  <a:lnTo>
                    <a:pt x="242030" y="291655"/>
                  </a:lnTo>
                  <a:lnTo>
                    <a:pt x="248983" y="301086"/>
                  </a:lnTo>
                  <a:lnTo>
                    <a:pt x="263271" y="314706"/>
                  </a:lnTo>
                  <a:lnTo>
                    <a:pt x="264890" y="317849"/>
                  </a:lnTo>
                  <a:lnTo>
                    <a:pt x="265366" y="320230"/>
                  </a:lnTo>
                  <a:lnTo>
                    <a:pt x="264509" y="321945"/>
                  </a:lnTo>
                  <a:lnTo>
                    <a:pt x="260699" y="323850"/>
                  </a:lnTo>
                  <a:lnTo>
                    <a:pt x="257651" y="321755"/>
                  </a:lnTo>
                  <a:lnTo>
                    <a:pt x="244411" y="308420"/>
                  </a:lnTo>
                  <a:lnTo>
                    <a:pt x="231553" y="299943"/>
                  </a:lnTo>
                  <a:lnTo>
                    <a:pt x="216979" y="284036"/>
                  </a:lnTo>
                  <a:lnTo>
                    <a:pt x="197644" y="277749"/>
                  </a:lnTo>
                  <a:lnTo>
                    <a:pt x="184404" y="270796"/>
                  </a:lnTo>
                  <a:lnTo>
                    <a:pt x="176403" y="271844"/>
                  </a:lnTo>
                  <a:lnTo>
                    <a:pt x="167545" y="274034"/>
                  </a:lnTo>
                  <a:lnTo>
                    <a:pt x="162115" y="274130"/>
                  </a:lnTo>
                  <a:lnTo>
                    <a:pt x="158210" y="272796"/>
                  </a:lnTo>
                  <a:lnTo>
                    <a:pt x="155448" y="268510"/>
                  </a:lnTo>
                  <a:lnTo>
                    <a:pt x="155924" y="265176"/>
                  </a:lnTo>
                  <a:lnTo>
                    <a:pt x="155353" y="260795"/>
                  </a:lnTo>
                  <a:lnTo>
                    <a:pt x="147638" y="253746"/>
                  </a:lnTo>
                  <a:lnTo>
                    <a:pt x="137065" y="247079"/>
                  </a:lnTo>
                  <a:lnTo>
                    <a:pt x="127063" y="238411"/>
                  </a:lnTo>
                  <a:lnTo>
                    <a:pt x="106966" y="214979"/>
                  </a:lnTo>
                  <a:lnTo>
                    <a:pt x="102965" y="207455"/>
                  </a:lnTo>
                  <a:lnTo>
                    <a:pt x="106871" y="206026"/>
                  </a:lnTo>
                  <a:lnTo>
                    <a:pt x="109918" y="206121"/>
                  </a:lnTo>
                  <a:lnTo>
                    <a:pt x="113252" y="204597"/>
                  </a:lnTo>
                  <a:lnTo>
                    <a:pt x="118777" y="204597"/>
                  </a:lnTo>
                  <a:lnTo>
                    <a:pt x="125254" y="206121"/>
                  </a:lnTo>
                  <a:lnTo>
                    <a:pt x="119539" y="201073"/>
                  </a:lnTo>
                  <a:lnTo>
                    <a:pt x="112300" y="196120"/>
                  </a:lnTo>
                  <a:lnTo>
                    <a:pt x="93821" y="176499"/>
                  </a:lnTo>
                  <a:lnTo>
                    <a:pt x="88297" y="167164"/>
                  </a:lnTo>
                  <a:lnTo>
                    <a:pt x="87725" y="157068"/>
                  </a:lnTo>
                  <a:lnTo>
                    <a:pt x="89059" y="143256"/>
                  </a:lnTo>
                  <a:lnTo>
                    <a:pt x="85725" y="133350"/>
                  </a:lnTo>
                  <a:lnTo>
                    <a:pt x="71438" y="120491"/>
                  </a:lnTo>
                  <a:lnTo>
                    <a:pt x="66294" y="113634"/>
                  </a:lnTo>
                  <a:lnTo>
                    <a:pt x="55721" y="109633"/>
                  </a:lnTo>
                  <a:lnTo>
                    <a:pt x="50959" y="110014"/>
                  </a:lnTo>
                  <a:lnTo>
                    <a:pt x="48196" y="115062"/>
                  </a:lnTo>
                  <a:lnTo>
                    <a:pt x="46101" y="126206"/>
                  </a:lnTo>
                  <a:lnTo>
                    <a:pt x="36766" y="140875"/>
                  </a:lnTo>
                  <a:lnTo>
                    <a:pt x="33623" y="147257"/>
                  </a:lnTo>
                  <a:lnTo>
                    <a:pt x="28765" y="155543"/>
                  </a:lnTo>
                  <a:lnTo>
                    <a:pt x="24574" y="156115"/>
                  </a:lnTo>
                  <a:lnTo>
                    <a:pt x="22003" y="155353"/>
                  </a:lnTo>
                  <a:lnTo>
                    <a:pt x="14478" y="141447"/>
                  </a:lnTo>
                  <a:lnTo>
                    <a:pt x="7239" y="130874"/>
                  </a:lnTo>
                  <a:lnTo>
                    <a:pt x="6191" y="125921"/>
                  </a:lnTo>
                  <a:lnTo>
                    <a:pt x="5524" y="119729"/>
                  </a:lnTo>
                  <a:lnTo>
                    <a:pt x="0" y="96965"/>
                  </a:lnTo>
                  <a:lnTo>
                    <a:pt x="3905" y="93726"/>
                  </a:lnTo>
                  <a:lnTo>
                    <a:pt x="6286" y="97346"/>
                  </a:lnTo>
                  <a:lnTo>
                    <a:pt x="23241" y="101822"/>
                  </a:lnTo>
                  <a:lnTo>
                    <a:pt x="26860" y="99822"/>
                  </a:lnTo>
                  <a:lnTo>
                    <a:pt x="29051" y="96870"/>
                  </a:lnTo>
                  <a:lnTo>
                    <a:pt x="29051" y="94965"/>
                  </a:lnTo>
                  <a:lnTo>
                    <a:pt x="30480" y="94393"/>
                  </a:lnTo>
                  <a:lnTo>
                    <a:pt x="36481" y="97250"/>
                  </a:lnTo>
                  <a:lnTo>
                    <a:pt x="41338" y="96584"/>
                  </a:lnTo>
                  <a:lnTo>
                    <a:pt x="49149" y="96488"/>
                  </a:lnTo>
                  <a:lnTo>
                    <a:pt x="54673" y="96965"/>
                  </a:lnTo>
                  <a:lnTo>
                    <a:pt x="58388" y="94774"/>
                  </a:lnTo>
                  <a:lnTo>
                    <a:pt x="63341" y="86583"/>
                  </a:lnTo>
                  <a:lnTo>
                    <a:pt x="65151" y="82011"/>
                  </a:lnTo>
                  <a:lnTo>
                    <a:pt x="67437" y="80868"/>
                  </a:lnTo>
                  <a:lnTo>
                    <a:pt x="68866" y="81439"/>
                  </a:lnTo>
                  <a:lnTo>
                    <a:pt x="70009" y="85249"/>
                  </a:lnTo>
                  <a:lnTo>
                    <a:pt x="72580" y="88773"/>
                  </a:lnTo>
                  <a:lnTo>
                    <a:pt x="78009" y="94488"/>
                  </a:lnTo>
                  <a:lnTo>
                    <a:pt x="81820" y="97250"/>
                  </a:lnTo>
                  <a:lnTo>
                    <a:pt x="85249" y="98203"/>
                  </a:lnTo>
                  <a:lnTo>
                    <a:pt x="88678" y="95917"/>
                  </a:lnTo>
                  <a:lnTo>
                    <a:pt x="92107" y="95250"/>
                  </a:lnTo>
                  <a:lnTo>
                    <a:pt x="102108" y="99727"/>
                  </a:lnTo>
                  <a:lnTo>
                    <a:pt x="110585" y="100584"/>
                  </a:lnTo>
                  <a:lnTo>
                    <a:pt x="116776" y="98298"/>
                  </a:lnTo>
                  <a:lnTo>
                    <a:pt x="116014" y="95060"/>
                  </a:lnTo>
                  <a:lnTo>
                    <a:pt x="113728" y="91440"/>
                  </a:lnTo>
                  <a:lnTo>
                    <a:pt x="113252" y="88011"/>
                  </a:lnTo>
                  <a:lnTo>
                    <a:pt x="113633" y="84963"/>
                  </a:lnTo>
                  <a:lnTo>
                    <a:pt x="117919" y="82011"/>
                  </a:lnTo>
                  <a:lnTo>
                    <a:pt x="117729" y="80677"/>
                  </a:lnTo>
                  <a:lnTo>
                    <a:pt x="112585" y="75343"/>
                  </a:lnTo>
                  <a:lnTo>
                    <a:pt x="112776" y="74009"/>
                  </a:lnTo>
                  <a:lnTo>
                    <a:pt x="124111" y="68009"/>
                  </a:lnTo>
                  <a:lnTo>
                    <a:pt x="135064" y="64675"/>
                  </a:lnTo>
                  <a:lnTo>
                    <a:pt x="136874" y="62103"/>
                  </a:lnTo>
                  <a:lnTo>
                    <a:pt x="137827" y="58198"/>
                  </a:lnTo>
                  <a:lnTo>
                    <a:pt x="138398" y="50959"/>
                  </a:lnTo>
                  <a:lnTo>
                    <a:pt x="137731" y="44958"/>
                  </a:lnTo>
                  <a:lnTo>
                    <a:pt x="133350" y="39338"/>
                  </a:lnTo>
                  <a:lnTo>
                    <a:pt x="133064" y="36576"/>
                  </a:lnTo>
                  <a:lnTo>
                    <a:pt x="134112" y="33624"/>
                  </a:lnTo>
                  <a:lnTo>
                    <a:pt x="135826" y="30956"/>
                  </a:lnTo>
                  <a:lnTo>
                    <a:pt x="140208" y="29718"/>
                  </a:lnTo>
                  <a:lnTo>
                    <a:pt x="145351" y="27813"/>
                  </a:lnTo>
                  <a:lnTo>
                    <a:pt x="149352" y="25622"/>
                  </a:lnTo>
                  <a:lnTo>
                    <a:pt x="154876" y="23813"/>
                  </a:lnTo>
                  <a:lnTo>
                    <a:pt x="159163" y="21241"/>
                  </a:lnTo>
                  <a:lnTo>
                    <a:pt x="163449" y="15145"/>
                  </a:lnTo>
                  <a:lnTo>
                    <a:pt x="165925" y="14097"/>
                  </a:lnTo>
                  <a:lnTo>
                    <a:pt x="173736" y="14954"/>
                  </a:lnTo>
                  <a:lnTo>
                    <a:pt x="175355" y="13526"/>
                  </a:lnTo>
                  <a:lnTo>
                    <a:pt x="174307" y="4668"/>
                  </a:lnTo>
                  <a:lnTo>
                    <a:pt x="175736" y="2477"/>
                  </a:lnTo>
                  <a:lnTo>
                    <a:pt x="178403" y="1238"/>
                  </a:lnTo>
                  <a:lnTo>
                    <a:pt x="179737" y="0"/>
                  </a:lnTo>
                  <a:lnTo>
                    <a:pt x="186595" y="953"/>
                  </a:lnTo>
                  <a:lnTo>
                    <a:pt x="192214" y="3239"/>
                  </a:lnTo>
                  <a:close/>
                  <a:moveTo>
                    <a:pt x="82867" y="142780"/>
                  </a:moveTo>
                  <a:lnTo>
                    <a:pt x="74962" y="144685"/>
                  </a:lnTo>
                  <a:lnTo>
                    <a:pt x="71247" y="141256"/>
                  </a:lnTo>
                  <a:lnTo>
                    <a:pt x="70294" y="138399"/>
                  </a:lnTo>
                  <a:lnTo>
                    <a:pt x="63722" y="137446"/>
                  </a:lnTo>
                  <a:lnTo>
                    <a:pt x="59817" y="133541"/>
                  </a:lnTo>
                  <a:lnTo>
                    <a:pt x="59055" y="131731"/>
                  </a:lnTo>
                  <a:lnTo>
                    <a:pt x="64579" y="127349"/>
                  </a:lnTo>
                  <a:lnTo>
                    <a:pt x="67532" y="120301"/>
                  </a:lnTo>
                  <a:lnTo>
                    <a:pt x="71342" y="124587"/>
                  </a:lnTo>
                  <a:lnTo>
                    <a:pt x="75914" y="132493"/>
                  </a:lnTo>
                  <a:lnTo>
                    <a:pt x="78296" y="134779"/>
                  </a:lnTo>
                  <a:lnTo>
                    <a:pt x="82867" y="142780"/>
                  </a:lnTo>
                  <a:close/>
                  <a:moveTo>
                    <a:pt x="62293" y="171355"/>
                  </a:moveTo>
                  <a:lnTo>
                    <a:pt x="61722" y="174784"/>
                  </a:lnTo>
                  <a:lnTo>
                    <a:pt x="57817" y="170402"/>
                  </a:lnTo>
                  <a:lnTo>
                    <a:pt x="55912" y="162496"/>
                  </a:lnTo>
                  <a:lnTo>
                    <a:pt x="50959" y="149638"/>
                  </a:lnTo>
                  <a:lnTo>
                    <a:pt x="50387" y="146018"/>
                  </a:lnTo>
                  <a:lnTo>
                    <a:pt x="52864" y="142494"/>
                  </a:lnTo>
                  <a:lnTo>
                    <a:pt x="52768" y="138875"/>
                  </a:lnTo>
                  <a:lnTo>
                    <a:pt x="49244" y="127540"/>
                  </a:lnTo>
                  <a:lnTo>
                    <a:pt x="52197" y="125730"/>
                  </a:lnTo>
                  <a:lnTo>
                    <a:pt x="53911" y="125540"/>
                  </a:lnTo>
                  <a:lnTo>
                    <a:pt x="54673" y="133350"/>
                  </a:lnTo>
                  <a:lnTo>
                    <a:pt x="56197" y="137827"/>
                  </a:lnTo>
                  <a:lnTo>
                    <a:pt x="60960" y="143352"/>
                  </a:lnTo>
                  <a:lnTo>
                    <a:pt x="60007" y="152495"/>
                  </a:lnTo>
                  <a:lnTo>
                    <a:pt x="60960" y="165449"/>
                  </a:lnTo>
                  <a:lnTo>
                    <a:pt x="61913" y="168307"/>
                  </a:lnTo>
                  <a:lnTo>
                    <a:pt x="62293" y="171355"/>
                  </a:lnTo>
                  <a:close/>
                  <a:moveTo>
                    <a:pt x="84296" y="162402"/>
                  </a:moveTo>
                  <a:lnTo>
                    <a:pt x="85820" y="166402"/>
                  </a:lnTo>
                  <a:lnTo>
                    <a:pt x="79819" y="162783"/>
                  </a:lnTo>
                  <a:lnTo>
                    <a:pt x="74390" y="161449"/>
                  </a:lnTo>
                  <a:lnTo>
                    <a:pt x="73247" y="158782"/>
                  </a:lnTo>
                  <a:lnTo>
                    <a:pt x="74104" y="156496"/>
                  </a:lnTo>
                  <a:lnTo>
                    <a:pt x="75247" y="154400"/>
                  </a:lnTo>
                  <a:lnTo>
                    <a:pt x="79343" y="154686"/>
                  </a:lnTo>
                  <a:lnTo>
                    <a:pt x="79915" y="156782"/>
                  </a:lnTo>
                  <a:lnTo>
                    <a:pt x="84296" y="162402"/>
                  </a:lnTo>
                  <a:close/>
                  <a:moveTo>
                    <a:pt x="107156" y="200406"/>
                  </a:moveTo>
                  <a:lnTo>
                    <a:pt x="105442" y="202788"/>
                  </a:lnTo>
                  <a:lnTo>
                    <a:pt x="101346" y="198406"/>
                  </a:lnTo>
                  <a:lnTo>
                    <a:pt x="97536" y="195263"/>
                  </a:lnTo>
                  <a:lnTo>
                    <a:pt x="94774" y="191548"/>
                  </a:lnTo>
                  <a:lnTo>
                    <a:pt x="89440" y="186976"/>
                  </a:lnTo>
                  <a:lnTo>
                    <a:pt x="87630" y="181642"/>
                  </a:lnTo>
                  <a:lnTo>
                    <a:pt x="79724" y="170879"/>
                  </a:lnTo>
                  <a:lnTo>
                    <a:pt x="78486" y="167926"/>
                  </a:lnTo>
                  <a:lnTo>
                    <a:pt x="82486" y="172308"/>
                  </a:lnTo>
                  <a:lnTo>
                    <a:pt x="85820" y="175070"/>
                  </a:lnTo>
                  <a:lnTo>
                    <a:pt x="88487" y="175736"/>
                  </a:lnTo>
                  <a:lnTo>
                    <a:pt x="95440" y="182595"/>
                  </a:lnTo>
                  <a:lnTo>
                    <a:pt x="102298" y="191453"/>
                  </a:lnTo>
                  <a:lnTo>
                    <a:pt x="110395" y="199073"/>
                  </a:lnTo>
                  <a:lnTo>
                    <a:pt x="108775" y="199359"/>
                  </a:lnTo>
                  <a:lnTo>
                    <a:pt x="107156" y="200406"/>
                  </a:lnTo>
                  <a:close/>
                  <a:moveTo>
                    <a:pt x="107156" y="237268"/>
                  </a:moveTo>
                  <a:lnTo>
                    <a:pt x="108109" y="238506"/>
                  </a:lnTo>
                  <a:lnTo>
                    <a:pt x="108013" y="239363"/>
                  </a:lnTo>
                  <a:lnTo>
                    <a:pt x="104680" y="238125"/>
                  </a:lnTo>
                  <a:lnTo>
                    <a:pt x="103727" y="238602"/>
                  </a:lnTo>
                  <a:lnTo>
                    <a:pt x="88106" y="219170"/>
                  </a:lnTo>
                  <a:lnTo>
                    <a:pt x="86392" y="215361"/>
                  </a:lnTo>
                  <a:lnTo>
                    <a:pt x="92011" y="219933"/>
                  </a:lnTo>
                  <a:lnTo>
                    <a:pt x="107156" y="237268"/>
                  </a:lnTo>
                  <a:close/>
                  <a:moveTo>
                    <a:pt x="109823" y="224790"/>
                  </a:moveTo>
                  <a:lnTo>
                    <a:pt x="110871" y="227934"/>
                  </a:lnTo>
                  <a:lnTo>
                    <a:pt x="102870" y="222028"/>
                  </a:lnTo>
                  <a:lnTo>
                    <a:pt x="99822" y="218027"/>
                  </a:lnTo>
                  <a:lnTo>
                    <a:pt x="99250" y="216313"/>
                  </a:lnTo>
                  <a:lnTo>
                    <a:pt x="109823" y="224790"/>
                  </a:lnTo>
                  <a:close/>
                  <a:moveTo>
                    <a:pt x="118872" y="232696"/>
                  </a:moveTo>
                  <a:lnTo>
                    <a:pt x="123063" y="239268"/>
                  </a:lnTo>
                  <a:lnTo>
                    <a:pt x="119063" y="237935"/>
                  </a:lnTo>
                  <a:lnTo>
                    <a:pt x="114871" y="233839"/>
                  </a:lnTo>
                  <a:lnTo>
                    <a:pt x="112395" y="229362"/>
                  </a:lnTo>
                  <a:lnTo>
                    <a:pt x="118872" y="232696"/>
                  </a:lnTo>
                  <a:close/>
                  <a:moveTo>
                    <a:pt x="209455" y="294799"/>
                  </a:moveTo>
                  <a:lnTo>
                    <a:pt x="199358" y="294990"/>
                  </a:lnTo>
                  <a:lnTo>
                    <a:pt x="190595" y="293370"/>
                  </a:lnTo>
                  <a:lnTo>
                    <a:pt x="186214" y="290703"/>
                  </a:lnTo>
                  <a:lnTo>
                    <a:pt x="186595" y="288322"/>
                  </a:lnTo>
                  <a:lnTo>
                    <a:pt x="187928" y="284512"/>
                  </a:lnTo>
                  <a:lnTo>
                    <a:pt x="197739" y="284988"/>
                  </a:lnTo>
                  <a:lnTo>
                    <a:pt x="212598" y="287750"/>
                  </a:lnTo>
                  <a:lnTo>
                    <a:pt x="216217" y="290894"/>
                  </a:lnTo>
                  <a:lnTo>
                    <a:pt x="215170" y="292322"/>
                  </a:lnTo>
                  <a:lnTo>
                    <a:pt x="209455" y="294799"/>
                  </a:lnTo>
                  <a:close/>
                  <a:moveTo>
                    <a:pt x="235648" y="307467"/>
                  </a:moveTo>
                  <a:lnTo>
                    <a:pt x="231172" y="308420"/>
                  </a:lnTo>
                  <a:lnTo>
                    <a:pt x="202692" y="307658"/>
                  </a:lnTo>
                  <a:lnTo>
                    <a:pt x="194405" y="305848"/>
                  </a:lnTo>
                  <a:lnTo>
                    <a:pt x="185166" y="301180"/>
                  </a:lnTo>
                  <a:lnTo>
                    <a:pt x="183261" y="299752"/>
                  </a:lnTo>
                  <a:lnTo>
                    <a:pt x="192596" y="298418"/>
                  </a:lnTo>
                  <a:lnTo>
                    <a:pt x="201168" y="299752"/>
                  </a:lnTo>
                  <a:lnTo>
                    <a:pt x="203835" y="303181"/>
                  </a:lnTo>
                  <a:lnTo>
                    <a:pt x="227171" y="305848"/>
                  </a:lnTo>
                  <a:lnTo>
                    <a:pt x="235648" y="307467"/>
                  </a:lnTo>
                  <a:close/>
                  <a:moveTo>
                    <a:pt x="266033" y="327470"/>
                  </a:moveTo>
                  <a:lnTo>
                    <a:pt x="270700" y="325850"/>
                  </a:lnTo>
                  <a:lnTo>
                    <a:pt x="274606" y="326993"/>
                  </a:lnTo>
                  <a:lnTo>
                    <a:pt x="277177" y="332042"/>
                  </a:lnTo>
                  <a:lnTo>
                    <a:pt x="282130" y="335280"/>
                  </a:lnTo>
                  <a:lnTo>
                    <a:pt x="290131" y="340995"/>
                  </a:lnTo>
                  <a:lnTo>
                    <a:pt x="295275" y="345472"/>
                  </a:lnTo>
                  <a:lnTo>
                    <a:pt x="306800" y="353378"/>
                  </a:lnTo>
                  <a:lnTo>
                    <a:pt x="309563" y="354521"/>
                  </a:lnTo>
                  <a:lnTo>
                    <a:pt x="315277" y="356807"/>
                  </a:lnTo>
                  <a:lnTo>
                    <a:pt x="315373" y="360045"/>
                  </a:lnTo>
                  <a:lnTo>
                    <a:pt x="317849" y="363665"/>
                  </a:lnTo>
                  <a:lnTo>
                    <a:pt x="320516" y="367855"/>
                  </a:lnTo>
                  <a:lnTo>
                    <a:pt x="308610" y="359569"/>
                  </a:lnTo>
                  <a:lnTo>
                    <a:pt x="297656" y="350330"/>
                  </a:lnTo>
                  <a:lnTo>
                    <a:pt x="276034" y="336138"/>
                  </a:lnTo>
                  <a:lnTo>
                    <a:pt x="260699" y="332709"/>
                  </a:lnTo>
                  <a:lnTo>
                    <a:pt x="239744" y="321183"/>
                  </a:lnTo>
                  <a:lnTo>
                    <a:pt x="226123" y="317183"/>
                  </a:lnTo>
                  <a:lnTo>
                    <a:pt x="231362" y="316230"/>
                  </a:lnTo>
                  <a:lnTo>
                    <a:pt x="237363" y="316230"/>
                  </a:lnTo>
                  <a:lnTo>
                    <a:pt x="269557" y="331470"/>
                  </a:lnTo>
                  <a:lnTo>
                    <a:pt x="266033" y="327470"/>
                  </a:lnTo>
                  <a:close/>
                  <a:moveTo>
                    <a:pt x="200882" y="318802"/>
                  </a:moveTo>
                  <a:lnTo>
                    <a:pt x="212693" y="321183"/>
                  </a:lnTo>
                  <a:lnTo>
                    <a:pt x="221361" y="320040"/>
                  </a:lnTo>
                  <a:lnTo>
                    <a:pt x="229267" y="321564"/>
                  </a:lnTo>
                  <a:lnTo>
                    <a:pt x="234124" y="324327"/>
                  </a:lnTo>
                  <a:lnTo>
                    <a:pt x="235267" y="325755"/>
                  </a:lnTo>
                  <a:lnTo>
                    <a:pt x="228981" y="325946"/>
                  </a:lnTo>
                  <a:lnTo>
                    <a:pt x="221742" y="324803"/>
                  </a:lnTo>
                  <a:lnTo>
                    <a:pt x="213646" y="327565"/>
                  </a:lnTo>
                  <a:lnTo>
                    <a:pt x="206502" y="326137"/>
                  </a:lnTo>
                  <a:lnTo>
                    <a:pt x="203740" y="324231"/>
                  </a:lnTo>
                  <a:lnTo>
                    <a:pt x="201834" y="321945"/>
                  </a:lnTo>
                  <a:lnTo>
                    <a:pt x="200882" y="318802"/>
                  </a:lnTo>
                  <a:close/>
                  <a:moveTo>
                    <a:pt x="262223" y="338614"/>
                  </a:moveTo>
                  <a:lnTo>
                    <a:pt x="270891" y="344615"/>
                  </a:lnTo>
                  <a:lnTo>
                    <a:pt x="245269" y="336804"/>
                  </a:lnTo>
                  <a:lnTo>
                    <a:pt x="248221" y="336042"/>
                  </a:lnTo>
                  <a:lnTo>
                    <a:pt x="250888" y="335852"/>
                  </a:lnTo>
                  <a:lnTo>
                    <a:pt x="262223" y="338614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2389A058-2FF1-6A6F-0D04-DB21FBADADA1}"/>
                </a:ext>
              </a:extLst>
            </p:cNvPr>
            <p:cNvSpPr/>
            <p:nvPr/>
          </p:nvSpPr>
          <p:spPr>
            <a:xfrm>
              <a:off x="5559456" y="6522148"/>
              <a:ext cx="8572" cy="7715"/>
            </a:xfrm>
            <a:custGeom>
              <a:avLst/>
              <a:gdLst>
                <a:gd name="connsiteX0" fmla="*/ 8573 w 8572"/>
                <a:gd name="connsiteY0" fmla="*/ 1238 h 7715"/>
                <a:gd name="connsiteX1" fmla="*/ 6382 w 8572"/>
                <a:gd name="connsiteY1" fmla="*/ 7715 h 7715"/>
                <a:gd name="connsiteX2" fmla="*/ 476 w 8572"/>
                <a:gd name="connsiteY2" fmla="*/ 5525 h 7715"/>
                <a:gd name="connsiteX3" fmla="*/ 0 w 8572"/>
                <a:gd name="connsiteY3" fmla="*/ 3810 h 7715"/>
                <a:gd name="connsiteX4" fmla="*/ 6667 w 8572"/>
                <a:gd name="connsiteY4" fmla="*/ 0 h 7715"/>
                <a:gd name="connsiteX5" fmla="*/ 8096 w 8572"/>
                <a:gd name="connsiteY5" fmla="*/ 95 h 7715"/>
                <a:gd name="connsiteX6" fmla="*/ 8573 w 8572"/>
                <a:gd name="connsiteY6" fmla="*/ 1238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" h="7715">
                  <a:moveTo>
                    <a:pt x="8573" y="1238"/>
                  </a:moveTo>
                  <a:lnTo>
                    <a:pt x="6382" y="7715"/>
                  </a:lnTo>
                  <a:lnTo>
                    <a:pt x="476" y="5525"/>
                  </a:lnTo>
                  <a:lnTo>
                    <a:pt x="0" y="3810"/>
                  </a:lnTo>
                  <a:lnTo>
                    <a:pt x="6667" y="0"/>
                  </a:lnTo>
                  <a:lnTo>
                    <a:pt x="8096" y="95"/>
                  </a:lnTo>
                  <a:lnTo>
                    <a:pt x="8573" y="1238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91268B99-F005-76B3-2CC4-19E0B0DA70E9}"/>
                </a:ext>
              </a:extLst>
            </p:cNvPr>
            <p:cNvSpPr/>
            <p:nvPr/>
          </p:nvSpPr>
          <p:spPr>
            <a:xfrm>
              <a:off x="8291131" y="7074979"/>
              <a:ext cx="429006" cy="216121"/>
            </a:xfrm>
            <a:custGeom>
              <a:avLst/>
              <a:gdLst>
                <a:gd name="connsiteX0" fmla="*/ 413480 w 429006"/>
                <a:gd name="connsiteY0" fmla="*/ 146113 h 216121"/>
                <a:gd name="connsiteX1" fmla="*/ 411861 w 429006"/>
                <a:gd name="connsiteY1" fmla="*/ 149257 h 216121"/>
                <a:gd name="connsiteX2" fmla="*/ 408242 w 429006"/>
                <a:gd name="connsiteY2" fmla="*/ 154781 h 216121"/>
                <a:gd name="connsiteX3" fmla="*/ 405289 w 429006"/>
                <a:gd name="connsiteY3" fmla="*/ 157639 h 216121"/>
                <a:gd name="connsiteX4" fmla="*/ 402050 w 429006"/>
                <a:gd name="connsiteY4" fmla="*/ 158115 h 216121"/>
                <a:gd name="connsiteX5" fmla="*/ 398812 w 429006"/>
                <a:gd name="connsiteY5" fmla="*/ 159353 h 216121"/>
                <a:gd name="connsiteX6" fmla="*/ 397669 w 429006"/>
                <a:gd name="connsiteY6" fmla="*/ 162306 h 216121"/>
                <a:gd name="connsiteX7" fmla="*/ 397574 w 429006"/>
                <a:gd name="connsiteY7" fmla="*/ 166211 h 216121"/>
                <a:gd name="connsiteX8" fmla="*/ 398145 w 429006"/>
                <a:gd name="connsiteY8" fmla="*/ 168973 h 216121"/>
                <a:gd name="connsiteX9" fmla="*/ 398907 w 429006"/>
                <a:gd name="connsiteY9" fmla="*/ 170021 h 216121"/>
                <a:gd name="connsiteX10" fmla="*/ 402241 w 429006"/>
                <a:gd name="connsiteY10" fmla="*/ 170878 h 216121"/>
                <a:gd name="connsiteX11" fmla="*/ 405480 w 429006"/>
                <a:gd name="connsiteY11" fmla="*/ 178975 h 216121"/>
                <a:gd name="connsiteX12" fmla="*/ 410528 w 429006"/>
                <a:gd name="connsiteY12" fmla="*/ 183070 h 216121"/>
                <a:gd name="connsiteX13" fmla="*/ 418529 w 429006"/>
                <a:gd name="connsiteY13" fmla="*/ 187642 h 216121"/>
                <a:gd name="connsiteX14" fmla="*/ 425577 w 429006"/>
                <a:gd name="connsiteY14" fmla="*/ 192881 h 216121"/>
                <a:gd name="connsiteX15" fmla="*/ 429006 w 429006"/>
                <a:gd name="connsiteY15" fmla="*/ 197739 h 216121"/>
                <a:gd name="connsiteX16" fmla="*/ 428339 w 429006"/>
                <a:gd name="connsiteY16" fmla="*/ 201263 h 216121"/>
                <a:gd name="connsiteX17" fmla="*/ 426053 w 429006"/>
                <a:gd name="connsiteY17" fmla="*/ 208597 h 216121"/>
                <a:gd name="connsiteX18" fmla="*/ 420148 w 429006"/>
                <a:gd name="connsiteY18" fmla="*/ 214598 h 216121"/>
                <a:gd name="connsiteX19" fmla="*/ 415195 w 429006"/>
                <a:gd name="connsiteY19" fmla="*/ 216122 h 216121"/>
                <a:gd name="connsiteX20" fmla="*/ 413480 w 429006"/>
                <a:gd name="connsiteY20" fmla="*/ 215550 h 216121"/>
                <a:gd name="connsiteX21" fmla="*/ 410242 w 429006"/>
                <a:gd name="connsiteY21" fmla="*/ 213740 h 216121"/>
                <a:gd name="connsiteX22" fmla="*/ 403860 w 429006"/>
                <a:gd name="connsiteY22" fmla="*/ 208978 h 216121"/>
                <a:gd name="connsiteX23" fmla="*/ 396812 w 429006"/>
                <a:gd name="connsiteY23" fmla="*/ 205359 h 216121"/>
                <a:gd name="connsiteX24" fmla="*/ 391478 w 429006"/>
                <a:gd name="connsiteY24" fmla="*/ 206502 h 216121"/>
                <a:gd name="connsiteX25" fmla="*/ 387858 w 429006"/>
                <a:gd name="connsiteY25" fmla="*/ 207930 h 216121"/>
                <a:gd name="connsiteX26" fmla="*/ 380905 w 429006"/>
                <a:gd name="connsiteY26" fmla="*/ 206311 h 216121"/>
                <a:gd name="connsiteX27" fmla="*/ 372618 w 429006"/>
                <a:gd name="connsiteY27" fmla="*/ 203072 h 216121"/>
                <a:gd name="connsiteX28" fmla="*/ 368332 w 429006"/>
                <a:gd name="connsiteY28" fmla="*/ 199930 h 216121"/>
                <a:gd name="connsiteX29" fmla="*/ 366427 w 429006"/>
                <a:gd name="connsiteY29" fmla="*/ 197548 h 216121"/>
                <a:gd name="connsiteX30" fmla="*/ 367665 w 429006"/>
                <a:gd name="connsiteY30" fmla="*/ 193453 h 216121"/>
                <a:gd name="connsiteX31" fmla="*/ 348901 w 429006"/>
                <a:gd name="connsiteY31" fmla="*/ 186023 h 216121"/>
                <a:gd name="connsiteX32" fmla="*/ 339852 w 429006"/>
                <a:gd name="connsiteY32" fmla="*/ 183928 h 216121"/>
                <a:gd name="connsiteX33" fmla="*/ 335757 w 429006"/>
                <a:gd name="connsiteY33" fmla="*/ 186118 h 216121"/>
                <a:gd name="connsiteX34" fmla="*/ 321850 w 429006"/>
                <a:gd name="connsiteY34" fmla="*/ 197453 h 216121"/>
                <a:gd name="connsiteX35" fmla="*/ 320231 w 429006"/>
                <a:gd name="connsiteY35" fmla="*/ 198596 h 216121"/>
                <a:gd name="connsiteX36" fmla="*/ 309753 w 429006"/>
                <a:gd name="connsiteY36" fmla="*/ 200120 h 216121"/>
                <a:gd name="connsiteX37" fmla="*/ 309658 w 429006"/>
                <a:gd name="connsiteY37" fmla="*/ 200977 h 216121"/>
                <a:gd name="connsiteX38" fmla="*/ 312134 w 429006"/>
                <a:gd name="connsiteY38" fmla="*/ 203454 h 216121"/>
                <a:gd name="connsiteX39" fmla="*/ 311658 w 429006"/>
                <a:gd name="connsiteY39" fmla="*/ 204215 h 216121"/>
                <a:gd name="connsiteX40" fmla="*/ 293942 w 429006"/>
                <a:gd name="connsiteY40" fmla="*/ 204406 h 216121"/>
                <a:gd name="connsiteX41" fmla="*/ 288036 w 429006"/>
                <a:gd name="connsiteY41" fmla="*/ 205930 h 216121"/>
                <a:gd name="connsiteX42" fmla="*/ 272320 w 429006"/>
                <a:gd name="connsiteY42" fmla="*/ 204025 h 216121"/>
                <a:gd name="connsiteX43" fmla="*/ 267081 w 429006"/>
                <a:gd name="connsiteY43" fmla="*/ 204882 h 216121"/>
                <a:gd name="connsiteX44" fmla="*/ 262700 w 429006"/>
                <a:gd name="connsiteY44" fmla="*/ 206597 h 216121"/>
                <a:gd name="connsiteX45" fmla="*/ 251936 w 429006"/>
                <a:gd name="connsiteY45" fmla="*/ 208597 h 216121"/>
                <a:gd name="connsiteX46" fmla="*/ 244507 w 429006"/>
                <a:gd name="connsiteY46" fmla="*/ 210978 h 216121"/>
                <a:gd name="connsiteX47" fmla="*/ 234982 w 429006"/>
                <a:gd name="connsiteY47" fmla="*/ 212217 h 216121"/>
                <a:gd name="connsiteX48" fmla="*/ 225171 w 429006"/>
                <a:gd name="connsiteY48" fmla="*/ 212312 h 216121"/>
                <a:gd name="connsiteX49" fmla="*/ 221837 w 429006"/>
                <a:gd name="connsiteY49" fmla="*/ 213074 h 216121"/>
                <a:gd name="connsiteX50" fmla="*/ 221933 w 429006"/>
                <a:gd name="connsiteY50" fmla="*/ 211455 h 216121"/>
                <a:gd name="connsiteX51" fmla="*/ 221361 w 429006"/>
                <a:gd name="connsiteY51" fmla="*/ 208883 h 216121"/>
                <a:gd name="connsiteX52" fmla="*/ 219456 w 429006"/>
                <a:gd name="connsiteY52" fmla="*/ 207169 h 216121"/>
                <a:gd name="connsiteX53" fmla="*/ 216599 w 429006"/>
                <a:gd name="connsiteY53" fmla="*/ 206025 h 216121"/>
                <a:gd name="connsiteX54" fmla="*/ 211550 w 429006"/>
                <a:gd name="connsiteY54" fmla="*/ 206407 h 216121"/>
                <a:gd name="connsiteX55" fmla="*/ 206788 w 429006"/>
                <a:gd name="connsiteY55" fmla="*/ 205264 h 216121"/>
                <a:gd name="connsiteX56" fmla="*/ 203454 w 429006"/>
                <a:gd name="connsiteY56" fmla="*/ 202025 h 216121"/>
                <a:gd name="connsiteX57" fmla="*/ 202692 w 429006"/>
                <a:gd name="connsiteY57" fmla="*/ 199644 h 216121"/>
                <a:gd name="connsiteX58" fmla="*/ 204597 w 429006"/>
                <a:gd name="connsiteY58" fmla="*/ 197644 h 216121"/>
                <a:gd name="connsiteX59" fmla="*/ 203168 w 429006"/>
                <a:gd name="connsiteY59" fmla="*/ 196024 h 216121"/>
                <a:gd name="connsiteX60" fmla="*/ 197263 w 429006"/>
                <a:gd name="connsiteY60" fmla="*/ 192119 h 216121"/>
                <a:gd name="connsiteX61" fmla="*/ 187643 w 429006"/>
                <a:gd name="connsiteY61" fmla="*/ 182403 h 216121"/>
                <a:gd name="connsiteX62" fmla="*/ 182213 w 429006"/>
                <a:gd name="connsiteY62" fmla="*/ 180213 h 216121"/>
                <a:gd name="connsiteX63" fmla="*/ 180022 w 429006"/>
                <a:gd name="connsiteY63" fmla="*/ 174212 h 216121"/>
                <a:gd name="connsiteX64" fmla="*/ 177832 w 429006"/>
                <a:gd name="connsiteY64" fmla="*/ 172878 h 216121"/>
                <a:gd name="connsiteX65" fmla="*/ 173260 w 429006"/>
                <a:gd name="connsiteY65" fmla="*/ 172307 h 216121"/>
                <a:gd name="connsiteX66" fmla="*/ 168402 w 429006"/>
                <a:gd name="connsiteY66" fmla="*/ 172878 h 216121"/>
                <a:gd name="connsiteX67" fmla="*/ 167354 w 429006"/>
                <a:gd name="connsiteY67" fmla="*/ 173545 h 216121"/>
                <a:gd name="connsiteX68" fmla="*/ 165926 w 429006"/>
                <a:gd name="connsiteY68" fmla="*/ 174497 h 216121"/>
                <a:gd name="connsiteX69" fmla="*/ 162116 w 429006"/>
                <a:gd name="connsiteY69" fmla="*/ 182118 h 216121"/>
                <a:gd name="connsiteX70" fmla="*/ 159449 w 429006"/>
                <a:gd name="connsiteY70" fmla="*/ 184689 h 216121"/>
                <a:gd name="connsiteX71" fmla="*/ 152876 w 429006"/>
                <a:gd name="connsiteY71" fmla="*/ 183546 h 216121"/>
                <a:gd name="connsiteX72" fmla="*/ 147447 w 429006"/>
                <a:gd name="connsiteY72" fmla="*/ 181737 h 216121"/>
                <a:gd name="connsiteX73" fmla="*/ 143066 w 429006"/>
                <a:gd name="connsiteY73" fmla="*/ 180784 h 216121"/>
                <a:gd name="connsiteX74" fmla="*/ 134493 w 429006"/>
                <a:gd name="connsiteY74" fmla="*/ 180118 h 216121"/>
                <a:gd name="connsiteX75" fmla="*/ 124778 w 429006"/>
                <a:gd name="connsiteY75" fmla="*/ 180022 h 216121"/>
                <a:gd name="connsiteX76" fmla="*/ 118205 w 429006"/>
                <a:gd name="connsiteY76" fmla="*/ 185356 h 216121"/>
                <a:gd name="connsiteX77" fmla="*/ 115443 w 429006"/>
                <a:gd name="connsiteY77" fmla="*/ 184689 h 216121"/>
                <a:gd name="connsiteX78" fmla="*/ 110395 w 429006"/>
                <a:gd name="connsiteY78" fmla="*/ 182023 h 216121"/>
                <a:gd name="connsiteX79" fmla="*/ 102394 w 429006"/>
                <a:gd name="connsiteY79" fmla="*/ 179831 h 216121"/>
                <a:gd name="connsiteX80" fmla="*/ 98108 w 429006"/>
                <a:gd name="connsiteY80" fmla="*/ 178117 h 216121"/>
                <a:gd name="connsiteX81" fmla="*/ 110395 w 429006"/>
                <a:gd name="connsiteY81" fmla="*/ 162020 h 216121"/>
                <a:gd name="connsiteX82" fmla="*/ 114110 w 429006"/>
                <a:gd name="connsiteY82" fmla="*/ 152495 h 216121"/>
                <a:gd name="connsiteX83" fmla="*/ 114205 w 429006"/>
                <a:gd name="connsiteY83" fmla="*/ 146685 h 216121"/>
                <a:gd name="connsiteX84" fmla="*/ 114395 w 429006"/>
                <a:gd name="connsiteY84" fmla="*/ 139350 h 216121"/>
                <a:gd name="connsiteX85" fmla="*/ 107918 w 429006"/>
                <a:gd name="connsiteY85" fmla="*/ 124110 h 216121"/>
                <a:gd name="connsiteX86" fmla="*/ 102489 w 429006"/>
                <a:gd name="connsiteY86" fmla="*/ 102394 h 216121"/>
                <a:gd name="connsiteX87" fmla="*/ 96774 w 429006"/>
                <a:gd name="connsiteY87" fmla="*/ 79724 h 216121"/>
                <a:gd name="connsiteX88" fmla="*/ 92297 w 429006"/>
                <a:gd name="connsiteY88" fmla="*/ 72961 h 216121"/>
                <a:gd name="connsiteX89" fmla="*/ 73724 w 429006"/>
                <a:gd name="connsiteY89" fmla="*/ 65055 h 216121"/>
                <a:gd name="connsiteX90" fmla="*/ 69437 w 429006"/>
                <a:gd name="connsiteY90" fmla="*/ 56102 h 216121"/>
                <a:gd name="connsiteX91" fmla="*/ 54959 w 429006"/>
                <a:gd name="connsiteY91" fmla="*/ 44482 h 216121"/>
                <a:gd name="connsiteX92" fmla="*/ 34957 w 429006"/>
                <a:gd name="connsiteY92" fmla="*/ 39433 h 216121"/>
                <a:gd name="connsiteX93" fmla="*/ 30956 w 429006"/>
                <a:gd name="connsiteY93" fmla="*/ 37338 h 216121"/>
                <a:gd name="connsiteX94" fmla="*/ 13621 w 429006"/>
                <a:gd name="connsiteY94" fmla="*/ 22669 h 216121"/>
                <a:gd name="connsiteX95" fmla="*/ 0 w 429006"/>
                <a:gd name="connsiteY95" fmla="*/ 13239 h 216121"/>
                <a:gd name="connsiteX96" fmla="*/ 2858 w 429006"/>
                <a:gd name="connsiteY96" fmla="*/ 7525 h 216121"/>
                <a:gd name="connsiteX97" fmla="*/ 6763 w 429006"/>
                <a:gd name="connsiteY97" fmla="*/ 1524 h 216121"/>
                <a:gd name="connsiteX98" fmla="*/ 10954 w 429006"/>
                <a:gd name="connsiteY98" fmla="*/ 0 h 216121"/>
                <a:gd name="connsiteX99" fmla="*/ 23336 w 429006"/>
                <a:gd name="connsiteY99" fmla="*/ 2381 h 216121"/>
                <a:gd name="connsiteX100" fmla="*/ 34671 w 429006"/>
                <a:gd name="connsiteY100" fmla="*/ 5143 h 216121"/>
                <a:gd name="connsiteX101" fmla="*/ 42863 w 429006"/>
                <a:gd name="connsiteY101" fmla="*/ 3143 h 216121"/>
                <a:gd name="connsiteX102" fmla="*/ 52769 w 429006"/>
                <a:gd name="connsiteY102" fmla="*/ 7905 h 216121"/>
                <a:gd name="connsiteX103" fmla="*/ 61722 w 429006"/>
                <a:gd name="connsiteY103" fmla="*/ 13430 h 216121"/>
                <a:gd name="connsiteX104" fmla="*/ 70771 w 429006"/>
                <a:gd name="connsiteY104" fmla="*/ 17240 h 216121"/>
                <a:gd name="connsiteX105" fmla="*/ 88392 w 429006"/>
                <a:gd name="connsiteY105" fmla="*/ 20859 h 216121"/>
                <a:gd name="connsiteX106" fmla="*/ 94964 w 429006"/>
                <a:gd name="connsiteY106" fmla="*/ 25812 h 216121"/>
                <a:gd name="connsiteX107" fmla="*/ 102679 w 429006"/>
                <a:gd name="connsiteY107" fmla="*/ 30861 h 216121"/>
                <a:gd name="connsiteX108" fmla="*/ 132779 w 429006"/>
                <a:gd name="connsiteY108" fmla="*/ 33432 h 216121"/>
                <a:gd name="connsiteX109" fmla="*/ 135160 w 429006"/>
                <a:gd name="connsiteY109" fmla="*/ 32575 h 216121"/>
                <a:gd name="connsiteX110" fmla="*/ 137351 w 429006"/>
                <a:gd name="connsiteY110" fmla="*/ 31909 h 216121"/>
                <a:gd name="connsiteX111" fmla="*/ 147447 w 429006"/>
                <a:gd name="connsiteY111" fmla="*/ 30099 h 216121"/>
                <a:gd name="connsiteX112" fmla="*/ 156401 w 429006"/>
                <a:gd name="connsiteY112" fmla="*/ 30384 h 216121"/>
                <a:gd name="connsiteX113" fmla="*/ 165830 w 429006"/>
                <a:gd name="connsiteY113" fmla="*/ 36480 h 216121"/>
                <a:gd name="connsiteX114" fmla="*/ 171831 w 429006"/>
                <a:gd name="connsiteY114" fmla="*/ 36100 h 216121"/>
                <a:gd name="connsiteX115" fmla="*/ 178308 w 429006"/>
                <a:gd name="connsiteY115" fmla="*/ 35242 h 216121"/>
                <a:gd name="connsiteX116" fmla="*/ 186595 w 429006"/>
                <a:gd name="connsiteY116" fmla="*/ 38481 h 216121"/>
                <a:gd name="connsiteX117" fmla="*/ 193072 w 429006"/>
                <a:gd name="connsiteY117" fmla="*/ 42100 h 216121"/>
                <a:gd name="connsiteX118" fmla="*/ 193643 w 429006"/>
                <a:gd name="connsiteY118" fmla="*/ 45720 h 216121"/>
                <a:gd name="connsiteX119" fmla="*/ 199358 w 429006"/>
                <a:gd name="connsiteY119" fmla="*/ 51054 h 216121"/>
                <a:gd name="connsiteX120" fmla="*/ 215932 w 429006"/>
                <a:gd name="connsiteY120" fmla="*/ 59055 h 216121"/>
                <a:gd name="connsiteX121" fmla="*/ 229362 w 429006"/>
                <a:gd name="connsiteY121" fmla="*/ 63627 h 216121"/>
                <a:gd name="connsiteX122" fmla="*/ 233553 w 429006"/>
                <a:gd name="connsiteY122" fmla="*/ 66865 h 216121"/>
                <a:gd name="connsiteX123" fmla="*/ 243745 w 429006"/>
                <a:gd name="connsiteY123" fmla="*/ 72104 h 216121"/>
                <a:gd name="connsiteX124" fmla="*/ 244793 w 429006"/>
                <a:gd name="connsiteY124" fmla="*/ 73819 h 216121"/>
                <a:gd name="connsiteX125" fmla="*/ 244602 w 429006"/>
                <a:gd name="connsiteY125" fmla="*/ 75914 h 216121"/>
                <a:gd name="connsiteX126" fmla="*/ 241649 w 429006"/>
                <a:gd name="connsiteY126" fmla="*/ 79914 h 216121"/>
                <a:gd name="connsiteX127" fmla="*/ 240983 w 429006"/>
                <a:gd name="connsiteY127" fmla="*/ 83439 h 216121"/>
                <a:gd name="connsiteX128" fmla="*/ 242316 w 429006"/>
                <a:gd name="connsiteY128" fmla="*/ 85439 h 216121"/>
                <a:gd name="connsiteX129" fmla="*/ 246602 w 429006"/>
                <a:gd name="connsiteY129" fmla="*/ 87344 h 216121"/>
                <a:gd name="connsiteX130" fmla="*/ 254984 w 429006"/>
                <a:gd name="connsiteY130" fmla="*/ 87820 h 216121"/>
                <a:gd name="connsiteX131" fmla="*/ 258032 w 429006"/>
                <a:gd name="connsiteY131" fmla="*/ 85248 h 216121"/>
                <a:gd name="connsiteX132" fmla="*/ 264319 w 429006"/>
                <a:gd name="connsiteY132" fmla="*/ 83439 h 216121"/>
                <a:gd name="connsiteX133" fmla="*/ 270510 w 429006"/>
                <a:gd name="connsiteY133" fmla="*/ 80296 h 216121"/>
                <a:gd name="connsiteX134" fmla="*/ 278797 w 429006"/>
                <a:gd name="connsiteY134" fmla="*/ 75914 h 216121"/>
                <a:gd name="connsiteX135" fmla="*/ 290132 w 429006"/>
                <a:gd name="connsiteY135" fmla="*/ 72009 h 216121"/>
                <a:gd name="connsiteX136" fmla="*/ 294704 w 429006"/>
                <a:gd name="connsiteY136" fmla="*/ 72009 h 216121"/>
                <a:gd name="connsiteX137" fmla="*/ 298990 w 429006"/>
                <a:gd name="connsiteY137" fmla="*/ 73152 h 216121"/>
                <a:gd name="connsiteX138" fmla="*/ 302038 w 429006"/>
                <a:gd name="connsiteY138" fmla="*/ 75342 h 216121"/>
                <a:gd name="connsiteX139" fmla="*/ 307086 w 429006"/>
                <a:gd name="connsiteY139" fmla="*/ 83439 h 216121"/>
                <a:gd name="connsiteX140" fmla="*/ 312230 w 429006"/>
                <a:gd name="connsiteY140" fmla="*/ 72104 h 216121"/>
                <a:gd name="connsiteX141" fmla="*/ 313563 w 429006"/>
                <a:gd name="connsiteY141" fmla="*/ 71342 h 216121"/>
                <a:gd name="connsiteX142" fmla="*/ 318135 w 429006"/>
                <a:gd name="connsiteY142" fmla="*/ 73628 h 216121"/>
                <a:gd name="connsiteX143" fmla="*/ 326422 w 429006"/>
                <a:gd name="connsiteY143" fmla="*/ 76676 h 216121"/>
                <a:gd name="connsiteX144" fmla="*/ 332042 w 429006"/>
                <a:gd name="connsiteY144" fmla="*/ 78391 h 216121"/>
                <a:gd name="connsiteX145" fmla="*/ 335185 w 429006"/>
                <a:gd name="connsiteY145" fmla="*/ 80676 h 216121"/>
                <a:gd name="connsiteX146" fmla="*/ 343853 w 429006"/>
                <a:gd name="connsiteY146" fmla="*/ 90964 h 216121"/>
                <a:gd name="connsiteX147" fmla="*/ 357855 w 429006"/>
                <a:gd name="connsiteY147" fmla="*/ 90488 h 216121"/>
                <a:gd name="connsiteX148" fmla="*/ 363855 w 429006"/>
                <a:gd name="connsiteY148" fmla="*/ 92011 h 216121"/>
                <a:gd name="connsiteX149" fmla="*/ 366998 w 429006"/>
                <a:gd name="connsiteY149" fmla="*/ 93726 h 216121"/>
                <a:gd name="connsiteX150" fmla="*/ 368427 w 429006"/>
                <a:gd name="connsiteY150" fmla="*/ 95726 h 216121"/>
                <a:gd name="connsiteX151" fmla="*/ 365951 w 429006"/>
                <a:gd name="connsiteY151" fmla="*/ 105918 h 216121"/>
                <a:gd name="connsiteX152" fmla="*/ 362426 w 429006"/>
                <a:gd name="connsiteY152" fmla="*/ 116491 h 216121"/>
                <a:gd name="connsiteX153" fmla="*/ 362712 w 429006"/>
                <a:gd name="connsiteY153" fmla="*/ 119063 h 216121"/>
                <a:gd name="connsiteX154" fmla="*/ 368332 w 429006"/>
                <a:gd name="connsiteY154" fmla="*/ 123063 h 216121"/>
                <a:gd name="connsiteX155" fmla="*/ 376047 w 429006"/>
                <a:gd name="connsiteY155" fmla="*/ 127254 h 216121"/>
                <a:gd name="connsiteX156" fmla="*/ 380143 w 429006"/>
                <a:gd name="connsiteY156" fmla="*/ 130683 h 216121"/>
                <a:gd name="connsiteX157" fmla="*/ 382905 w 429006"/>
                <a:gd name="connsiteY157" fmla="*/ 133731 h 216121"/>
                <a:gd name="connsiteX158" fmla="*/ 389001 w 429006"/>
                <a:gd name="connsiteY158" fmla="*/ 136017 h 216121"/>
                <a:gd name="connsiteX159" fmla="*/ 396145 w 429006"/>
                <a:gd name="connsiteY159" fmla="*/ 137446 h 216121"/>
                <a:gd name="connsiteX160" fmla="*/ 399479 w 429006"/>
                <a:gd name="connsiteY160" fmla="*/ 137636 h 216121"/>
                <a:gd name="connsiteX161" fmla="*/ 403003 w 429006"/>
                <a:gd name="connsiteY161" fmla="*/ 140208 h 216121"/>
                <a:gd name="connsiteX162" fmla="*/ 412242 w 429006"/>
                <a:gd name="connsiteY162" fmla="*/ 144970 h 216121"/>
                <a:gd name="connsiteX163" fmla="*/ 413480 w 429006"/>
                <a:gd name="connsiteY163" fmla="*/ 146113 h 21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429006" h="216121">
                  <a:moveTo>
                    <a:pt x="413480" y="146113"/>
                  </a:moveTo>
                  <a:lnTo>
                    <a:pt x="411861" y="149257"/>
                  </a:lnTo>
                  <a:lnTo>
                    <a:pt x="408242" y="154781"/>
                  </a:lnTo>
                  <a:lnTo>
                    <a:pt x="405289" y="157639"/>
                  </a:lnTo>
                  <a:lnTo>
                    <a:pt x="402050" y="158115"/>
                  </a:lnTo>
                  <a:lnTo>
                    <a:pt x="398812" y="159353"/>
                  </a:lnTo>
                  <a:lnTo>
                    <a:pt x="397669" y="162306"/>
                  </a:lnTo>
                  <a:lnTo>
                    <a:pt x="397574" y="166211"/>
                  </a:lnTo>
                  <a:lnTo>
                    <a:pt x="398145" y="168973"/>
                  </a:lnTo>
                  <a:lnTo>
                    <a:pt x="398907" y="170021"/>
                  </a:lnTo>
                  <a:lnTo>
                    <a:pt x="402241" y="170878"/>
                  </a:lnTo>
                  <a:lnTo>
                    <a:pt x="405480" y="178975"/>
                  </a:lnTo>
                  <a:lnTo>
                    <a:pt x="410528" y="183070"/>
                  </a:lnTo>
                  <a:lnTo>
                    <a:pt x="418529" y="187642"/>
                  </a:lnTo>
                  <a:lnTo>
                    <a:pt x="425577" y="192881"/>
                  </a:lnTo>
                  <a:lnTo>
                    <a:pt x="429006" y="197739"/>
                  </a:lnTo>
                  <a:lnTo>
                    <a:pt x="428339" y="201263"/>
                  </a:lnTo>
                  <a:lnTo>
                    <a:pt x="426053" y="208597"/>
                  </a:lnTo>
                  <a:lnTo>
                    <a:pt x="420148" y="214598"/>
                  </a:lnTo>
                  <a:lnTo>
                    <a:pt x="415195" y="216122"/>
                  </a:lnTo>
                  <a:lnTo>
                    <a:pt x="413480" y="215550"/>
                  </a:lnTo>
                  <a:lnTo>
                    <a:pt x="410242" y="213740"/>
                  </a:lnTo>
                  <a:lnTo>
                    <a:pt x="403860" y="208978"/>
                  </a:lnTo>
                  <a:lnTo>
                    <a:pt x="396812" y="205359"/>
                  </a:lnTo>
                  <a:lnTo>
                    <a:pt x="391478" y="206502"/>
                  </a:lnTo>
                  <a:lnTo>
                    <a:pt x="387858" y="207930"/>
                  </a:lnTo>
                  <a:lnTo>
                    <a:pt x="380905" y="206311"/>
                  </a:lnTo>
                  <a:lnTo>
                    <a:pt x="372618" y="203072"/>
                  </a:lnTo>
                  <a:lnTo>
                    <a:pt x="368332" y="199930"/>
                  </a:lnTo>
                  <a:lnTo>
                    <a:pt x="366427" y="197548"/>
                  </a:lnTo>
                  <a:lnTo>
                    <a:pt x="367665" y="193453"/>
                  </a:lnTo>
                  <a:lnTo>
                    <a:pt x="348901" y="186023"/>
                  </a:lnTo>
                  <a:lnTo>
                    <a:pt x="339852" y="183928"/>
                  </a:lnTo>
                  <a:lnTo>
                    <a:pt x="335757" y="186118"/>
                  </a:lnTo>
                  <a:lnTo>
                    <a:pt x="321850" y="197453"/>
                  </a:lnTo>
                  <a:lnTo>
                    <a:pt x="320231" y="198596"/>
                  </a:lnTo>
                  <a:lnTo>
                    <a:pt x="309753" y="200120"/>
                  </a:lnTo>
                  <a:lnTo>
                    <a:pt x="309658" y="200977"/>
                  </a:lnTo>
                  <a:lnTo>
                    <a:pt x="312134" y="203454"/>
                  </a:lnTo>
                  <a:lnTo>
                    <a:pt x="311658" y="204215"/>
                  </a:lnTo>
                  <a:lnTo>
                    <a:pt x="293942" y="204406"/>
                  </a:lnTo>
                  <a:lnTo>
                    <a:pt x="288036" y="205930"/>
                  </a:lnTo>
                  <a:lnTo>
                    <a:pt x="272320" y="204025"/>
                  </a:lnTo>
                  <a:lnTo>
                    <a:pt x="267081" y="204882"/>
                  </a:lnTo>
                  <a:lnTo>
                    <a:pt x="262700" y="206597"/>
                  </a:lnTo>
                  <a:lnTo>
                    <a:pt x="251936" y="208597"/>
                  </a:lnTo>
                  <a:lnTo>
                    <a:pt x="244507" y="210978"/>
                  </a:lnTo>
                  <a:lnTo>
                    <a:pt x="234982" y="212217"/>
                  </a:lnTo>
                  <a:lnTo>
                    <a:pt x="225171" y="212312"/>
                  </a:lnTo>
                  <a:lnTo>
                    <a:pt x="221837" y="213074"/>
                  </a:lnTo>
                  <a:lnTo>
                    <a:pt x="221933" y="211455"/>
                  </a:lnTo>
                  <a:lnTo>
                    <a:pt x="221361" y="208883"/>
                  </a:lnTo>
                  <a:lnTo>
                    <a:pt x="219456" y="207169"/>
                  </a:lnTo>
                  <a:lnTo>
                    <a:pt x="216599" y="206025"/>
                  </a:lnTo>
                  <a:lnTo>
                    <a:pt x="211550" y="206407"/>
                  </a:lnTo>
                  <a:lnTo>
                    <a:pt x="206788" y="205264"/>
                  </a:lnTo>
                  <a:lnTo>
                    <a:pt x="203454" y="202025"/>
                  </a:lnTo>
                  <a:lnTo>
                    <a:pt x="202692" y="199644"/>
                  </a:lnTo>
                  <a:lnTo>
                    <a:pt x="204597" y="197644"/>
                  </a:lnTo>
                  <a:lnTo>
                    <a:pt x="203168" y="196024"/>
                  </a:lnTo>
                  <a:lnTo>
                    <a:pt x="197263" y="192119"/>
                  </a:lnTo>
                  <a:lnTo>
                    <a:pt x="187643" y="182403"/>
                  </a:lnTo>
                  <a:lnTo>
                    <a:pt x="182213" y="180213"/>
                  </a:lnTo>
                  <a:lnTo>
                    <a:pt x="180022" y="174212"/>
                  </a:lnTo>
                  <a:lnTo>
                    <a:pt x="177832" y="172878"/>
                  </a:lnTo>
                  <a:lnTo>
                    <a:pt x="173260" y="172307"/>
                  </a:lnTo>
                  <a:lnTo>
                    <a:pt x="168402" y="172878"/>
                  </a:lnTo>
                  <a:lnTo>
                    <a:pt x="167354" y="173545"/>
                  </a:lnTo>
                  <a:lnTo>
                    <a:pt x="165926" y="174497"/>
                  </a:lnTo>
                  <a:lnTo>
                    <a:pt x="162116" y="182118"/>
                  </a:lnTo>
                  <a:lnTo>
                    <a:pt x="159449" y="184689"/>
                  </a:lnTo>
                  <a:lnTo>
                    <a:pt x="152876" y="183546"/>
                  </a:lnTo>
                  <a:lnTo>
                    <a:pt x="147447" y="181737"/>
                  </a:lnTo>
                  <a:lnTo>
                    <a:pt x="143066" y="180784"/>
                  </a:lnTo>
                  <a:lnTo>
                    <a:pt x="134493" y="180118"/>
                  </a:lnTo>
                  <a:lnTo>
                    <a:pt x="124778" y="180022"/>
                  </a:lnTo>
                  <a:lnTo>
                    <a:pt x="118205" y="185356"/>
                  </a:lnTo>
                  <a:lnTo>
                    <a:pt x="115443" y="184689"/>
                  </a:lnTo>
                  <a:lnTo>
                    <a:pt x="110395" y="182023"/>
                  </a:lnTo>
                  <a:lnTo>
                    <a:pt x="102394" y="179831"/>
                  </a:lnTo>
                  <a:lnTo>
                    <a:pt x="98108" y="178117"/>
                  </a:lnTo>
                  <a:lnTo>
                    <a:pt x="110395" y="162020"/>
                  </a:lnTo>
                  <a:lnTo>
                    <a:pt x="114110" y="152495"/>
                  </a:lnTo>
                  <a:lnTo>
                    <a:pt x="114205" y="146685"/>
                  </a:lnTo>
                  <a:lnTo>
                    <a:pt x="114395" y="139350"/>
                  </a:lnTo>
                  <a:lnTo>
                    <a:pt x="107918" y="124110"/>
                  </a:lnTo>
                  <a:lnTo>
                    <a:pt x="102489" y="102394"/>
                  </a:lnTo>
                  <a:lnTo>
                    <a:pt x="96774" y="79724"/>
                  </a:lnTo>
                  <a:lnTo>
                    <a:pt x="92297" y="72961"/>
                  </a:lnTo>
                  <a:lnTo>
                    <a:pt x="73724" y="65055"/>
                  </a:lnTo>
                  <a:lnTo>
                    <a:pt x="69437" y="56102"/>
                  </a:lnTo>
                  <a:lnTo>
                    <a:pt x="54959" y="44482"/>
                  </a:lnTo>
                  <a:lnTo>
                    <a:pt x="34957" y="39433"/>
                  </a:lnTo>
                  <a:lnTo>
                    <a:pt x="30956" y="37338"/>
                  </a:lnTo>
                  <a:lnTo>
                    <a:pt x="13621" y="22669"/>
                  </a:lnTo>
                  <a:lnTo>
                    <a:pt x="0" y="13239"/>
                  </a:lnTo>
                  <a:lnTo>
                    <a:pt x="2858" y="7525"/>
                  </a:lnTo>
                  <a:lnTo>
                    <a:pt x="6763" y="1524"/>
                  </a:lnTo>
                  <a:lnTo>
                    <a:pt x="10954" y="0"/>
                  </a:lnTo>
                  <a:lnTo>
                    <a:pt x="23336" y="2381"/>
                  </a:lnTo>
                  <a:lnTo>
                    <a:pt x="34671" y="5143"/>
                  </a:lnTo>
                  <a:lnTo>
                    <a:pt x="42863" y="3143"/>
                  </a:lnTo>
                  <a:lnTo>
                    <a:pt x="52769" y="7905"/>
                  </a:lnTo>
                  <a:lnTo>
                    <a:pt x="61722" y="13430"/>
                  </a:lnTo>
                  <a:lnTo>
                    <a:pt x="70771" y="17240"/>
                  </a:lnTo>
                  <a:lnTo>
                    <a:pt x="88392" y="20859"/>
                  </a:lnTo>
                  <a:lnTo>
                    <a:pt x="94964" y="25812"/>
                  </a:lnTo>
                  <a:lnTo>
                    <a:pt x="102679" y="30861"/>
                  </a:lnTo>
                  <a:lnTo>
                    <a:pt x="132779" y="33432"/>
                  </a:lnTo>
                  <a:lnTo>
                    <a:pt x="135160" y="32575"/>
                  </a:lnTo>
                  <a:lnTo>
                    <a:pt x="137351" y="31909"/>
                  </a:lnTo>
                  <a:lnTo>
                    <a:pt x="147447" y="30099"/>
                  </a:lnTo>
                  <a:lnTo>
                    <a:pt x="156401" y="30384"/>
                  </a:lnTo>
                  <a:lnTo>
                    <a:pt x="165830" y="36480"/>
                  </a:lnTo>
                  <a:lnTo>
                    <a:pt x="171831" y="36100"/>
                  </a:lnTo>
                  <a:lnTo>
                    <a:pt x="178308" y="35242"/>
                  </a:lnTo>
                  <a:lnTo>
                    <a:pt x="186595" y="38481"/>
                  </a:lnTo>
                  <a:lnTo>
                    <a:pt x="193072" y="42100"/>
                  </a:lnTo>
                  <a:lnTo>
                    <a:pt x="193643" y="45720"/>
                  </a:lnTo>
                  <a:lnTo>
                    <a:pt x="199358" y="51054"/>
                  </a:lnTo>
                  <a:lnTo>
                    <a:pt x="215932" y="59055"/>
                  </a:lnTo>
                  <a:lnTo>
                    <a:pt x="229362" y="63627"/>
                  </a:lnTo>
                  <a:lnTo>
                    <a:pt x="233553" y="66865"/>
                  </a:lnTo>
                  <a:lnTo>
                    <a:pt x="243745" y="72104"/>
                  </a:lnTo>
                  <a:lnTo>
                    <a:pt x="244793" y="73819"/>
                  </a:lnTo>
                  <a:lnTo>
                    <a:pt x="244602" y="75914"/>
                  </a:lnTo>
                  <a:lnTo>
                    <a:pt x="241649" y="79914"/>
                  </a:lnTo>
                  <a:lnTo>
                    <a:pt x="240983" y="83439"/>
                  </a:lnTo>
                  <a:lnTo>
                    <a:pt x="242316" y="85439"/>
                  </a:lnTo>
                  <a:lnTo>
                    <a:pt x="246602" y="87344"/>
                  </a:lnTo>
                  <a:lnTo>
                    <a:pt x="254984" y="87820"/>
                  </a:lnTo>
                  <a:lnTo>
                    <a:pt x="258032" y="85248"/>
                  </a:lnTo>
                  <a:lnTo>
                    <a:pt x="264319" y="83439"/>
                  </a:lnTo>
                  <a:lnTo>
                    <a:pt x="270510" y="80296"/>
                  </a:lnTo>
                  <a:lnTo>
                    <a:pt x="278797" y="75914"/>
                  </a:lnTo>
                  <a:lnTo>
                    <a:pt x="290132" y="72009"/>
                  </a:lnTo>
                  <a:lnTo>
                    <a:pt x="294704" y="72009"/>
                  </a:lnTo>
                  <a:lnTo>
                    <a:pt x="298990" y="73152"/>
                  </a:lnTo>
                  <a:lnTo>
                    <a:pt x="302038" y="75342"/>
                  </a:lnTo>
                  <a:lnTo>
                    <a:pt x="307086" y="83439"/>
                  </a:lnTo>
                  <a:lnTo>
                    <a:pt x="312230" y="72104"/>
                  </a:lnTo>
                  <a:lnTo>
                    <a:pt x="313563" y="71342"/>
                  </a:lnTo>
                  <a:lnTo>
                    <a:pt x="318135" y="73628"/>
                  </a:lnTo>
                  <a:lnTo>
                    <a:pt x="326422" y="76676"/>
                  </a:lnTo>
                  <a:lnTo>
                    <a:pt x="332042" y="78391"/>
                  </a:lnTo>
                  <a:lnTo>
                    <a:pt x="335185" y="80676"/>
                  </a:lnTo>
                  <a:lnTo>
                    <a:pt x="343853" y="90964"/>
                  </a:lnTo>
                  <a:lnTo>
                    <a:pt x="357855" y="90488"/>
                  </a:lnTo>
                  <a:lnTo>
                    <a:pt x="363855" y="92011"/>
                  </a:lnTo>
                  <a:lnTo>
                    <a:pt x="366998" y="93726"/>
                  </a:lnTo>
                  <a:lnTo>
                    <a:pt x="368427" y="95726"/>
                  </a:lnTo>
                  <a:lnTo>
                    <a:pt x="365951" y="105918"/>
                  </a:lnTo>
                  <a:lnTo>
                    <a:pt x="362426" y="116491"/>
                  </a:lnTo>
                  <a:lnTo>
                    <a:pt x="362712" y="119063"/>
                  </a:lnTo>
                  <a:lnTo>
                    <a:pt x="368332" y="123063"/>
                  </a:lnTo>
                  <a:lnTo>
                    <a:pt x="376047" y="127254"/>
                  </a:lnTo>
                  <a:lnTo>
                    <a:pt x="380143" y="130683"/>
                  </a:lnTo>
                  <a:lnTo>
                    <a:pt x="382905" y="133731"/>
                  </a:lnTo>
                  <a:lnTo>
                    <a:pt x="389001" y="136017"/>
                  </a:lnTo>
                  <a:lnTo>
                    <a:pt x="396145" y="137446"/>
                  </a:lnTo>
                  <a:lnTo>
                    <a:pt x="399479" y="137636"/>
                  </a:lnTo>
                  <a:lnTo>
                    <a:pt x="403003" y="140208"/>
                  </a:lnTo>
                  <a:lnTo>
                    <a:pt x="412242" y="144970"/>
                  </a:lnTo>
                  <a:lnTo>
                    <a:pt x="413480" y="146113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8E2D1680-3F16-4B58-E71D-3F4C77DD8F77}"/>
                </a:ext>
              </a:extLst>
            </p:cNvPr>
            <p:cNvSpPr/>
            <p:nvPr/>
          </p:nvSpPr>
          <p:spPr>
            <a:xfrm>
              <a:off x="5423820" y="6362795"/>
              <a:ext cx="917638" cy="901636"/>
            </a:xfrm>
            <a:custGeom>
              <a:avLst/>
              <a:gdLst>
                <a:gd name="connsiteX0" fmla="*/ 676275 w 917638"/>
                <a:gd name="connsiteY0" fmla="*/ 156305 h 901636"/>
                <a:gd name="connsiteX1" fmla="*/ 678466 w 917638"/>
                <a:gd name="connsiteY1" fmla="*/ 159544 h 901636"/>
                <a:gd name="connsiteX2" fmla="*/ 683419 w 917638"/>
                <a:gd name="connsiteY2" fmla="*/ 161068 h 901636"/>
                <a:gd name="connsiteX3" fmla="*/ 685229 w 917638"/>
                <a:gd name="connsiteY3" fmla="*/ 162306 h 901636"/>
                <a:gd name="connsiteX4" fmla="*/ 687134 w 917638"/>
                <a:gd name="connsiteY4" fmla="*/ 164497 h 901636"/>
                <a:gd name="connsiteX5" fmla="*/ 690467 w 917638"/>
                <a:gd name="connsiteY5" fmla="*/ 165449 h 901636"/>
                <a:gd name="connsiteX6" fmla="*/ 694468 w 917638"/>
                <a:gd name="connsiteY6" fmla="*/ 164497 h 901636"/>
                <a:gd name="connsiteX7" fmla="*/ 697421 w 917638"/>
                <a:gd name="connsiteY7" fmla="*/ 161544 h 901636"/>
                <a:gd name="connsiteX8" fmla="*/ 701326 w 917638"/>
                <a:gd name="connsiteY8" fmla="*/ 160115 h 901636"/>
                <a:gd name="connsiteX9" fmla="*/ 705326 w 917638"/>
                <a:gd name="connsiteY9" fmla="*/ 160591 h 901636"/>
                <a:gd name="connsiteX10" fmla="*/ 707517 w 917638"/>
                <a:gd name="connsiteY10" fmla="*/ 162306 h 901636"/>
                <a:gd name="connsiteX11" fmla="*/ 711803 w 917638"/>
                <a:gd name="connsiteY11" fmla="*/ 164687 h 901636"/>
                <a:gd name="connsiteX12" fmla="*/ 714280 w 917638"/>
                <a:gd name="connsiteY12" fmla="*/ 164211 h 901636"/>
                <a:gd name="connsiteX13" fmla="*/ 719138 w 917638"/>
                <a:gd name="connsiteY13" fmla="*/ 165640 h 901636"/>
                <a:gd name="connsiteX14" fmla="*/ 723995 w 917638"/>
                <a:gd name="connsiteY14" fmla="*/ 170402 h 901636"/>
                <a:gd name="connsiteX15" fmla="*/ 726091 w 917638"/>
                <a:gd name="connsiteY15" fmla="*/ 175165 h 901636"/>
                <a:gd name="connsiteX16" fmla="*/ 726567 w 917638"/>
                <a:gd name="connsiteY16" fmla="*/ 177736 h 901636"/>
                <a:gd name="connsiteX17" fmla="*/ 728663 w 917638"/>
                <a:gd name="connsiteY17" fmla="*/ 180594 h 901636"/>
                <a:gd name="connsiteX18" fmla="*/ 736854 w 917638"/>
                <a:gd name="connsiteY18" fmla="*/ 193357 h 901636"/>
                <a:gd name="connsiteX19" fmla="*/ 739521 w 917638"/>
                <a:gd name="connsiteY19" fmla="*/ 194024 h 901636"/>
                <a:gd name="connsiteX20" fmla="*/ 742379 w 917638"/>
                <a:gd name="connsiteY20" fmla="*/ 192024 h 901636"/>
                <a:gd name="connsiteX21" fmla="*/ 744188 w 917638"/>
                <a:gd name="connsiteY21" fmla="*/ 189357 h 901636"/>
                <a:gd name="connsiteX22" fmla="*/ 746855 w 917638"/>
                <a:gd name="connsiteY22" fmla="*/ 188786 h 901636"/>
                <a:gd name="connsiteX23" fmla="*/ 751142 w 917638"/>
                <a:gd name="connsiteY23" fmla="*/ 190024 h 901636"/>
                <a:gd name="connsiteX24" fmla="*/ 753904 w 917638"/>
                <a:gd name="connsiteY24" fmla="*/ 191452 h 901636"/>
                <a:gd name="connsiteX25" fmla="*/ 755237 w 917638"/>
                <a:gd name="connsiteY25" fmla="*/ 196977 h 901636"/>
                <a:gd name="connsiteX26" fmla="*/ 756190 w 917638"/>
                <a:gd name="connsiteY26" fmla="*/ 198025 h 901636"/>
                <a:gd name="connsiteX27" fmla="*/ 758095 w 917638"/>
                <a:gd name="connsiteY27" fmla="*/ 196882 h 901636"/>
                <a:gd name="connsiteX28" fmla="*/ 761333 w 917638"/>
                <a:gd name="connsiteY28" fmla="*/ 196596 h 901636"/>
                <a:gd name="connsiteX29" fmla="*/ 766667 w 917638"/>
                <a:gd name="connsiteY29" fmla="*/ 197929 h 901636"/>
                <a:gd name="connsiteX30" fmla="*/ 773906 w 917638"/>
                <a:gd name="connsiteY30" fmla="*/ 196405 h 901636"/>
                <a:gd name="connsiteX31" fmla="*/ 779717 w 917638"/>
                <a:gd name="connsiteY31" fmla="*/ 194120 h 901636"/>
                <a:gd name="connsiteX32" fmla="*/ 782764 w 917638"/>
                <a:gd name="connsiteY32" fmla="*/ 194215 h 901636"/>
                <a:gd name="connsiteX33" fmla="*/ 787527 w 917638"/>
                <a:gd name="connsiteY33" fmla="*/ 200596 h 901636"/>
                <a:gd name="connsiteX34" fmla="*/ 792956 w 917638"/>
                <a:gd name="connsiteY34" fmla="*/ 203073 h 901636"/>
                <a:gd name="connsiteX35" fmla="*/ 805053 w 917638"/>
                <a:gd name="connsiteY35" fmla="*/ 204978 h 901636"/>
                <a:gd name="connsiteX36" fmla="*/ 818007 w 917638"/>
                <a:gd name="connsiteY36" fmla="*/ 208026 h 901636"/>
                <a:gd name="connsiteX37" fmla="*/ 823055 w 917638"/>
                <a:gd name="connsiteY37" fmla="*/ 210407 h 901636"/>
                <a:gd name="connsiteX38" fmla="*/ 826580 w 917638"/>
                <a:gd name="connsiteY38" fmla="*/ 211645 h 901636"/>
                <a:gd name="connsiteX39" fmla="*/ 826961 w 917638"/>
                <a:gd name="connsiteY39" fmla="*/ 220123 h 901636"/>
                <a:gd name="connsiteX40" fmla="*/ 825913 w 917638"/>
                <a:gd name="connsiteY40" fmla="*/ 221361 h 901636"/>
                <a:gd name="connsiteX41" fmla="*/ 812959 w 917638"/>
                <a:gd name="connsiteY41" fmla="*/ 238410 h 901636"/>
                <a:gd name="connsiteX42" fmla="*/ 807530 w 917638"/>
                <a:gd name="connsiteY42" fmla="*/ 244411 h 901636"/>
                <a:gd name="connsiteX43" fmla="*/ 804767 w 917638"/>
                <a:gd name="connsiteY43" fmla="*/ 253079 h 901636"/>
                <a:gd name="connsiteX44" fmla="*/ 802862 w 917638"/>
                <a:gd name="connsiteY44" fmla="*/ 266224 h 901636"/>
                <a:gd name="connsiteX45" fmla="*/ 799052 w 917638"/>
                <a:gd name="connsiteY45" fmla="*/ 278797 h 901636"/>
                <a:gd name="connsiteX46" fmla="*/ 793337 w 917638"/>
                <a:gd name="connsiteY46" fmla="*/ 290608 h 901636"/>
                <a:gd name="connsiteX47" fmla="*/ 791242 w 917638"/>
                <a:gd name="connsiteY47" fmla="*/ 299466 h 901636"/>
                <a:gd name="connsiteX48" fmla="*/ 792861 w 917638"/>
                <a:gd name="connsiteY48" fmla="*/ 305371 h 901636"/>
                <a:gd name="connsiteX49" fmla="*/ 791909 w 917638"/>
                <a:gd name="connsiteY49" fmla="*/ 314610 h 901636"/>
                <a:gd name="connsiteX50" fmla="*/ 788384 w 917638"/>
                <a:gd name="connsiteY50" fmla="*/ 327184 h 901636"/>
                <a:gd name="connsiteX51" fmla="*/ 787813 w 917638"/>
                <a:gd name="connsiteY51" fmla="*/ 336709 h 901636"/>
                <a:gd name="connsiteX52" fmla="*/ 790099 w 917638"/>
                <a:gd name="connsiteY52" fmla="*/ 343091 h 901636"/>
                <a:gd name="connsiteX53" fmla="*/ 793337 w 917638"/>
                <a:gd name="connsiteY53" fmla="*/ 344424 h 901636"/>
                <a:gd name="connsiteX54" fmla="*/ 785527 w 917638"/>
                <a:gd name="connsiteY54" fmla="*/ 348710 h 901636"/>
                <a:gd name="connsiteX55" fmla="*/ 783812 w 917638"/>
                <a:gd name="connsiteY55" fmla="*/ 352425 h 901636"/>
                <a:gd name="connsiteX56" fmla="*/ 780764 w 917638"/>
                <a:gd name="connsiteY56" fmla="*/ 357378 h 901636"/>
                <a:gd name="connsiteX57" fmla="*/ 775811 w 917638"/>
                <a:gd name="connsiteY57" fmla="*/ 359473 h 901636"/>
                <a:gd name="connsiteX58" fmla="*/ 770858 w 917638"/>
                <a:gd name="connsiteY58" fmla="*/ 360236 h 901636"/>
                <a:gd name="connsiteX59" fmla="*/ 766858 w 917638"/>
                <a:gd name="connsiteY59" fmla="*/ 359569 h 901636"/>
                <a:gd name="connsiteX60" fmla="*/ 764572 w 917638"/>
                <a:gd name="connsiteY60" fmla="*/ 357568 h 901636"/>
                <a:gd name="connsiteX61" fmla="*/ 764667 w 917638"/>
                <a:gd name="connsiteY61" fmla="*/ 355663 h 901636"/>
                <a:gd name="connsiteX62" fmla="*/ 762572 w 917638"/>
                <a:gd name="connsiteY62" fmla="*/ 354139 h 901636"/>
                <a:gd name="connsiteX63" fmla="*/ 757238 w 917638"/>
                <a:gd name="connsiteY63" fmla="*/ 354139 h 901636"/>
                <a:gd name="connsiteX64" fmla="*/ 751808 w 917638"/>
                <a:gd name="connsiteY64" fmla="*/ 357568 h 901636"/>
                <a:gd name="connsiteX65" fmla="*/ 747427 w 917638"/>
                <a:gd name="connsiteY65" fmla="*/ 363188 h 901636"/>
                <a:gd name="connsiteX66" fmla="*/ 748855 w 917638"/>
                <a:gd name="connsiteY66" fmla="*/ 366331 h 901636"/>
                <a:gd name="connsiteX67" fmla="*/ 752856 w 917638"/>
                <a:gd name="connsiteY67" fmla="*/ 367093 h 901636"/>
                <a:gd name="connsiteX68" fmla="*/ 753904 w 917638"/>
                <a:gd name="connsiteY68" fmla="*/ 368332 h 901636"/>
                <a:gd name="connsiteX69" fmla="*/ 753904 w 917638"/>
                <a:gd name="connsiteY69" fmla="*/ 369951 h 901636"/>
                <a:gd name="connsiteX70" fmla="*/ 752475 w 917638"/>
                <a:gd name="connsiteY70" fmla="*/ 371856 h 901636"/>
                <a:gd name="connsiteX71" fmla="*/ 750761 w 917638"/>
                <a:gd name="connsiteY71" fmla="*/ 375190 h 901636"/>
                <a:gd name="connsiteX72" fmla="*/ 742379 w 917638"/>
                <a:gd name="connsiteY72" fmla="*/ 385000 h 901636"/>
                <a:gd name="connsiteX73" fmla="*/ 733901 w 917638"/>
                <a:gd name="connsiteY73" fmla="*/ 394811 h 901636"/>
                <a:gd name="connsiteX74" fmla="*/ 732472 w 917638"/>
                <a:gd name="connsiteY74" fmla="*/ 397764 h 901636"/>
                <a:gd name="connsiteX75" fmla="*/ 729805 w 917638"/>
                <a:gd name="connsiteY75" fmla="*/ 399859 h 901636"/>
                <a:gd name="connsiteX76" fmla="*/ 719042 w 917638"/>
                <a:gd name="connsiteY76" fmla="*/ 405098 h 901636"/>
                <a:gd name="connsiteX77" fmla="*/ 717899 w 917638"/>
                <a:gd name="connsiteY77" fmla="*/ 407194 h 901636"/>
                <a:gd name="connsiteX78" fmla="*/ 717233 w 917638"/>
                <a:gd name="connsiteY78" fmla="*/ 415957 h 901636"/>
                <a:gd name="connsiteX79" fmla="*/ 716090 w 917638"/>
                <a:gd name="connsiteY79" fmla="*/ 423196 h 901636"/>
                <a:gd name="connsiteX80" fmla="*/ 707993 w 917638"/>
                <a:gd name="connsiteY80" fmla="*/ 429959 h 901636"/>
                <a:gd name="connsiteX81" fmla="*/ 700088 w 917638"/>
                <a:gd name="connsiteY81" fmla="*/ 436626 h 901636"/>
                <a:gd name="connsiteX82" fmla="*/ 698087 w 917638"/>
                <a:gd name="connsiteY82" fmla="*/ 440722 h 901636"/>
                <a:gd name="connsiteX83" fmla="*/ 696659 w 917638"/>
                <a:gd name="connsiteY83" fmla="*/ 445484 h 901636"/>
                <a:gd name="connsiteX84" fmla="*/ 694087 w 917638"/>
                <a:gd name="connsiteY84" fmla="*/ 450818 h 901636"/>
                <a:gd name="connsiteX85" fmla="*/ 693611 w 917638"/>
                <a:gd name="connsiteY85" fmla="*/ 453676 h 901636"/>
                <a:gd name="connsiteX86" fmla="*/ 697706 w 917638"/>
                <a:gd name="connsiteY86" fmla="*/ 458248 h 901636"/>
                <a:gd name="connsiteX87" fmla="*/ 697230 w 917638"/>
                <a:gd name="connsiteY87" fmla="*/ 462058 h 901636"/>
                <a:gd name="connsiteX88" fmla="*/ 695897 w 917638"/>
                <a:gd name="connsiteY88" fmla="*/ 467392 h 901636"/>
                <a:gd name="connsiteX89" fmla="*/ 692087 w 917638"/>
                <a:gd name="connsiteY89" fmla="*/ 471201 h 901636"/>
                <a:gd name="connsiteX90" fmla="*/ 687800 w 917638"/>
                <a:gd name="connsiteY90" fmla="*/ 473393 h 901636"/>
                <a:gd name="connsiteX91" fmla="*/ 687896 w 917638"/>
                <a:gd name="connsiteY91" fmla="*/ 479298 h 901636"/>
                <a:gd name="connsiteX92" fmla="*/ 690182 w 917638"/>
                <a:gd name="connsiteY92" fmla="*/ 480060 h 901636"/>
                <a:gd name="connsiteX93" fmla="*/ 695325 w 917638"/>
                <a:gd name="connsiteY93" fmla="*/ 479679 h 901636"/>
                <a:gd name="connsiteX94" fmla="*/ 702564 w 917638"/>
                <a:gd name="connsiteY94" fmla="*/ 475393 h 901636"/>
                <a:gd name="connsiteX95" fmla="*/ 707231 w 917638"/>
                <a:gd name="connsiteY95" fmla="*/ 469963 h 901636"/>
                <a:gd name="connsiteX96" fmla="*/ 704469 w 917638"/>
                <a:gd name="connsiteY96" fmla="*/ 464725 h 901636"/>
                <a:gd name="connsiteX97" fmla="*/ 704088 w 917638"/>
                <a:gd name="connsiteY97" fmla="*/ 463677 h 901636"/>
                <a:gd name="connsiteX98" fmla="*/ 704850 w 917638"/>
                <a:gd name="connsiteY98" fmla="*/ 462534 h 901636"/>
                <a:gd name="connsiteX99" fmla="*/ 710375 w 917638"/>
                <a:gd name="connsiteY99" fmla="*/ 456819 h 901636"/>
                <a:gd name="connsiteX100" fmla="*/ 717233 w 917638"/>
                <a:gd name="connsiteY100" fmla="*/ 453390 h 901636"/>
                <a:gd name="connsiteX101" fmla="*/ 726853 w 917638"/>
                <a:gd name="connsiteY101" fmla="*/ 452818 h 901636"/>
                <a:gd name="connsiteX102" fmla="*/ 738378 w 917638"/>
                <a:gd name="connsiteY102" fmla="*/ 454819 h 901636"/>
                <a:gd name="connsiteX103" fmla="*/ 739521 w 917638"/>
                <a:gd name="connsiteY103" fmla="*/ 455581 h 901636"/>
                <a:gd name="connsiteX104" fmla="*/ 738950 w 917638"/>
                <a:gd name="connsiteY104" fmla="*/ 459105 h 901636"/>
                <a:gd name="connsiteX105" fmla="*/ 739997 w 917638"/>
                <a:gd name="connsiteY105" fmla="*/ 464248 h 901636"/>
                <a:gd name="connsiteX106" fmla="*/ 742093 w 917638"/>
                <a:gd name="connsiteY106" fmla="*/ 467773 h 901636"/>
                <a:gd name="connsiteX107" fmla="*/ 739235 w 917638"/>
                <a:gd name="connsiteY107" fmla="*/ 477964 h 901636"/>
                <a:gd name="connsiteX108" fmla="*/ 741426 w 917638"/>
                <a:gd name="connsiteY108" fmla="*/ 481203 h 901636"/>
                <a:gd name="connsiteX109" fmla="*/ 744760 w 917638"/>
                <a:gd name="connsiteY109" fmla="*/ 485013 h 901636"/>
                <a:gd name="connsiteX110" fmla="*/ 747236 w 917638"/>
                <a:gd name="connsiteY110" fmla="*/ 488442 h 901636"/>
                <a:gd name="connsiteX111" fmla="*/ 750856 w 917638"/>
                <a:gd name="connsiteY111" fmla="*/ 491585 h 901636"/>
                <a:gd name="connsiteX112" fmla="*/ 754094 w 917638"/>
                <a:gd name="connsiteY112" fmla="*/ 497014 h 901636"/>
                <a:gd name="connsiteX113" fmla="*/ 755237 w 917638"/>
                <a:gd name="connsiteY113" fmla="*/ 500063 h 901636"/>
                <a:gd name="connsiteX114" fmla="*/ 750094 w 917638"/>
                <a:gd name="connsiteY114" fmla="*/ 505301 h 901636"/>
                <a:gd name="connsiteX115" fmla="*/ 741331 w 917638"/>
                <a:gd name="connsiteY115" fmla="*/ 510254 h 901636"/>
                <a:gd name="connsiteX116" fmla="*/ 740378 w 917638"/>
                <a:gd name="connsiteY116" fmla="*/ 513397 h 901636"/>
                <a:gd name="connsiteX117" fmla="*/ 740474 w 917638"/>
                <a:gd name="connsiteY117" fmla="*/ 517017 h 901636"/>
                <a:gd name="connsiteX118" fmla="*/ 741426 w 917638"/>
                <a:gd name="connsiteY118" fmla="*/ 519875 h 901636"/>
                <a:gd name="connsiteX119" fmla="*/ 746284 w 917638"/>
                <a:gd name="connsiteY119" fmla="*/ 523494 h 901636"/>
                <a:gd name="connsiteX120" fmla="*/ 751427 w 917638"/>
                <a:gd name="connsiteY120" fmla="*/ 531686 h 901636"/>
                <a:gd name="connsiteX121" fmla="*/ 754761 w 917638"/>
                <a:gd name="connsiteY121" fmla="*/ 539019 h 901636"/>
                <a:gd name="connsiteX122" fmla="*/ 761905 w 917638"/>
                <a:gd name="connsiteY122" fmla="*/ 545973 h 901636"/>
                <a:gd name="connsiteX123" fmla="*/ 763714 w 917638"/>
                <a:gd name="connsiteY123" fmla="*/ 548068 h 901636"/>
                <a:gd name="connsiteX124" fmla="*/ 763238 w 917638"/>
                <a:gd name="connsiteY124" fmla="*/ 549783 h 901636"/>
                <a:gd name="connsiteX125" fmla="*/ 761333 w 917638"/>
                <a:gd name="connsiteY125" fmla="*/ 552735 h 901636"/>
                <a:gd name="connsiteX126" fmla="*/ 758857 w 917638"/>
                <a:gd name="connsiteY126" fmla="*/ 562737 h 901636"/>
                <a:gd name="connsiteX127" fmla="*/ 755904 w 917638"/>
                <a:gd name="connsiteY127" fmla="*/ 564261 h 901636"/>
                <a:gd name="connsiteX128" fmla="*/ 752666 w 917638"/>
                <a:gd name="connsiteY128" fmla="*/ 564928 h 901636"/>
                <a:gd name="connsiteX129" fmla="*/ 743712 w 917638"/>
                <a:gd name="connsiteY129" fmla="*/ 572167 h 901636"/>
                <a:gd name="connsiteX130" fmla="*/ 739807 w 917638"/>
                <a:gd name="connsiteY130" fmla="*/ 571309 h 901636"/>
                <a:gd name="connsiteX131" fmla="*/ 734092 w 917638"/>
                <a:gd name="connsiteY131" fmla="*/ 571405 h 901636"/>
                <a:gd name="connsiteX132" fmla="*/ 729996 w 917638"/>
                <a:gd name="connsiteY132" fmla="*/ 573786 h 901636"/>
                <a:gd name="connsiteX133" fmla="*/ 730472 w 917638"/>
                <a:gd name="connsiteY133" fmla="*/ 578262 h 901636"/>
                <a:gd name="connsiteX134" fmla="*/ 734092 w 917638"/>
                <a:gd name="connsiteY134" fmla="*/ 582359 h 901636"/>
                <a:gd name="connsiteX135" fmla="*/ 736187 w 917638"/>
                <a:gd name="connsiteY135" fmla="*/ 586930 h 901636"/>
                <a:gd name="connsiteX136" fmla="*/ 737045 w 917638"/>
                <a:gd name="connsiteY136" fmla="*/ 591502 h 901636"/>
                <a:gd name="connsiteX137" fmla="*/ 741140 w 917638"/>
                <a:gd name="connsiteY137" fmla="*/ 595027 h 901636"/>
                <a:gd name="connsiteX138" fmla="*/ 746760 w 917638"/>
                <a:gd name="connsiteY138" fmla="*/ 597027 h 901636"/>
                <a:gd name="connsiteX139" fmla="*/ 749999 w 917638"/>
                <a:gd name="connsiteY139" fmla="*/ 597218 h 901636"/>
                <a:gd name="connsiteX140" fmla="*/ 752094 w 917638"/>
                <a:gd name="connsiteY140" fmla="*/ 598456 h 901636"/>
                <a:gd name="connsiteX141" fmla="*/ 753332 w 917638"/>
                <a:gd name="connsiteY141" fmla="*/ 600075 h 901636"/>
                <a:gd name="connsiteX142" fmla="*/ 755809 w 917638"/>
                <a:gd name="connsiteY142" fmla="*/ 609981 h 901636"/>
                <a:gd name="connsiteX143" fmla="*/ 754380 w 917638"/>
                <a:gd name="connsiteY143" fmla="*/ 612457 h 901636"/>
                <a:gd name="connsiteX144" fmla="*/ 751332 w 917638"/>
                <a:gd name="connsiteY144" fmla="*/ 613600 h 901636"/>
                <a:gd name="connsiteX145" fmla="*/ 749522 w 917638"/>
                <a:gd name="connsiteY145" fmla="*/ 617696 h 901636"/>
                <a:gd name="connsiteX146" fmla="*/ 745808 w 917638"/>
                <a:gd name="connsiteY146" fmla="*/ 623697 h 901636"/>
                <a:gd name="connsiteX147" fmla="*/ 743807 w 917638"/>
                <a:gd name="connsiteY147" fmla="*/ 628459 h 901636"/>
                <a:gd name="connsiteX148" fmla="*/ 746093 w 917638"/>
                <a:gd name="connsiteY148" fmla="*/ 632746 h 901636"/>
                <a:gd name="connsiteX149" fmla="*/ 747046 w 917638"/>
                <a:gd name="connsiteY149" fmla="*/ 635889 h 901636"/>
                <a:gd name="connsiteX150" fmla="*/ 745808 w 917638"/>
                <a:gd name="connsiteY150" fmla="*/ 639127 h 901636"/>
                <a:gd name="connsiteX151" fmla="*/ 747427 w 917638"/>
                <a:gd name="connsiteY151" fmla="*/ 644176 h 901636"/>
                <a:gd name="connsiteX152" fmla="*/ 751713 w 917638"/>
                <a:gd name="connsiteY152" fmla="*/ 649128 h 901636"/>
                <a:gd name="connsiteX153" fmla="*/ 763429 w 917638"/>
                <a:gd name="connsiteY153" fmla="*/ 656177 h 901636"/>
                <a:gd name="connsiteX154" fmla="*/ 774287 w 917638"/>
                <a:gd name="connsiteY154" fmla="*/ 661797 h 901636"/>
                <a:gd name="connsiteX155" fmla="*/ 777621 w 917638"/>
                <a:gd name="connsiteY155" fmla="*/ 662750 h 901636"/>
                <a:gd name="connsiteX156" fmla="*/ 792289 w 917638"/>
                <a:gd name="connsiteY156" fmla="*/ 659130 h 901636"/>
                <a:gd name="connsiteX157" fmla="*/ 794671 w 917638"/>
                <a:gd name="connsiteY157" fmla="*/ 659416 h 901636"/>
                <a:gd name="connsiteX158" fmla="*/ 796480 w 917638"/>
                <a:gd name="connsiteY158" fmla="*/ 663797 h 901636"/>
                <a:gd name="connsiteX159" fmla="*/ 797243 w 917638"/>
                <a:gd name="connsiteY159" fmla="*/ 666655 h 901636"/>
                <a:gd name="connsiteX160" fmla="*/ 795623 w 917638"/>
                <a:gd name="connsiteY160" fmla="*/ 671131 h 901636"/>
                <a:gd name="connsiteX161" fmla="*/ 791623 w 917638"/>
                <a:gd name="connsiteY161" fmla="*/ 677132 h 901636"/>
                <a:gd name="connsiteX162" fmla="*/ 787337 w 917638"/>
                <a:gd name="connsiteY162" fmla="*/ 681990 h 901636"/>
                <a:gd name="connsiteX163" fmla="*/ 784765 w 917638"/>
                <a:gd name="connsiteY163" fmla="*/ 686085 h 901636"/>
                <a:gd name="connsiteX164" fmla="*/ 785241 w 917638"/>
                <a:gd name="connsiteY164" fmla="*/ 689800 h 901636"/>
                <a:gd name="connsiteX165" fmla="*/ 785432 w 917638"/>
                <a:gd name="connsiteY165" fmla="*/ 694754 h 901636"/>
                <a:gd name="connsiteX166" fmla="*/ 782003 w 917638"/>
                <a:gd name="connsiteY166" fmla="*/ 696277 h 901636"/>
                <a:gd name="connsiteX167" fmla="*/ 781812 w 917638"/>
                <a:gd name="connsiteY167" fmla="*/ 695230 h 901636"/>
                <a:gd name="connsiteX168" fmla="*/ 780383 w 917638"/>
                <a:gd name="connsiteY168" fmla="*/ 694372 h 901636"/>
                <a:gd name="connsiteX169" fmla="*/ 779145 w 917638"/>
                <a:gd name="connsiteY169" fmla="*/ 694944 h 901636"/>
                <a:gd name="connsiteX170" fmla="*/ 778193 w 917638"/>
                <a:gd name="connsiteY170" fmla="*/ 695992 h 901636"/>
                <a:gd name="connsiteX171" fmla="*/ 778097 w 917638"/>
                <a:gd name="connsiteY171" fmla="*/ 697897 h 901636"/>
                <a:gd name="connsiteX172" fmla="*/ 770572 w 917638"/>
                <a:gd name="connsiteY172" fmla="*/ 701040 h 901636"/>
                <a:gd name="connsiteX173" fmla="*/ 765429 w 917638"/>
                <a:gd name="connsiteY173" fmla="*/ 704279 h 901636"/>
                <a:gd name="connsiteX174" fmla="*/ 745141 w 917638"/>
                <a:gd name="connsiteY174" fmla="*/ 723805 h 901636"/>
                <a:gd name="connsiteX175" fmla="*/ 735711 w 917638"/>
                <a:gd name="connsiteY175" fmla="*/ 729519 h 901636"/>
                <a:gd name="connsiteX176" fmla="*/ 733806 w 917638"/>
                <a:gd name="connsiteY176" fmla="*/ 732949 h 901636"/>
                <a:gd name="connsiteX177" fmla="*/ 731901 w 917638"/>
                <a:gd name="connsiteY177" fmla="*/ 739330 h 901636"/>
                <a:gd name="connsiteX178" fmla="*/ 726281 w 917638"/>
                <a:gd name="connsiteY178" fmla="*/ 744855 h 901636"/>
                <a:gd name="connsiteX179" fmla="*/ 721424 w 917638"/>
                <a:gd name="connsiteY179" fmla="*/ 747427 h 901636"/>
                <a:gd name="connsiteX180" fmla="*/ 709327 w 917638"/>
                <a:gd name="connsiteY180" fmla="*/ 750094 h 901636"/>
                <a:gd name="connsiteX181" fmla="*/ 697230 w 917638"/>
                <a:gd name="connsiteY181" fmla="*/ 755904 h 901636"/>
                <a:gd name="connsiteX182" fmla="*/ 691706 w 917638"/>
                <a:gd name="connsiteY182" fmla="*/ 753427 h 901636"/>
                <a:gd name="connsiteX183" fmla="*/ 677513 w 917638"/>
                <a:gd name="connsiteY183" fmla="*/ 753713 h 901636"/>
                <a:gd name="connsiteX184" fmla="*/ 668750 w 917638"/>
                <a:gd name="connsiteY184" fmla="*/ 746665 h 901636"/>
                <a:gd name="connsiteX185" fmla="*/ 651701 w 917638"/>
                <a:gd name="connsiteY185" fmla="*/ 742188 h 901636"/>
                <a:gd name="connsiteX186" fmla="*/ 646176 w 917638"/>
                <a:gd name="connsiteY186" fmla="*/ 731996 h 901636"/>
                <a:gd name="connsiteX187" fmla="*/ 638461 w 917638"/>
                <a:gd name="connsiteY187" fmla="*/ 731329 h 901636"/>
                <a:gd name="connsiteX188" fmla="*/ 633413 w 917638"/>
                <a:gd name="connsiteY188" fmla="*/ 731615 h 901636"/>
                <a:gd name="connsiteX189" fmla="*/ 630365 w 917638"/>
                <a:gd name="connsiteY189" fmla="*/ 730091 h 901636"/>
                <a:gd name="connsiteX190" fmla="*/ 629603 w 917638"/>
                <a:gd name="connsiteY190" fmla="*/ 726567 h 901636"/>
                <a:gd name="connsiteX191" fmla="*/ 629507 w 917638"/>
                <a:gd name="connsiteY191" fmla="*/ 723233 h 901636"/>
                <a:gd name="connsiteX192" fmla="*/ 624173 w 917638"/>
                <a:gd name="connsiteY192" fmla="*/ 724757 h 901636"/>
                <a:gd name="connsiteX193" fmla="*/ 620078 w 917638"/>
                <a:gd name="connsiteY193" fmla="*/ 724757 h 901636"/>
                <a:gd name="connsiteX194" fmla="*/ 617601 w 917638"/>
                <a:gd name="connsiteY194" fmla="*/ 726091 h 901636"/>
                <a:gd name="connsiteX195" fmla="*/ 615696 w 917638"/>
                <a:gd name="connsiteY195" fmla="*/ 727710 h 901636"/>
                <a:gd name="connsiteX196" fmla="*/ 613410 w 917638"/>
                <a:gd name="connsiteY196" fmla="*/ 726662 h 901636"/>
                <a:gd name="connsiteX197" fmla="*/ 612077 w 917638"/>
                <a:gd name="connsiteY197" fmla="*/ 727043 h 901636"/>
                <a:gd name="connsiteX198" fmla="*/ 612172 w 917638"/>
                <a:gd name="connsiteY198" fmla="*/ 729043 h 901636"/>
                <a:gd name="connsiteX199" fmla="*/ 607219 w 917638"/>
                <a:gd name="connsiteY199" fmla="*/ 729519 h 901636"/>
                <a:gd name="connsiteX200" fmla="*/ 601885 w 917638"/>
                <a:gd name="connsiteY200" fmla="*/ 728281 h 901636"/>
                <a:gd name="connsiteX201" fmla="*/ 587883 w 917638"/>
                <a:gd name="connsiteY201" fmla="*/ 723043 h 901636"/>
                <a:gd name="connsiteX202" fmla="*/ 585692 w 917638"/>
                <a:gd name="connsiteY202" fmla="*/ 722186 h 901636"/>
                <a:gd name="connsiteX203" fmla="*/ 575977 w 917638"/>
                <a:gd name="connsiteY203" fmla="*/ 720185 h 901636"/>
                <a:gd name="connsiteX204" fmla="*/ 571976 w 917638"/>
                <a:gd name="connsiteY204" fmla="*/ 717995 h 901636"/>
                <a:gd name="connsiteX205" fmla="*/ 568833 w 917638"/>
                <a:gd name="connsiteY205" fmla="*/ 712756 h 901636"/>
                <a:gd name="connsiteX206" fmla="*/ 566452 w 917638"/>
                <a:gd name="connsiteY206" fmla="*/ 711136 h 901636"/>
                <a:gd name="connsiteX207" fmla="*/ 564928 w 917638"/>
                <a:gd name="connsiteY207" fmla="*/ 710184 h 901636"/>
                <a:gd name="connsiteX208" fmla="*/ 555879 w 917638"/>
                <a:gd name="connsiteY208" fmla="*/ 712756 h 901636"/>
                <a:gd name="connsiteX209" fmla="*/ 552736 w 917638"/>
                <a:gd name="connsiteY209" fmla="*/ 716947 h 901636"/>
                <a:gd name="connsiteX210" fmla="*/ 547783 w 917638"/>
                <a:gd name="connsiteY210" fmla="*/ 721709 h 901636"/>
                <a:gd name="connsiteX211" fmla="*/ 514064 w 917638"/>
                <a:gd name="connsiteY211" fmla="*/ 745331 h 901636"/>
                <a:gd name="connsiteX212" fmla="*/ 507968 w 917638"/>
                <a:gd name="connsiteY212" fmla="*/ 755142 h 901636"/>
                <a:gd name="connsiteX213" fmla="*/ 500825 w 917638"/>
                <a:gd name="connsiteY213" fmla="*/ 769620 h 901636"/>
                <a:gd name="connsiteX214" fmla="*/ 500253 w 917638"/>
                <a:gd name="connsiteY214" fmla="*/ 776383 h 901636"/>
                <a:gd name="connsiteX215" fmla="*/ 503301 w 917638"/>
                <a:gd name="connsiteY215" fmla="*/ 797909 h 901636"/>
                <a:gd name="connsiteX216" fmla="*/ 510159 w 917638"/>
                <a:gd name="connsiteY216" fmla="*/ 809149 h 901636"/>
                <a:gd name="connsiteX217" fmla="*/ 511016 w 917638"/>
                <a:gd name="connsiteY217" fmla="*/ 811720 h 901636"/>
                <a:gd name="connsiteX218" fmla="*/ 507302 w 917638"/>
                <a:gd name="connsiteY218" fmla="*/ 811720 h 901636"/>
                <a:gd name="connsiteX219" fmla="*/ 500920 w 917638"/>
                <a:gd name="connsiteY219" fmla="*/ 810387 h 901636"/>
                <a:gd name="connsiteX220" fmla="*/ 495586 w 917638"/>
                <a:gd name="connsiteY220" fmla="*/ 808577 h 901636"/>
                <a:gd name="connsiteX221" fmla="*/ 490538 w 917638"/>
                <a:gd name="connsiteY221" fmla="*/ 809625 h 901636"/>
                <a:gd name="connsiteX222" fmla="*/ 485680 w 917638"/>
                <a:gd name="connsiteY222" fmla="*/ 811911 h 901636"/>
                <a:gd name="connsiteX223" fmla="*/ 481489 w 917638"/>
                <a:gd name="connsiteY223" fmla="*/ 813340 h 901636"/>
                <a:gd name="connsiteX224" fmla="*/ 478441 w 917638"/>
                <a:gd name="connsiteY224" fmla="*/ 813721 h 901636"/>
                <a:gd name="connsiteX225" fmla="*/ 476345 w 917638"/>
                <a:gd name="connsiteY225" fmla="*/ 815054 h 901636"/>
                <a:gd name="connsiteX226" fmla="*/ 475393 w 917638"/>
                <a:gd name="connsiteY226" fmla="*/ 817721 h 901636"/>
                <a:gd name="connsiteX227" fmla="*/ 475202 w 917638"/>
                <a:gd name="connsiteY227" fmla="*/ 819626 h 901636"/>
                <a:gd name="connsiteX228" fmla="*/ 469773 w 917638"/>
                <a:gd name="connsiteY228" fmla="*/ 819150 h 901636"/>
                <a:gd name="connsiteX229" fmla="*/ 457391 w 917638"/>
                <a:gd name="connsiteY229" fmla="*/ 815244 h 901636"/>
                <a:gd name="connsiteX230" fmla="*/ 446246 w 917638"/>
                <a:gd name="connsiteY230" fmla="*/ 812578 h 901636"/>
                <a:gd name="connsiteX231" fmla="*/ 439674 w 917638"/>
                <a:gd name="connsiteY231" fmla="*/ 815626 h 901636"/>
                <a:gd name="connsiteX232" fmla="*/ 435483 w 917638"/>
                <a:gd name="connsiteY232" fmla="*/ 818483 h 901636"/>
                <a:gd name="connsiteX233" fmla="*/ 432530 w 917638"/>
                <a:gd name="connsiteY233" fmla="*/ 818007 h 901636"/>
                <a:gd name="connsiteX234" fmla="*/ 430340 w 917638"/>
                <a:gd name="connsiteY234" fmla="*/ 815054 h 901636"/>
                <a:gd name="connsiteX235" fmla="*/ 428816 w 917638"/>
                <a:gd name="connsiteY235" fmla="*/ 812197 h 901636"/>
                <a:gd name="connsiteX236" fmla="*/ 424434 w 917638"/>
                <a:gd name="connsiteY236" fmla="*/ 809530 h 901636"/>
                <a:gd name="connsiteX237" fmla="*/ 414623 w 917638"/>
                <a:gd name="connsiteY237" fmla="*/ 805529 h 901636"/>
                <a:gd name="connsiteX238" fmla="*/ 415100 w 917638"/>
                <a:gd name="connsiteY238" fmla="*/ 803529 h 901636"/>
                <a:gd name="connsiteX239" fmla="*/ 416814 w 917638"/>
                <a:gd name="connsiteY239" fmla="*/ 800862 h 901636"/>
                <a:gd name="connsiteX240" fmla="*/ 416719 w 917638"/>
                <a:gd name="connsiteY240" fmla="*/ 799147 h 901636"/>
                <a:gd name="connsiteX241" fmla="*/ 414814 w 917638"/>
                <a:gd name="connsiteY241" fmla="*/ 796671 h 901636"/>
                <a:gd name="connsiteX242" fmla="*/ 405765 w 917638"/>
                <a:gd name="connsiteY242" fmla="*/ 794099 h 901636"/>
                <a:gd name="connsiteX243" fmla="*/ 401479 w 917638"/>
                <a:gd name="connsiteY243" fmla="*/ 793337 h 901636"/>
                <a:gd name="connsiteX244" fmla="*/ 398717 w 917638"/>
                <a:gd name="connsiteY244" fmla="*/ 795242 h 901636"/>
                <a:gd name="connsiteX245" fmla="*/ 396812 w 917638"/>
                <a:gd name="connsiteY245" fmla="*/ 797433 h 901636"/>
                <a:gd name="connsiteX246" fmla="*/ 391763 w 917638"/>
                <a:gd name="connsiteY246" fmla="*/ 789241 h 901636"/>
                <a:gd name="connsiteX247" fmla="*/ 388144 w 917638"/>
                <a:gd name="connsiteY247" fmla="*/ 787527 h 901636"/>
                <a:gd name="connsiteX248" fmla="*/ 382715 w 917638"/>
                <a:gd name="connsiteY248" fmla="*/ 787241 h 901636"/>
                <a:gd name="connsiteX249" fmla="*/ 376428 w 917638"/>
                <a:gd name="connsiteY249" fmla="*/ 784765 h 901636"/>
                <a:gd name="connsiteX250" fmla="*/ 369951 w 917638"/>
                <a:gd name="connsiteY250" fmla="*/ 781526 h 901636"/>
                <a:gd name="connsiteX251" fmla="*/ 354235 w 917638"/>
                <a:gd name="connsiteY251" fmla="*/ 776383 h 901636"/>
                <a:gd name="connsiteX252" fmla="*/ 349949 w 917638"/>
                <a:gd name="connsiteY252" fmla="*/ 775716 h 901636"/>
                <a:gd name="connsiteX253" fmla="*/ 348139 w 917638"/>
                <a:gd name="connsiteY253" fmla="*/ 776573 h 901636"/>
                <a:gd name="connsiteX254" fmla="*/ 346996 w 917638"/>
                <a:gd name="connsiteY254" fmla="*/ 779621 h 901636"/>
                <a:gd name="connsiteX255" fmla="*/ 346424 w 917638"/>
                <a:gd name="connsiteY255" fmla="*/ 788384 h 901636"/>
                <a:gd name="connsiteX256" fmla="*/ 345758 w 917638"/>
                <a:gd name="connsiteY256" fmla="*/ 789337 h 901636"/>
                <a:gd name="connsiteX257" fmla="*/ 338423 w 917638"/>
                <a:gd name="connsiteY257" fmla="*/ 789622 h 901636"/>
                <a:gd name="connsiteX258" fmla="*/ 329470 w 917638"/>
                <a:gd name="connsiteY258" fmla="*/ 788384 h 901636"/>
                <a:gd name="connsiteX259" fmla="*/ 325279 w 917638"/>
                <a:gd name="connsiteY259" fmla="*/ 788956 h 901636"/>
                <a:gd name="connsiteX260" fmla="*/ 321659 w 917638"/>
                <a:gd name="connsiteY260" fmla="*/ 789051 h 901636"/>
                <a:gd name="connsiteX261" fmla="*/ 318135 w 917638"/>
                <a:gd name="connsiteY261" fmla="*/ 786669 h 901636"/>
                <a:gd name="connsiteX262" fmla="*/ 302609 w 917638"/>
                <a:gd name="connsiteY262" fmla="*/ 789337 h 901636"/>
                <a:gd name="connsiteX263" fmla="*/ 300038 w 917638"/>
                <a:gd name="connsiteY263" fmla="*/ 788098 h 901636"/>
                <a:gd name="connsiteX264" fmla="*/ 296323 w 917638"/>
                <a:gd name="connsiteY264" fmla="*/ 784098 h 901636"/>
                <a:gd name="connsiteX265" fmla="*/ 292132 w 917638"/>
                <a:gd name="connsiteY265" fmla="*/ 780955 h 901636"/>
                <a:gd name="connsiteX266" fmla="*/ 288798 w 917638"/>
                <a:gd name="connsiteY266" fmla="*/ 779336 h 901636"/>
                <a:gd name="connsiteX267" fmla="*/ 286036 w 917638"/>
                <a:gd name="connsiteY267" fmla="*/ 777526 h 901636"/>
                <a:gd name="connsiteX268" fmla="*/ 283559 w 917638"/>
                <a:gd name="connsiteY268" fmla="*/ 777144 h 901636"/>
                <a:gd name="connsiteX269" fmla="*/ 279749 w 917638"/>
                <a:gd name="connsiteY269" fmla="*/ 778954 h 901636"/>
                <a:gd name="connsiteX270" fmla="*/ 274415 w 917638"/>
                <a:gd name="connsiteY270" fmla="*/ 779716 h 901636"/>
                <a:gd name="connsiteX271" fmla="*/ 270034 w 917638"/>
                <a:gd name="connsiteY271" fmla="*/ 779526 h 901636"/>
                <a:gd name="connsiteX272" fmla="*/ 267653 w 917638"/>
                <a:gd name="connsiteY272" fmla="*/ 779812 h 901636"/>
                <a:gd name="connsiteX273" fmla="*/ 257842 w 917638"/>
                <a:gd name="connsiteY273" fmla="*/ 770096 h 901636"/>
                <a:gd name="connsiteX274" fmla="*/ 256413 w 917638"/>
                <a:gd name="connsiteY274" fmla="*/ 767525 h 901636"/>
                <a:gd name="connsiteX275" fmla="*/ 251460 w 917638"/>
                <a:gd name="connsiteY275" fmla="*/ 766763 h 901636"/>
                <a:gd name="connsiteX276" fmla="*/ 245364 w 917638"/>
                <a:gd name="connsiteY276" fmla="*/ 766667 h 901636"/>
                <a:gd name="connsiteX277" fmla="*/ 229934 w 917638"/>
                <a:gd name="connsiteY277" fmla="*/ 760381 h 901636"/>
                <a:gd name="connsiteX278" fmla="*/ 222885 w 917638"/>
                <a:gd name="connsiteY278" fmla="*/ 757047 h 901636"/>
                <a:gd name="connsiteX279" fmla="*/ 221837 w 917638"/>
                <a:gd name="connsiteY279" fmla="*/ 755047 h 901636"/>
                <a:gd name="connsiteX280" fmla="*/ 221933 w 917638"/>
                <a:gd name="connsiteY280" fmla="*/ 753427 h 901636"/>
                <a:gd name="connsiteX281" fmla="*/ 220694 w 917638"/>
                <a:gd name="connsiteY281" fmla="*/ 753713 h 901636"/>
                <a:gd name="connsiteX282" fmla="*/ 218599 w 917638"/>
                <a:gd name="connsiteY282" fmla="*/ 756666 h 901636"/>
                <a:gd name="connsiteX283" fmla="*/ 217456 w 917638"/>
                <a:gd name="connsiteY283" fmla="*/ 758952 h 901636"/>
                <a:gd name="connsiteX284" fmla="*/ 215932 w 917638"/>
                <a:gd name="connsiteY284" fmla="*/ 759428 h 901636"/>
                <a:gd name="connsiteX285" fmla="*/ 213646 w 917638"/>
                <a:gd name="connsiteY285" fmla="*/ 759047 h 901636"/>
                <a:gd name="connsiteX286" fmla="*/ 211646 w 917638"/>
                <a:gd name="connsiteY286" fmla="*/ 757714 h 901636"/>
                <a:gd name="connsiteX287" fmla="*/ 210407 w 917638"/>
                <a:gd name="connsiteY287" fmla="*/ 755999 h 901636"/>
                <a:gd name="connsiteX288" fmla="*/ 211741 w 917638"/>
                <a:gd name="connsiteY288" fmla="*/ 753047 h 901636"/>
                <a:gd name="connsiteX289" fmla="*/ 214122 w 917638"/>
                <a:gd name="connsiteY289" fmla="*/ 749236 h 901636"/>
                <a:gd name="connsiteX290" fmla="*/ 215075 w 917638"/>
                <a:gd name="connsiteY290" fmla="*/ 744950 h 901636"/>
                <a:gd name="connsiteX291" fmla="*/ 214884 w 917638"/>
                <a:gd name="connsiteY291" fmla="*/ 741236 h 901636"/>
                <a:gd name="connsiteX292" fmla="*/ 210979 w 917638"/>
                <a:gd name="connsiteY292" fmla="*/ 738759 h 901636"/>
                <a:gd name="connsiteX293" fmla="*/ 205169 w 917638"/>
                <a:gd name="connsiteY293" fmla="*/ 737806 h 901636"/>
                <a:gd name="connsiteX294" fmla="*/ 200978 w 917638"/>
                <a:gd name="connsiteY294" fmla="*/ 737521 h 901636"/>
                <a:gd name="connsiteX295" fmla="*/ 195453 w 917638"/>
                <a:gd name="connsiteY295" fmla="*/ 735330 h 901636"/>
                <a:gd name="connsiteX296" fmla="*/ 192881 w 917638"/>
                <a:gd name="connsiteY296" fmla="*/ 733806 h 901636"/>
                <a:gd name="connsiteX297" fmla="*/ 190405 w 917638"/>
                <a:gd name="connsiteY297" fmla="*/ 729615 h 901636"/>
                <a:gd name="connsiteX298" fmla="*/ 190310 w 917638"/>
                <a:gd name="connsiteY298" fmla="*/ 726472 h 901636"/>
                <a:gd name="connsiteX299" fmla="*/ 200692 w 917638"/>
                <a:gd name="connsiteY299" fmla="*/ 723805 h 901636"/>
                <a:gd name="connsiteX300" fmla="*/ 210122 w 917638"/>
                <a:gd name="connsiteY300" fmla="*/ 712756 h 901636"/>
                <a:gd name="connsiteX301" fmla="*/ 218980 w 917638"/>
                <a:gd name="connsiteY301" fmla="*/ 672275 h 901636"/>
                <a:gd name="connsiteX302" fmla="*/ 225457 w 917638"/>
                <a:gd name="connsiteY302" fmla="*/ 624078 h 901636"/>
                <a:gd name="connsiteX303" fmla="*/ 230219 w 917638"/>
                <a:gd name="connsiteY303" fmla="*/ 614934 h 901636"/>
                <a:gd name="connsiteX304" fmla="*/ 236220 w 917638"/>
                <a:gd name="connsiteY304" fmla="*/ 612457 h 901636"/>
                <a:gd name="connsiteX305" fmla="*/ 231362 w 917638"/>
                <a:gd name="connsiteY305" fmla="*/ 605694 h 901636"/>
                <a:gd name="connsiteX306" fmla="*/ 228314 w 917638"/>
                <a:gd name="connsiteY306" fmla="*/ 609124 h 901636"/>
                <a:gd name="connsiteX307" fmla="*/ 227076 w 917638"/>
                <a:gd name="connsiteY307" fmla="*/ 612743 h 901636"/>
                <a:gd name="connsiteX308" fmla="*/ 225457 w 917638"/>
                <a:gd name="connsiteY308" fmla="*/ 614458 h 901636"/>
                <a:gd name="connsiteX309" fmla="*/ 229076 w 917638"/>
                <a:gd name="connsiteY309" fmla="*/ 569786 h 901636"/>
                <a:gd name="connsiteX310" fmla="*/ 231648 w 917638"/>
                <a:gd name="connsiteY310" fmla="*/ 553402 h 901636"/>
                <a:gd name="connsiteX311" fmla="*/ 235934 w 917638"/>
                <a:gd name="connsiteY311" fmla="*/ 536067 h 901636"/>
                <a:gd name="connsiteX312" fmla="*/ 244888 w 917638"/>
                <a:gd name="connsiteY312" fmla="*/ 542925 h 901636"/>
                <a:gd name="connsiteX313" fmla="*/ 252317 w 917638"/>
                <a:gd name="connsiteY313" fmla="*/ 549878 h 901636"/>
                <a:gd name="connsiteX314" fmla="*/ 256127 w 917638"/>
                <a:gd name="connsiteY314" fmla="*/ 555974 h 901636"/>
                <a:gd name="connsiteX315" fmla="*/ 260985 w 917638"/>
                <a:gd name="connsiteY315" fmla="*/ 575977 h 901636"/>
                <a:gd name="connsiteX316" fmla="*/ 264605 w 917638"/>
                <a:gd name="connsiteY316" fmla="*/ 580168 h 901636"/>
                <a:gd name="connsiteX317" fmla="*/ 270129 w 917638"/>
                <a:gd name="connsiteY317" fmla="*/ 584359 h 901636"/>
                <a:gd name="connsiteX318" fmla="*/ 267938 w 917638"/>
                <a:gd name="connsiteY318" fmla="*/ 579787 h 901636"/>
                <a:gd name="connsiteX319" fmla="*/ 264128 w 917638"/>
                <a:gd name="connsiteY319" fmla="*/ 576263 h 901636"/>
                <a:gd name="connsiteX320" fmla="*/ 258223 w 917638"/>
                <a:gd name="connsiteY320" fmla="*/ 549497 h 901636"/>
                <a:gd name="connsiteX321" fmla="*/ 254603 w 917638"/>
                <a:gd name="connsiteY321" fmla="*/ 541972 h 901636"/>
                <a:gd name="connsiteX322" fmla="*/ 248793 w 917638"/>
                <a:gd name="connsiteY322" fmla="*/ 535591 h 901636"/>
                <a:gd name="connsiteX323" fmla="*/ 230315 w 917638"/>
                <a:gd name="connsiteY323" fmla="*/ 522065 h 901636"/>
                <a:gd name="connsiteX324" fmla="*/ 228600 w 917638"/>
                <a:gd name="connsiteY324" fmla="*/ 519398 h 901636"/>
                <a:gd name="connsiteX325" fmla="*/ 227743 w 917638"/>
                <a:gd name="connsiteY325" fmla="*/ 514255 h 901636"/>
                <a:gd name="connsiteX326" fmla="*/ 233839 w 917638"/>
                <a:gd name="connsiteY326" fmla="*/ 514445 h 901636"/>
                <a:gd name="connsiteX327" fmla="*/ 239173 w 917638"/>
                <a:gd name="connsiteY327" fmla="*/ 517017 h 901636"/>
                <a:gd name="connsiteX328" fmla="*/ 238506 w 917638"/>
                <a:gd name="connsiteY328" fmla="*/ 514064 h 901636"/>
                <a:gd name="connsiteX329" fmla="*/ 236887 w 917638"/>
                <a:gd name="connsiteY329" fmla="*/ 511016 h 901636"/>
                <a:gd name="connsiteX330" fmla="*/ 234506 w 917638"/>
                <a:gd name="connsiteY330" fmla="*/ 500063 h 901636"/>
                <a:gd name="connsiteX331" fmla="*/ 232410 w 917638"/>
                <a:gd name="connsiteY331" fmla="*/ 474345 h 901636"/>
                <a:gd name="connsiteX332" fmla="*/ 232696 w 917638"/>
                <a:gd name="connsiteY332" fmla="*/ 469868 h 901636"/>
                <a:gd name="connsiteX333" fmla="*/ 231743 w 917638"/>
                <a:gd name="connsiteY333" fmla="*/ 464439 h 901636"/>
                <a:gd name="connsiteX334" fmla="*/ 225838 w 917638"/>
                <a:gd name="connsiteY334" fmla="*/ 463201 h 901636"/>
                <a:gd name="connsiteX335" fmla="*/ 221075 w 917638"/>
                <a:gd name="connsiteY335" fmla="*/ 463010 h 901636"/>
                <a:gd name="connsiteX336" fmla="*/ 216027 w 917638"/>
                <a:gd name="connsiteY336" fmla="*/ 460915 h 901636"/>
                <a:gd name="connsiteX337" fmla="*/ 190786 w 917638"/>
                <a:gd name="connsiteY337" fmla="*/ 445579 h 901636"/>
                <a:gd name="connsiteX338" fmla="*/ 182118 w 917638"/>
                <a:gd name="connsiteY338" fmla="*/ 429768 h 901636"/>
                <a:gd name="connsiteX339" fmla="*/ 173260 w 917638"/>
                <a:gd name="connsiteY339" fmla="*/ 418052 h 901636"/>
                <a:gd name="connsiteX340" fmla="*/ 171164 w 917638"/>
                <a:gd name="connsiteY340" fmla="*/ 412909 h 901636"/>
                <a:gd name="connsiteX341" fmla="*/ 171260 w 917638"/>
                <a:gd name="connsiteY341" fmla="*/ 407765 h 901636"/>
                <a:gd name="connsiteX342" fmla="*/ 175832 w 917638"/>
                <a:gd name="connsiteY342" fmla="*/ 396716 h 901636"/>
                <a:gd name="connsiteX343" fmla="*/ 171831 w 917638"/>
                <a:gd name="connsiteY343" fmla="*/ 389763 h 901636"/>
                <a:gd name="connsiteX344" fmla="*/ 167831 w 917638"/>
                <a:gd name="connsiteY344" fmla="*/ 388429 h 901636"/>
                <a:gd name="connsiteX345" fmla="*/ 164402 w 917638"/>
                <a:gd name="connsiteY345" fmla="*/ 385000 h 901636"/>
                <a:gd name="connsiteX346" fmla="*/ 167545 w 917638"/>
                <a:gd name="connsiteY346" fmla="*/ 379286 h 901636"/>
                <a:gd name="connsiteX347" fmla="*/ 170117 w 917638"/>
                <a:gd name="connsiteY347" fmla="*/ 375571 h 901636"/>
                <a:gd name="connsiteX348" fmla="*/ 175355 w 917638"/>
                <a:gd name="connsiteY348" fmla="*/ 374523 h 901636"/>
                <a:gd name="connsiteX349" fmla="*/ 182118 w 917638"/>
                <a:gd name="connsiteY349" fmla="*/ 375761 h 901636"/>
                <a:gd name="connsiteX350" fmla="*/ 188500 w 917638"/>
                <a:gd name="connsiteY350" fmla="*/ 379095 h 901636"/>
                <a:gd name="connsiteX351" fmla="*/ 193548 w 917638"/>
                <a:gd name="connsiteY351" fmla="*/ 379952 h 901636"/>
                <a:gd name="connsiteX352" fmla="*/ 178689 w 917638"/>
                <a:gd name="connsiteY352" fmla="*/ 371094 h 901636"/>
                <a:gd name="connsiteX353" fmla="*/ 154496 w 917638"/>
                <a:gd name="connsiteY353" fmla="*/ 374047 h 901636"/>
                <a:gd name="connsiteX354" fmla="*/ 149257 w 917638"/>
                <a:gd name="connsiteY354" fmla="*/ 372903 h 901636"/>
                <a:gd name="connsiteX355" fmla="*/ 144875 w 917638"/>
                <a:gd name="connsiteY355" fmla="*/ 370904 h 901636"/>
                <a:gd name="connsiteX356" fmla="*/ 143066 w 917638"/>
                <a:gd name="connsiteY356" fmla="*/ 364331 h 901636"/>
                <a:gd name="connsiteX357" fmla="*/ 146590 w 917638"/>
                <a:gd name="connsiteY357" fmla="*/ 361379 h 901636"/>
                <a:gd name="connsiteX358" fmla="*/ 149638 w 917638"/>
                <a:gd name="connsiteY358" fmla="*/ 355949 h 901636"/>
                <a:gd name="connsiteX359" fmla="*/ 146114 w 917638"/>
                <a:gd name="connsiteY359" fmla="*/ 352044 h 901636"/>
                <a:gd name="connsiteX360" fmla="*/ 141542 w 917638"/>
                <a:gd name="connsiteY360" fmla="*/ 350615 h 901636"/>
                <a:gd name="connsiteX361" fmla="*/ 134398 w 917638"/>
                <a:gd name="connsiteY361" fmla="*/ 350711 h 901636"/>
                <a:gd name="connsiteX362" fmla="*/ 127730 w 917638"/>
                <a:gd name="connsiteY362" fmla="*/ 351854 h 901636"/>
                <a:gd name="connsiteX363" fmla="*/ 126016 w 917638"/>
                <a:gd name="connsiteY363" fmla="*/ 349662 h 901636"/>
                <a:gd name="connsiteX364" fmla="*/ 130112 w 917638"/>
                <a:gd name="connsiteY364" fmla="*/ 343567 h 901636"/>
                <a:gd name="connsiteX365" fmla="*/ 126587 w 917638"/>
                <a:gd name="connsiteY365" fmla="*/ 341281 h 901636"/>
                <a:gd name="connsiteX366" fmla="*/ 122015 w 917638"/>
                <a:gd name="connsiteY366" fmla="*/ 342329 h 901636"/>
                <a:gd name="connsiteX367" fmla="*/ 115253 w 917638"/>
                <a:gd name="connsiteY367" fmla="*/ 343567 h 901636"/>
                <a:gd name="connsiteX368" fmla="*/ 108871 w 917638"/>
                <a:gd name="connsiteY368" fmla="*/ 341662 h 901636"/>
                <a:gd name="connsiteX369" fmla="*/ 102775 w 917638"/>
                <a:gd name="connsiteY369" fmla="*/ 334709 h 901636"/>
                <a:gd name="connsiteX370" fmla="*/ 98774 w 917638"/>
                <a:gd name="connsiteY370" fmla="*/ 334803 h 901636"/>
                <a:gd name="connsiteX371" fmla="*/ 96012 w 917638"/>
                <a:gd name="connsiteY371" fmla="*/ 335661 h 901636"/>
                <a:gd name="connsiteX372" fmla="*/ 91916 w 917638"/>
                <a:gd name="connsiteY372" fmla="*/ 332899 h 901636"/>
                <a:gd name="connsiteX373" fmla="*/ 87630 w 917638"/>
                <a:gd name="connsiteY373" fmla="*/ 332232 h 901636"/>
                <a:gd name="connsiteX374" fmla="*/ 84582 w 917638"/>
                <a:gd name="connsiteY374" fmla="*/ 333184 h 901636"/>
                <a:gd name="connsiteX375" fmla="*/ 80486 w 917638"/>
                <a:gd name="connsiteY375" fmla="*/ 329184 h 901636"/>
                <a:gd name="connsiteX376" fmla="*/ 55245 w 917638"/>
                <a:gd name="connsiteY376" fmla="*/ 321087 h 901636"/>
                <a:gd name="connsiteX377" fmla="*/ 44387 w 917638"/>
                <a:gd name="connsiteY377" fmla="*/ 320135 h 901636"/>
                <a:gd name="connsiteX378" fmla="*/ 34385 w 917638"/>
                <a:gd name="connsiteY378" fmla="*/ 323755 h 901636"/>
                <a:gd name="connsiteX379" fmla="*/ 28861 w 917638"/>
                <a:gd name="connsiteY379" fmla="*/ 322516 h 901636"/>
                <a:gd name="connsiteX380" fmla="*/ 24860 w 917638"/>
                <a:gd name="connsiteY380" fmla="*/ 317278 h 901636"/>
                <a:gd name="connsiteX381" fmla="*/ 21431 w 917638"/>
                <a:gd name="connsiteY381" fmla="*/ 308610 h 901636"/>
                <a:gd name="connsiteX382" fmla="*/ 5429 w 917638"/>
                <a:gd name="connsiteY382" fmla="*/ 301847 h 901636"/>
                <a:gd name="connsiteX383" fmla="*/ 8573 w 917638"/>
                <a:gd name="connsiteY383" fmla="*/ 297370 h 901636"/>
                <a:gd name="connsiteX384" fmla="*/ 16097 w 917638"/>
                <a:gd name="connsiteY384" fmla="*/ 296323 h 901636"/>
                <a:gd name="connsiteX385" fmla="*/ 24670 w 917638"/>
                <a:gd name="connsiteY385" fmla="*/ 293275 h 901636"/>
                <a:gd name="connsiteX386" fmla="*/ 27813 w 917638"/>
                <a:gd name="connsiteY386" fmla="*/ 289370 h 901636"/>
                <a:gd name="connsiteX387" fmla="*/ 21050 w 917638"/>
                <a:gd name="connsiteY387" fmla="*/ 284702 h 901636"/>
                <a:gd name="connsiteX388" fmla="*/ 16097 w 917638"/>
                <a:gd name="connsiteY388" fmla="*/ 283559 h 901636"/>
                <a:gd name="connsiteX389" fmla="*/ 14002 w 917638"/>
                <a:gd name="connsiteY389" fmla="*/ 281940 h 901636"/>
                <a:gd name="connsiteX390" fmla="*/ 11906 w 917638"/>
                <a:gd name="connsiteY390" fmla="*/ 277844 h 901636"/>
                <a:gd name="connsiteX391" fmla="*/ 14859 w 917638"/>
                <a:gd name="connsiteY391" fmla="*/ 275939 h 901636"/>
                <a:gd name="connsiteX392" fmla="*/ 16955 w 917638"/>
                <a:gd name="connsiteY392" fmla="*/ 276892 h 901636"/>
                <a:gd name="connsiteX393" fmla="*/ 23051 w 917638"/>
                <a:gd name="connsiteY393" fmla="*/ 277463 h 901636"/>
                <a:gd name="connsiteX394" fmla="*/ 33433 w 917638"/>
                <a:gd name="connsiteY394" fmla="*/ 276510 h 901636"/>
                <a:gd name="connsiteX395" fmla="*/ 29528 w 917638"/>
                <a:gd name="connsiteY395" fmla="*/ 272319 h 901636"/>
                <a:gd name="connsiteX396" fmla="*/ 25527 w 917638"/>
                <a:gd name="connsiteY396" fmla="*/ 271367 h 901636"/>
                <a:gd name="connsiteX397" fmla="*/ 23717 w 917638"/>
                <a:gd name="connsiteY397" fmla="*/ 270320 h 901636"/>
                <a:gd name="connsiteX398" fmla="*/ 15240 w 917638"/>
                <a:gd name="connsiteY398" fmla="*/ 269843 h 901636"/>
                <a:gd name="connsiteX399" fmla="*/ 11430 w 917638"/>
                <a:gd name="connsiteY399" fmla="*/ 271272 h 901636"/>
                <a:gd name="connsiteX400" fmla="*/ 2762 w 917638"/>
                <a:gd name="connsiteY400" fmla="*/ 270796 h 901636"/>
                <a:gd name="connsiteX401" fmla="*/ 953 w 917638"/>
                <a:gd name="connsiteY401" fmla="*/ 266224 h 901636"/>
                <a:gd name="connsiteX402" fmla="*/ 0 w 917638"/>
                <a:gd name="connsiteY402" fmla="*/ 262414 h 901636"/>
                <a:gd name="connsiteX403" fmla="*/ 2667 w 917638"/>
                <a:gd name="connsiteY403" fmla="*/ 253746 h 901636"/>
                <a:gd name="connsiteX404" fmla="*/ 14859 w 917638"/>
                <a:gd name="connsiteY404" fmla="*/ 245936 h 901636"/>
                <a:gd name="connsiteX405" fmla="*/ 45149 w 917638"/>
                <a:gd name="connsiteY405" fmla="*/ 237458 h 901636"/>
                <a:gd name="connsiteX406" fmla="*/ 58198 w 917638"/>
                <a:gd name="connsiteY406" fmla="*/ 238696 h 901636"/>
                <a:gd name="connsiteX407" fmla="*/ 67151 w 917638"/>
                <a:gd name="connsiteY407" fmla="*/ 237172 h 901636"/>
                <a:gd name="connsiteX408" fmla="*/ 78010 w 917638"/>
                <a:gd name="connsiteY408" fmla="*/ 231838 h 901636"/>
                <a:gd name="connsiteX409" fmla="*/ 82772 w 917638"/>
                <a:gd name="connsiteY409" fmla="*/ 227266 h 901636"/>
                <a:gd name="connsiteX410" fmla="*/ 98203 w 917638"/>
                <a:gd name="connsiteY410" fmla="*/ 224600 h 901636"/>
                <a:gd name="connsiteX411" fmla="*/ 112776 w 917638"/>
                <a:gd name="connsiteY411" fmla="*/ 229457 h 901636"/>
                <a:gd name="connsiteX412" fmla="*/ 126302 w 917638"/>
                <a:gd name="connsiteY412" fmla="*/ 247841 h 901636"/>
                <a:gd name="connsiteX413" fmla="*/ 132683 w 917638"/>
                <a:gd name="connsiteY413" fmla="*/ 254032 h 901636"/>
                <a:gd name="connsiteX414" fmla="*/ 148495 w 917638"/>
                <a:gd name="connsiteY414" fmla="*/ 243268 h 901636"/>
                <a:gd name="connsiteX415" fmla="*/ 172022 w 917638"/>
                <a:gd name="connsiteY415" fmla="*/ 243554 h 901636"/>
                <a:gd name="connsiteX416" fmla="*/ 176879 w 917638"/>
                <a:gd name="connsiteY416" fmla="*/ 249650 h 901636"/>
                <a:gd name="connsiteX417" fmla="*/ 178784 w 917638"/>
                <a:gd name="connsiteY417" fmla="*/ 244507 h 901636"/>
                <a:gd name="connsiteX418" fmla="*/ 183166 w 917638"/>
                <a:gd name="connsiteY418" fmla="*/ 238506 h 901636"/>
                <a:gd name="connsiteX419" fmla="*/ 186595 w 917638"/>
                <a:gd name="connsiteY419" fmla="*/ 241268 h 901636"/>
                <a:gd name="connsiteX420" fmla="*/ 188309 w 917638"/>
                <a:gd name="connsiteY420" fmla="*/ 244983 h 901636"/>
                <a:gd name="connsiteX421" fmla="*/ 213074 w 917638"/>
                <a:gd name="connsiteY421" fmla="*/ 243935 h 901636"/>
                <a:gd name="connsiteX422" fmla="*/ 217075 w 917638"/>
                <a:gd name="connsiteY422" fmla="*/ 242792 h 901636"/>
                <a:gd name="connsiteX423" fmla="*/ 210407 w 917638"/>
                <a:gd name="connsiteY423" fmla="*/ 238410 h 901636"/>
                <a:gd name="connsiteX424" fmla="*/ 204883 w 917638"/>
                <a:gd name="connsiteY424" fmla="*/ 228029 h 901636"/>
                <a:gd name="connsiteX425" fmla="*/ 203835 w 917638"/>
                <a:gd name="connsiteY425" fmla="*/ 189262 h 901636"/>
                <a:gd name="connsiteX426" fmla="*/ 196882 w 917638"/>
                <a:gd name="connsiteY426" fmla="*/ 178403 h 901636"/>
                <a:gd name="connsiteX427" fmla="*/ 189071 w 917638"/>
                <a:gd name="connsiteY427" fmla="*/ 160972 h 901636"/>
                <a:gd name="connsiteX428" fmla="*/ 185357 w 917638"/>
                <a:gd name="connsiteY428" fmla="*/ 150686 h 901636"/>
                <a:gd name="connsiteX429" fmla="*/ 185071 w 917638"/>
                <a:gd name="connsiteY429" fmla="*/ 147066 h 901636"/>
                <a:gd name="connsiteX430" fmla="*/ 186309 w 917638"/>
                <a:gd name="connsiteY430" fmla="*/ 141922 h 901636"/>
                <a:gd name="connsiteX431" fmla="*/ 195929 w 917638"/>
                <a:gd name="connsiteY431" fmla="*/ 142208 h 901636"/>
                <a:gd name="connsiteX432" fmla="*/ 203454 w 917638"/>
                <a:gd name="connsiteY432" fmla="*/ 143542 h 901636"/>
                <a:gd name="connsiteX433" fmla="*/ 217742 w 917638"/>
                <a:gd name="connsiteY433" fmla="*/ 139541 h 901636"/>
                <a:gd name="connsiteX434" fmla="*/ 224600 w 917638"/>
                <a:gd name="connsiteY434" fmla="*/ 142304 h 901636"/>
                <a:gd name="connsiteX435" fmla="*/ 224219 w 917638"/>
                <a:gd name="connsiteY435" fmla="*/ 150400 h 901636"/>
                <a:gd name="connsiteX436" fmla="*/ 226314 w 917638"/>
                <a:gd name="connsiteY436" fmla="*/ 160591 h 901636"/>
                <a:gd name="connsiteX437" fmla="*/ 228695 w 917638"/>
                <a:gd name="connsiteY437" fmla="*/ 165449 h 901636"/>
                <a:gd name="connsiteX438" fmla="*/ 232315 w 917638"/>
                <a:gd name="connsiteY438" fmla="*/ 171069 h 901636"/>
                <a:gd name="connsiteX439" fmla="*/ 243745 w 917638"/>
                <a:gd name="connsiteY439" fmla="*/ 170593 h 901636"/>
                <a:gd name="connsiteX440" fmla="*/ 256223 w 917638"/>
                <a:gd name="connsiteY440" fmla="*/ 173831 h 901636"/>
                <a:gd name="connsiteX441" fmla="*/ 271844 w 917638"/>
                <a:gd name="connsiteY441" fmla="*/ 174307 h 901636"/>
                <a:gd name="connsiteX442" fmla="*/ 294799 w 917638"/>
                <a:gd name="connsiteY442" fmla="*/ 180022 h 901636"/>
                <a:gd name="connsiteX443" fmla="*/ 304514 w 917638"/>
                <a:gd name="connsiteY443" fmla="*/ 176784 h 901636"/>
                <a:gd name="connsiteX444" fmla="*/ 313944 w 917638"/>
                <a:gd name="connsiteY444" fmla="*/ 169736 h 901636"/>
                <a:gd name="connsiteX445" fmla="*/ 331946 w 917638"/>
                <a:gd name="connsiteY445" fmla="*/ 165163 h 901636"/>
                <a:gd name="connsiteX446" fmla="*/ 333375 w 917638"/>
                <a:gd name="connsiteY446" fmla="*/ 162687 h 901636"/>
                <a:gd name="connsiteX447" fmla="*/ 322993 w 917638"/>
                <a:gd name="connsiteY447" fmla="*/ 163639 h 901636"/>
                <a:gd name="connsiteX448" fmla="*/ 313563 w 917638"/>
                <a:gd name="connsiteY448" fmla="*/ 159258 h 901636"/>
                <a:gd name="connsiteX449" fmla="*/ 312230 w 917638"/>
                <a:gd name="connsiteY449" fmla="*/ 154400 h 901636"/>
                <a:gd name="connsiteX450" fmla="*/ 313373 w 917638"/>
                <a:gd name="connsiteY450" fmla="*/ 150019 h 901636"/>
                <a:gd name="connsiteX451" fmla="*/ 317183 w 917638"/>
                <a:gd name="connsiteY451" fmla="*/ 140018 h 901636"/>
                <a:gd name="connsiteX452" fmla="*/ 344710 w 917638"/>
                <a:gd name="connsiteY452" fmla="*/ 124110 h 901636"/>
                <a:gd name="connsiteX453" fmla="*/ 364427 w 917638"/>
                <a:gd name="connsiteY453" fmla="*/ 119443 h 901636"/>
                <a:gd name="connsiteX454" fmla="*/ 385096 w 917638"/>
                <a:gd name="connsiteY454" fmla="*/ 110680 h 901636"/>
                <a:gd name="connsiteX455" fmla="*/ 395383 w 917638"/>
                <a:gd name="connsiteY455" fmla="*/ 101727 h 901636"/>
                <a:gd name="connsiteX456" fmla="*/ 402241 w 917638"/>
                <a:gd name="connsiteY456" fmla="*/ 90106 h 901636"/>
                <a:gd name="connsiteX457" fmla="*/ 404527 w 917638"/>
                <a:gd name="connsiteY457" fmla="*/ 87535 h 901636"/>
                <a:gd name="connsiteX458" fmla="*/ 407289 w 917638"/>
                <a:gd name="connsiteY458" fmla="*/ 85344 h 901636"/>
                <a:gd name="connsiteX459" fmla="*/ 404717 w 917638"/>
                <a:gd name="connsiteY459" fmla="*/ 81153 h 901636"/>
                <a:gd name="connsiteX460" fmla="*/ 406432 w 917638"/>
                <a:gd name="connsiteY460" fmla="*/ 36386 h 901636"/>
                <a:gd name="connsiteX461" fmla="*/ 408432 w 917638"/>
                <a:gd name="connsiteY461" fmla="*/ 28289 h 901636"/>
                <a:gd name="connsiteX462" fmla="*/ 412433 w 917638"/>
                <a:gd name="connsiteY462" fmla="*/ 21622 h 901636"/>
                <a:gd name="connsiteX463" fmla="*/ 418529 w 917638"/>
                <a:gd name="connsiteY463" fmla="*/ 16478 h 901636"/>
                <a:gd name="connsiteX464" fmla="*/ 427768 w 917638"/>
                <a:gd name="connsiteY464" fmla="*/ 10859 h 901636"/>
                <a:gd name="connsiteX465" fmla="*/ 461963 w 917638"/>
                <a:gd name="connsiteY465" fmla="*/ 3143 h 901636"/>
                <a:gd name="connsiteX466" fmla="*/ 467106 w 917638"/>
                <a:gd name="connsiteY466" fmla="*/ 0 h 901636"/>
                <a:gd name="connsiteX467" fmla="*/ 467773 w 917638"/>
                <a:gd name="connsiteY467" fmla="*/ 4858 h 901636"/>
                <a:gd name="connsiteX468" fmla="*/ 470249 w 917638"/>
                <a:gd name="connsiteY468" fmla="*/ 11049 h 901636"/>
                <a:gd name="connsiteX469" fmla="*/ 471964 w 917638"/>
                <a:gd name="connsiteY469" fmla="*/ 14478 h 901636"/>
                <a:gd name="connsiteX470" fmla="*/ 470535 w 917638"/>
                <a:gd name="connsiteY470" fmla="*/ 18859 h 901636"/>
                <a:gd name="connsiteX471" fmla="*/ 471678 w 917638"/>
                <a:gd name="connsiteY471" fmla="*/ 22574 h 901636"/>
                <a:gd name="connsiteX472" fmla="*/ 476345 w 917638"/>
                <a:gd name="connsiteY472" fmla="*/ 29051 h 901636"/>
                <a:gd name="connsiteX473" fmla="*/ 482060 w 917638"/>
                <a:gd name="connsiteY473" fmla="*/ 35243 h 901636"/>
                <a:gd name="connsiteX474" fmla="*/ 487204 w 917638"/>
                <a:gd name="connsiteY474" fmla="*/ 39148 h 901636"/>
                <a:gd name="connsiteX475" fmla="*/ 488728 w 917638"/>
                <a:gd name="connsiteY475" fmla="*/ 38767 h 901636"/>
                <a:gd name="connsiteX476" fmla="*/ 492538 w 917638"/>
                <a:gd name="connsiteY476" fmla="*/ 37624 h 901636"/>
                <a:gd name="connsiteX477" fmla="*/ 499015 w 917638"/>
                <a:gd name="connsiteY477" fmla="*/ 33623 h 901636"/>
                <a:gd name="connsiteX478" fmla="*/ 504349 w 917638"/>
                <a:gd name="connsiteY478" fmla="*/ 32290 h 901636"/>
                <a:gd name="connsiteX479" fmla="*/ 507397 w 917638"/>
                <a:gd name="connsiteY479" fmla="*/ 35433 h 901636"/>
                <a:gd name="connsiteX480" fmla="*/ 509207 w 917638"/>
                <a:gd name="connsiteY480" fmla="*/ 37147 h 901636"/>
                <a:gd name="connsiteX481" fmla="*/ 512540 w 917638"/>
                <a:gd name="connsiteY481" fmla="*/ 44101 h 901636"/>
                <a:gd name="connsiteX482" fmla="*/ 513493 w 917638"/>
                <a:gd name="connsiteY482" fmla="*/ 51340 h 901636"/>
                <a:gd name="connsiteX483" fmla="*/ 515017 w 917638"/>
                <a:gd name="connsiteY483" fmla="*/ 57341 h 901636"/>
                <a:gd name="connsiteX484" fmla="*/ 517779 w 917638"/>
                <a:gd name="connsiteY484" fmla="*/ 59722 h 901636"/>
                <a:gd name="connsiteX485" fmla="*/ 528066 w 917638"/>
                <a:gd name="connsiteY485" fmla="*/ 60579 h 901636"/>
                <a:gd name="connsiteX486" fmla="*/ 535686 w 917638"/>
                <a:gd name="connsiteY486" fmla="*/ 62769 h 901636"/>
                <a:gd name="connsiteX487" fmla="*/ 537686 w 917638"/>
                <a:gd name="connsiteY487" fmla="*/ 64770 h 901636"/>
                <a:gd name="connsiteX488" fmla="*/ 540258 w 917638"/>
                <a:gd name="connsiteY488" fmla="*/ 78105 h 901636"/>
                <a:gd name="connsiteX489" fmla="*/ 541687 w 917638"/>
                <a:gd name="connsiteY489" fmla="*/ 80010 h 901636"/>
                <a:gd name="connsiteX490" fmla="*/ 543592 w 917638"/>
                <a:gd name="connsiteY490" fmla="*/ 78391 h 901636"/>
                <a:gd name="connsiteX491" fmla="*/ 545402 w 917638"/>
                <a:gd name="connsiteY491" fmla="*/ 76200 h 901636"/>
                <a:gd name="connsiteX492" fmla="*/ 548069 w 917638"/>
                <a:gd name="connsiteY492" fmla="*/ 75914 h 901636"/>
                <a:gd name="connsiteX493" fmla="*/ 552450 w 917638"/>
                <a:gd name="connsiteY493" fmla="*/ 76676 h 901636"/>
                <a:gd name="connsiteX494" fmla="*/ 558356 w 917638"/>
                <a:gd name="connsiteY494" fmla="*/ 76962 h 901636"/>
                <a:gd name="connsiteX495" fmla="*/ 564452 w 917638"/>
                <a:gd name="connsiteY495" fmla="*/ 78486 h 901636"/>
                <a:gd name="connsiteX496" fmla="*/ 572738 w 917638"/>
                <a:gd name="connsiteY496" fmla="*/ 85916 h 901636"/>
                <a:gd name="connsiteX497" fmla="*/ 572453 w 917638"/>
                <a:gd name="connsiteY497" fmla="*/ 88392 h 901636"/>
                <a:gd name="connsiteX498" fmla="*/ 570833 w 917638"/>
                <a:gd name="connsiteY498" fmla="*/ 92773 h 901636"/>
                <a:gd name="connsiteX499" fmla="*/ 570262 w 917638"/>
                <a:gd name="connsiteY499" fmla="*/ 96202 h 901636"/>
                <a:gd name="connsiteX500" fmla="*/ 571691 w 917638"/>
                <a:gd name="connsiteY500" fmla="*/ 97631 h 901636"/>
                <a:gd name="connsiteX501" fmla="*/ 573881 w 917638"/>
                <a:gd name="connsiteY501" fmla="*/ 101155 h 901636"/>
                <a:gd name="connsiteX502" fmla="*/ 573405 w 917638"/>
                <a:gd name="connsiteY502" fmla="*/ 105251 h 901636"/>
                <a:gd name="connsiteX503" fmla="*/ 571214 w 917638"/>
                <a:gd name="connsiteY503" fmla="*/ 108204 h 901636"/>
                <a:gd name="connsiteX504" fmla="*/ 570357 w 917638"/>
                <a:gd name="connsiteY504" fmla="*/ 110490 h 901636"/>
                <a:gd name="connsiteX505" fmla="*/ 570357 w 917638"/>
                <a:gd name="connsiteY505" fmla="*/ 112109 h 901636"/>
                <a:gd name="connsiteX506" fmla="*/ 571119 w 917638"/>
                <a:gd name="connsiteY506" fmla="*/ 113347 h 901636"/>
                <a:gd name="connsiteX507" fmla="*/ 572834 w 917638"/>
                <a:gd name="connsiteY507" fmla="*/ 114491 h 901636"/>
                <a:gd name="connsiteX508" fmla="*/ 585216 w 917638"/>
                <a:gd name="connsiteY508" fmla="*/ 116014 h 901636"/>
                <a:gd name="connsiteX509" fmla="*/ 596551 w 917638"/>
                <a:gd name="connsiteY509" fmla="*/ 114491 h 901636"/>
                <a:gd name="connsiteX510" fmla="*/ 603599 w 917638"/>
                <a:gd name="connsiteY510" fmla="*/ 110300 h 901636"/>
                <a:gd name="connsiteX511" fmla="*/ 604838 w 917638"/>
                <a:gd name="connsiteY511" fmla="*/ 105823 h 901636"/>
                <a:gd name="connsiteX512" fmla="*/ 606838 w 917638"/>
                <a:gd name="connsiteY512" fmla="*/ 100869 h 901636"/>
                <a:gd name="connsiteX513" fmla="*/ 611124 w 917638"/>
                <a:gd name="connsiteY513" fmla="*/ 96678 h 901636"/>
                <a:gd name="connsiteX514" fmla="*/ 614077 w 917638"/>
                <a:gd name="connsiteY514" fmla="*/ 95250 h 901636"/>
                <a:gd name="connsiteX515" fmla="*/ 616744 w 917638"/>
                <a:gd name="connsiteY515" fmla="*/ 96964 h 901636"/>
                <a:gd name="connsiteX516" fmla="*/ 612267 w 917638"/>
                <a:gd name="connsiteY516" fmla="*/ 114585 h 901636"/>
                <a:gd name="connsiteX517" fmla="*/ 615506 w 917638"/>
                <a:gd name="connsiteY517" fmla="*/ 119063 h 901636"/>
                <a:gd name="connsiteX518" fmla="*/ 615982 w 917638"/>
                <a:gd name="connsiteY518" fmla="*/ 125730 h 901636"/>
                <a:gd name="connsiteX519" fmla="*/ 617220 w 917638"/>
                <a:gd name="connsiteY519" fmla="*/ 131540 h 901636"/>
                <a:gd name="connsiteX520" fmla="*/ 621221 w 917638"/>
                <a:gd name="connsiteY520" fmla="*/ 131445 h 901636"/>
                <a:gd name="connsiteX521" fmla="*/ 626078 w 917638"/>
                <a:gd name="connsiteY521" fmla="*/ 132588 h 901636"/>
                <a:gd name="connsiteX522" fmla="*/ 629603 w 917638"/>
                <a:gd name="connsiteY522" fmla="*/ 134684 h 901636"/>
                <a:gd name="connsiteX523" fmla="*/ 633603 w 917638"/>
                <a:gd name="connsiteY523" fmla="*/ 138208 h 901636"/>
                <a:gd name="connsiteX524" fmla="*/ 639413 w 917638"/>
                <a:gd name="connsiteY524" fmla="*/ 141351 h 901636"/>
                <a:gd name="connsiteX525" fmla="*/ 643509 w 917638"/>
                <a:gd name="connsiteY525" fmla="*/ 142494 h 901636"/>
                <a:gd name="connsiteX526" fmla="*/ 645033 w 917638"/>
                <a:gd name="connsiteY526" fmla="*/ 145161 h 901636"/>
                <a:gd name="connsiteX527" fmla="*/ 648367 w 917638"/>
                <a:gd name="connsiteY527" fmla="*/ 148209 h 901636"/>
                <a:gd name="connsiteX528" fmla="*/ 653510 w 917638"/>
                <a:gd name="connsiteY528" fmla="*/ 154686 h 901636"/>
                <a:gd name="connsiteX529" fmla="*/ 658178 w 917638"/>
                <a:gd name="connsiteY529" fmla="*/ 158972 h 901636"/>
                <a:gd name="connsiteX530" fmla="*/ 660464 w 917638"/>
                <a:gd name="connsiteY530" fmla="*/ 158972 h 901636"/>
                <a:gd name="connsiteX531" fmla="*/ 664750 w 917638"/>
                <a:gd name="connsiteY531" fmla="*/ 157258 h 901636"/>
                <a:gd name="connsiteX532" fmla="*/ 671227 w 917638"/>
                <a:gd name="connsiteY532" fmla="*/ 156210 h 901636"/>
                <a:gd name="connsiteX533" fmla="*/ 676275 w 917638"/>
                <a:gd name="connsiteY533" fmla="*/ 156305 h 901636"/>
                <a:gd name="connsiteX534" fmla="*/ 229743 w 917638"/>
                <a:gd name="connsiteY534" fmla="*/ 502062 h 901636"/>
                <a:gd name="connsiteX535" fmla="*/ 227457 w 917638"/>
                <a:gd name="connsiteY535" fmla="*/ 510064 h 901636"/>
                <a:gd name="connsiteX536" fmla="*/ 223171 w 917638"/>
                <a:gd name="connsiteY536" fmla="*/ 502634 h 901636"/>
                <a:gd name="connsiteX537" fmla="*/ 217551 w 917638"/>
                <a:gd name="connsiteY537" fmla="*/ 496157 h 901636"/>
                <a:gd name="connsiteX538" fmla="*/ 216218 w 917638"/>
                <a:gd name="connsiteY538" fmla="*/ 490156 h 901636"/>
                <a:gd name="connsiteX539" fmla="*/ 216218 w 917638"/>
                <a:gd name="connsiteY539" fmla="*/ 488537 h 901636"/>
                <a:gd name="connsiteX540" fmla="*/ 222885 w 917638"/>
                <a:gd name="connsiteY540" fmla="*/ 492919 h 901636"/>
                <a:gd name="connsiteX541" fmla="*/ 229743 w 917638"/>
                <a:gd name="connsiteY541" fmla="*/ 502062 h 901636"/>
                <a:gd name="connsiteX542" fmla="*/ 912781 w 917638"/>
                <a:gd name="connsiteY542" fmla="*/ 779240 h 901636"/>
                <a:gd name="connsiteX543" fmla="*/ 911162 w 917638"/>
                <a:gd name="connsiteY543" fmla="*/ 792003 h 901636"/>
                <a:gd name="connsiteX544" fmla="*/ 912305 w 917638"/>
                <a:gd name="connsiteY544" fmla="*/ 795718 h 901636"/>
                <a:gd name="connsiteX545" fmla="*/ 914686 w 917638"/>
                <a:gd name="connsiteY545" fmla="*/ 798386 h 901636"/>
                <a:gd name="connsiteX546" fmla="*/ 915734 w 917638"/>
                <a:gd name="connsiteY546" fmla="*/ 801243 h 901636"/>
                <a:gd name="connsiteX547" fmla="*/ 917638 w 917638"/>
                <a:gd name="connsiteY547" fmla="*/ 835057 h 901636"/>
                <a:gd name="connsiteX548" fmla="*/ 917353 w 917638"/>
                <a:gd name="connsiteY548" fmla="*/ 837819 h 901636"/>
                <a:gd name="connsiteX549" fmla="*/ 909447 w 917638"/>
                <a:gd name="connsiteY549" fmla="*/ 851345 h 901636"/>
                <a:gd name="connsiteX550" fmla="*/ 907733 w 917638"/>
                <a:gd name="connsiteY550" fmla="*/ 855250 h 901636"/>
                <a:gd name="connsiteX551" fmla="*/ 907352 w 917638"/>
                <a:gd name="connsiteY551" fmla="*/ 872014 h 901636"/>
                <a:gd name="connsiteX552" fmla="*/ 906018 w 917638"/>
                <a:gd name="connsiteY552" fmla="*/ 876491 h 901636"/>
                <a:gd name="connsiteX553" fmla="*/ 903256 w 917638"/>
                <a:gd name="connsiteY553" fmla="*/ 880967 h 901636"/>
                <a:gd name="connsiteX554" fmla="*/ 898303 w 917638"/>
                <a:gd name="connsiteY554" fmla="*/ 895159 h 901636"/>
                <a:gd name="connsiteX555" fmla="*/ 893921 w 917638"/>
                <a:gd name="connsiteY555" fmla="*/ 901636 h 901636"/>
                <a:gd name="connsiteX556" fmla="*/ 882205 w 917638"/>
                <a:gd name="connsiteY556" fmla="*/ 893826 h 901636"/>
                <a:gd name="connsiteX557" fmla="*/ 875252 w 917638"/>
                <a:gd name="connsiteY557" fmla="*/ 890397 h 901636"/>
                <a:gd name="connsiteX558" fmla="*/ 871919 w 917638"/>
                <a:gd name="connsiteY558" fmla="*/ 886777 h 901636"/>
                <a:gd name="connsiteX559" fmla="*/ 869728 w 917638"/>
                <a:gd name="connsiteY559" fmla="*/ 884206 h 901636"/>
                <a:gd name="connsiteX560" fmla="*/ 871157 w 917638"/>
                <a:gd name="connsiteY560" fmla="*/ 880872 h 901636"/>
                <a:gd name="connsiteX561" fmla="*/ 874300 w 917638"/>
                <a:gd name="connsiteY561" fmla="*/ 877348 h 901636"/>
                <a:gd name="connsiteX562" fmla="*/ 874776 w 917638"/>
                <a:gd name="connsiteY562" fmla="*/ 874681 h 901636"/>
                <a:gd name="connsiteX563" fmla="*/ 867347 w 917638"/>
                <a:gd name="connsiteY563" fmla="*/ 871538 h 901636"/>
                <a:gd name="connsiteX564" fmla="*/ 863918 w 917638"/>
                <a:gd name="connsiteY564" fmla="*/ 869442 h 901636"/>
                <a:gd name="connsiteX565" fmla="*/ 864013 w 917638"/>
                <a:gd name="connsiteY565" fmla="*/ 865822 h 901636"/>
                <a:gd name="connsiteX566" fmla="*/ 866585 w 917638"/>
                <a:gd name="connsiteY566" fmla="*/ 860107 h 901636"/>
                <a:gd name="connsiteX567" fmla="*/ 865346 w 917638"/>
                <a:gd name="connsiteY567" fmla="*/ 855345 h 901636"/>
                <a:gd name="connsiteX568" fmla="*/ 861060 w 917638"/>
                <a:gd name="connsiteY568" fmla="*/ 855631 h 901636"/>
                <a:gd name="connsiteX569" fmla="*/ 857822 w 917638"/>
                <a:gd name="connsiteY569" fmla="*/ 854869 h 901636"/>
                <a:gd name="connsiteX570" fmla="*/ 857345 w 917638"/>
                <a:gd name="connsiteY570" fmla="*/ 852488 h 901636"/>
                <a:gd name="connsiteX571" fmla="*/ 859822 w 917638"/>
                <a:gd name="connsiteY571" fmla="*/ 849344 h 901636"/>
                <a:gd name="connsiteX572" fmla="*/ 862965 w 917638"/>
                <a:gd name="connsiteY572" fmla="*/ 845248 h 901636"/>
                <a:gd name="connsiteX573" fmla="*/ 862870 w 917638"/>
                <a:gd name="connsiteY573" fmla="*/ 840677 h 901636"/>
                <a:gd name="connsiteX574" fmla="*/ 859060 w 917638"/>
                <a:gd name="connsiteY574" fmla="*/ 838772 h 901636"/>
                <a:gd name="connsiteX575" fmla="*/ 855631 w 917638"/>
                <a:gd name="connsiteY575" fmla="*/ 835057 h 901636"/>
                <a:gd name="connsiteX576" fmla="*/ 854202 w 917638"/>
                <a:gd name="connsiteY576" fmla="*/ 830103 h 901636"/>
                <a:gd name="connsiteX577" fmla="*/ 856869 w 917638"/>
                <a:gd name="connsiteY577" fmla="*/ 826675 h 901636"/>
                <a:gd name="connsiteX578" fmla="*/ 861251 w 917638"/>
                <a:gd name="connsiteY578" fmla="*/ 824484 h 901636"/>
                <a:gd name="connsiteX579" fmla="*/ 858012 w 917638"/>
                <a:gd name="connsiteY579" fmla="*/ 819341 h 901636"/>
                <a:gd name="connsiteX580" fmla="*/ 855917 w 917638"/>
                <a:gd name="connsiteY580" fmla="*/ 819245 h 901636"/>
                <a:gd name="connsiteX581" fmla="*/ 854202 w 917638"/>
                <a:gd name="connsiteY581" fmla="*/ 818102 h 901636"/>
                <a:gd name="connsiteX582" fmla="*/ 855631 w 917638"/>
                <a:gd name="connsiteY582" fmla="*/ 815721 h 901636"/>
                <a:gd name="connsiteX583" fmla="*/ 858964 w 917638"/>
                <a:gd name="connsiteY583" fmla="*/ 812102 h 901636"/>
                <a:gd name="connsiteX584" fmla="*/ 863632 w 917638"/>
                <a:gd name="connsiteY584" fmla="*/ 801434 h 901636"/>
                <a:gd name="connsiteX585" fmla="*/ 870109 w 917638"/>
                <a:gd name="connsiteY585" fmla="*/ 796385 h 901636"/>
                <a:gd name="connsiteX586" fmla="*/ 881729 w 917638"/>
                <a:gd name="connsiteY586" fmla="*/ 793147 h 901636"/>
                <a:gd name="connsiteX587" fmla="*/ 884777 w 917638"/>
                <a:gd name="connsiteY587" fmla="*/ 791718 h 901636"/>
                <a:gd name="connsiteX588" fmla="*/ 887730 w 917638"/>
                <a:gd name="connsiteY588" fmla="*/ 788003 h 901636"/>
                <a:gd name="connsiteX589" fmla="*/ 890873 w 917638"/>
                <a:gd name="connsiteY589" fmla="*/ 785527 h 901636"/>
                <a:gd name="connsiteX590" fmla="*/ 894683 w 917638"/>
                <a:gd name="connsiteY590" fmla="*/ 785908 h 901636"/>
                <a:gd name="connsiteX591" fmla="*/ 898303 w 917638"/>
                <a:gd name="connsiteY591" fmla="*/ 787336 h 901636"/>
                <a:gd name="connsiteX592" fmla="*/ 900494 w 917638"/>
                <a:gd name="connsiteY592" fmla="*/ 788861 h 901636"/>
                <a:gd name="connsiteX593" fmla="*/ 902113 w 917638"/>
                <a:gd name="connsiteY593" fmla="*/ 787241 h 901636"/>
                <a:gd name="connsiteX594" fmla="*/ 903732 w 917638"/>
                <a:gd name="connsiteY594" fmla="*/ 782574 h 901636"/>
                <a:gd name="connsiteX595" fmla="*/ 902684 w 917638"/>
                <a:gd name="connsiteY595" fmla="*/ 778478 h 901636"/>
                <a:gd name="connsiteX596" fmla="*/ 903256 w 917638"/>
                <a:gd name="connsiteY596" fmla="*/ 767143 h 901636"/>
                <a:gd name="connsiteX597" fmla="*/ 905256 w 917638"/>
                <a:gd name="connsiteY597" fmla="*/ 760762 h 901636"/>
                <a:gd name="connsiteX598" fmla="*/ 908590 w 917638"/>
                <a:gd name="connsiteY598" fmla="*/ 760381 h 901636"/>
                <a:gd name="connsiteX599" fmla="*/ 911733 w 917638"/>
                <a:gd name="connsiteY599" fmla="*/ 763905 h 901636"/>
                <a:gd name="connsiteX600" fmla="*/ 911543 w 917638"/>
                <a:gd name="connsiteY600" fmla="*/ 767048 h 901636"/>
                <a:gd name="connsiteX601" fmla="*/ 912686 w 917638"/>
                <a:gd name="connsiteY601" fmla="*/ 774382 h 901636"/>
                <a:gd name="connsiteX602" fmla="*/ 912781 w 917638"/>
                <a:gd name="connsiteY602" fmla="*/ 779240 h 901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</a:cxnLst>
              <a:rect l="l" t="t" r="r" b="b"/>
              <a:pathLst>
                <a:path w="917638" h="901636">
                  <a:moveTo>
                    <a:pt x="676275" y="156305"/>
                  </a:moveTo>
                  <a:lnTo>
                    <a:pt x="678466" y="159544"/>
                  </a:lnTo>
                  <a:lnTo>
                    <a:pt x="683419" y="161068"/>
                  </a:lnTo>
                  <a:lnTo>
                    <a:pt x="685229" y="162306"/>
                  </a:lnTo>
                  <a:lnTo>
                    <a:pt x="687134" y="164497"/>
                  </a:lnTo>
                  <a:lnTo>
                    <a:pt x="690467" y="165449"/>
                  </a:lnTo>
                  <a:lnTo>
                    <a:pt x="694468" y="164497"/>
                  </a:lnTo>
                  <a:lnTo>
                    <a:pt x="697421" y="161544"/>
                  </a:lnTo>
                  <a:lnTo>
                    <a:pt x="701326" y="160115"/>
                  </a:lnTo>
                  <a:lnTo>
                    <a:pt x="705326" y="160591"/>
                  </a:lnTo>
                  <a:lnTo>
                    <a:pt x="707517" y="162306"/>
                  </a:lnTo>
                  <a:lnTo>
                    <a:pt x="711803" y="164687"/>
                  </a:lnTo>
                  <a:lnTo>
                    <a:pt x="714280" y="164211"/>
                  </a:lnTo>
                  <a:lnTo>
                    <a:pt x="719138" y="165640"/>
                  </a:lnTo>
                  <a:lnTo>
                    <a:pt x="723995" y="170402"/>
                  </a:lnTo>
                  <a:lnTo>
                    <a:pt x="726091" y="175165"/>
                  </a:lnTo>
                  <a:lnTo>
                    <a:pt x="726567" y="177736"/>
                  </a:lnTo>
                  <a:lnTo>
                    <a:pt x="728663" y="180594"/>
                  </a:lnTo>
                  <a:lnTo>
                    <a:pt x="736854" y="193357"/>
                  </a:lnTo>
                  <a:lnTo>
                    <a:pt x="739521" y="194024"/>
                  </a:lnTo>
                  <a:lnTo>
                    <a:pt x="742379" y="192024"/>
                  </a:lnTo>
                  <a:lnTo>
                    <a:pt x="744188" y="189357"/>
                  </a:lnTo>
                  <a:lnTo>
                    <a:pt x="746855" y="188786"/>
                  </a:lnTo>
                  <a:lnTo>
                    <a:pt x="751142" y="190024"/>
                  </a:lnTo>
                  <a:lnTo>
                    <a:pt x="753904" y="191452"/>
                  </a:lnTo>
                  <a:lnTo>
                    <a:pt x="755237" y="196977"/>
                  </a:lnTo>
                  <a:lnTo>
                    <a:pt x="756190" y="198025"/>
                  </a:lnTo>
                  <a:lnTo>
                    <a:pt x="758095" y="196882"/>
                  </a:lnTo>
                  <a:lnTo>
                    <a:pt x="761333" y="196596"/>
                  </a:lnTo>
                  <a:lnTo>
                    <a:pt x="766667" y="197929"/>
                  </a:lnTo>
                  <a:lnTo>
                    <a:pt x="773906" y="196405"/>
                  </a:lnTo>
                  <a:lnTo>
                    <a:pt x="779717" y="194120"/>
                  </a:lnTo>
                  <a:lnTo>
                    <a:pt x="782764" y="194215"/>
                  </a:lnTo>
                  <a:lnTo>
                    <a:pt x="787527" y="200596"/>
                  </a:lnTo>
                  <a:lnTo>
                    <a:pt x="792956" y="203073"/>
                  </a:lnTo>
                  <a:lnTo>
                    <a:pt x="805053" y="204978"/>
                  </a:lnTo>
                  <a:lnTo>
                    <a:pt x="818007" y="208026"/>
                  </a:lnTo>
                  <a:lnTo>
                    <a:pt x="823055" y="210407"/>
                  </a:lnTo>
                  <a:lnTo>
                    <a:pt x="826580" y="211645"/>
                  </a:lnTo>
                  <a:lnTo>
                    <a:pt x="826961" y="220123"/>
                  </a:lnTo>
                  <a:lnTo>
                    <a:pt x="825913" y="221361"/>
                  </a:lnTo>
                  <a:lnTo>
                    <a:pt x="812959" y="238410"/>
                  </a:lnTo>
                  <a:lnTo>
                    <a:pt x="807530" y="244411"/>
                  </a:lnTo>
                  <a:lnTo>
                    <a:pt x="804767" y="253079"/>
                  </a:lnTo>
                  <a:lnTo>
                    <a:pt x="802862" y="266224"/>
                  </a:lnTo>
                  <a:lnTo>
                    <a:pt x="799052" y="278797"/>
                  </a:lnTo>
                  <a:lnTo>
                    <a:pt x="793337" y="290608"/>
                  </a:lnTo>
                  <a:lnTo>
                    <a:pt x="791242" y="299466"/>
                  </a:lnTo>
                  <a:lnTo>
                    <a:pt x="792861" y="305371"/>
                  </a:lnTo>
                  <a:lnTo>
                    <a:pt x="791909" y="314610"/>
                  </a:lnTo>
                  <a:lnTo>
                    <a:pt x="788384" y="327184"/>
                  </a:lnTo>
                  <a:lnTo>
                    <a:pt x="787813" y="336709"/>
                  </a:lnTo>
                  <a:lnTo>
                    <a:pt x="790099" y="343091"/>
                  </a:lnTo>
                  <a:lnTo>
                    <a:pt x="793337" y="344424"/>
                  </a:lnTo>
                  <a:lnTo>
                    <a:pt x="785527" y="348710"/>
                  </a:lnTo>
                  <a:lnTo>
                    <a:pt x="783812" y="352425"/>
                  </a:lnTo>
                  <a:lnTo>
                    <a:pt x="780764" y="357378"/>
                  </a:lnTo>
                  <a:lnTo>
                    <a:pt x="775811" y="359473"/>
                  </a:lnTo>
                  <a:lnTo>
                    <a:pt x="770858" y="360236"/>
                  </a:lnTo>
                  <a:lnTo>
                    <a:pt x="766858" y="359569"/>
                  </a:lnTo>
                  <a:lnTo>
                    <a:pt x="764572" y="357568"/>
                  </a:lnTo>
                  <a:lnTo>
                    <a:pt x="764667" y="355663"/>
                  </a:lnTo>
                  <a:lnTo>
                    <a:pt x="762572" y="354139"/>
                  </a:lnTo>
                  <a:lnTo>
                    <a:pt x="757238" y="354139"/>
                  </a:lnTo>
                  <a:lnTo>
                    <a:pt x="751808" y="357568"/>
                  </a:lnTo>
                  <a:lnTo>
                    <a:pt x="747427" y="363188"/>
                  </a:lnTo>
                  <a:lnTo>
                    <a:pt x="748855" y="366331"/>
                  </a:lnTo>
                  <a:lnTo>
                    <a:pt x="752856" y="367093"/>
                  </a:lnTo>
                  <a:lnTo>
                    <a:pt x="753904" y="368332"/>
                  </a:lnTo>
                  <a:lnTo>
                    <a:pt x="753904" y="369951"/>
                  </a:lnTo>
                  <a:lnTo>
                    <a:pt x="752475" y="371856"/>
                  </a:lnTo>
                  <a:lnTo>
                    <a:pt x="750761" y="375190"/>
                  </a:lnTo>
                  <a:lnTo>
                    <a:pt x="742379" y="385000"/>
                  </a:lnTo>
                  <a:lnTo>
                    <a:pt x="733901" y="394811"/>
                  </a:lnTo>
                  <a:lnTo>
                    <a:pt x="732472" y="397764"/>
                  </a:lnTo>
                  <a:lnTo>
                    <a:pt x="729805" y="399859"/>
                  </a:lnTo>
                  <a:lnTo>
                    <a:pt x="719042" y="405098"/>
                  </a:lnTo>
                  <a:lnTo>
                    <a:pt x="717899" y="407194"/>
                  </a:lnTo>
                  <a:lnTo>
                    <a:pt x="717233" y="415957"/>
                  </a:lnTo>
                  <a:lnTo>
                    <a:pt x="716090" y="423196"/>
                  </a:lnTo>
                  <a:lnTo>
                    <a:pt x="707993" y="429959"/>
                  </a:lnTo>
                  <a:lnTo>
                    <a:pt x="700088" y="436626"/>
                  </a:lnTo>
                  <a:lnTo>
                    <a:pt x="698087" y="440722"/>
                  </a:lnTo>
                  <a:lnTo>
                    <a:pt x="696659" y="445484"/>
                  </a:lnTo>
                  <a:lnTo>
                    <a:pt x="694087" y="450818"/>
                  </a:lnTo>
                  <a:lnTo>
                    <a:pt x="693611" y="453676"/>
                  </a:lnTo>
                  <a:lnTo>
                    <a:pt x="697706" y="458248"/>
                  </a:lnTo>
                  <a:lnTo>
                    <a:pt x="697230" y="462058"/>
                  </a:lnTo>
                  <a:lnTo>
                    <a:pt x="695897" y="467392"/>
                  </a:lnTo>
                  <a:lnTo>
                    <a:pt x="692087" y="471201"/>
                  </a:lnTo>
                  <a:lnTo>
                    <a:pt x="687800" y="473393"/>
                  </a:lnTo>
                  <a:lnTo>
                    <a:pt x="687896" y="479298"/>
                  </a:lnTo>
                  <a:lnTo>
                    <a:pt x="690182" y="480060"/>
                  </a:lnTo>
                  <a:lnTo>
                    <a:pt x="695325" y="479679"/>
                  </a:lnTo>
                  <a:lnTo>
                    <a:pt x="702564" y="475393"/>
                  </a:lnTo>
                  <a:lnTo>
                    <a:pt x="707231" y="469963"/>
                  </a:lnTo>
                  <a:lnTo>
                    <a:pt x="704469" y="464725"/>
                  </a:lnTo>
                  <a:lnTo>
                    <a:pt x="704088" y="463677"/>
                  </a:lnTo>
                  <a:lnTo>
                    <a:pt x="704850" y="462534"/>
                  </a:lnTo>
                  <a:lnTo>
                    <a:pt x="710375" y="456819"/>
                  </a:lnTo>
                  <a:lnTo>
                    <a:pt x="717233" y="453390"/>
                  </a:lnTo>
                  <a:lnTo>
                    <a:pt x="726853" y="452818"/>
                  </a:lnTo>
                  <a:lnTo>
                    <a:pt x="738378" y="454819"/>
                  </a:lnTo>
                  <a:lnTo>
                    <a:pt x="739521" y="455581"/>
                  </a:lnTo>
                  <a:lnTo>
                    <a:pt x="738950" y="459105"/>
                  </a:lnTo>
                  <a:lnTo>
                    <a:pt x="739997" y="464248"/>
                  </a:lnTo>
                  <a:lnTo>
                    <a:pt x="742093" y="467773"/>
                  </a:lnTo>
                  <a:lnTo>
                    <a:pt x="739235" y="477964"/>
                  </a:lnTo>
                  <a:lnTo>
                    <a:pt x="741426" y="481203"/>
                  </a:lnTo>
                  <a:lnTo>
                    <a:pt x="744760" y="485013"/>
                  </a:lnTo>
                  <a:lnTo>
                    <a:pt x="747236" y="488442"/>
                  </a:lnTo>
                  <a:lnTo>
                    <a:pt x="750856" y="491585"/>
                  </a:lnTo>
                  <a:lnTo>
                    <a:pt x="754094" y="497014"/>
                  </a:lnTo>
                  <a:lnTo>
                    <a:pt x="755237" y="500063"/>
                  </a:lnTo>
                  <a:lnTo>
                    <a:pt x="750094" y="505301"/>
                  </a:lnTo>
                  <a:lnTo>
                    <a:pt x="741331" y="510254"/>
                  </a:lnTo>
                  <a:lnTo>
                    <a:pt x="740378" y="513397"/>
                  </a:lnTo>
                  <a:lnTo>
                    <a:pt x="740474" y="517017"/>
                  </a:lnTo>
                  <a:lnTo>
                    <a:pt x="741426" y="519875"/>
                  </a:lnTo>
                  <a:lnTo>
                    <a:pt x="746284" y="523494"/>
                  </a:lnTo>
                  <a:lnTo>
                    <a:pt x="751427" y="531686"/>
                  </a:lnTo>
                  <a:lnTo>
                    <a:pt x="754761" y="539019"/>
                  </a:lnTo>
                  <a:lnTo>
                    <a:pt x="761905" y="545973"/>
                  </a:lnTo>
                  <a:lnTo>
                    <a:pt x="763714" y="548068"/>
                  </a:lnTo>
                  <a:lnTo>
                    <a:pt x="763238" y="549783"/>
                  </a:lnTo>
                  <a:lnTo>
                    <a:pt x="761333" y="552735"/>
                  </a:lnTo>
                  <a:lnTo>
                    <a:pt x="758857" y="562737"/>
                  </a:lnTo>
                  <a:lnTo>
                    <a:pt x="755904" y="564261"/>
                  </a:lnTo>
                  <a:lnTo>
                    <a:pt x="752666" y="564928"/>
                  </a:lnTo>
                  <a:lnTo>
                    <a:pt x="743712" y="572167"/>
                  </a:lnTo>
                  <a:lnTo>
                    <a:pt x="739807" y="571309"/>
                  </a:lnTo>
                  <a:lnTo>
                    <a:pt x="734092" y="571405"/>
                  </a:lnTo>
                  <a:lnTo>
                    <a:pt x="729996" y="573786"/>
                  </a:lnTo>
                  <a:lnTo>
                    <a:pt x="730472" y="578262"/>
                  </a:lnTo>
                  <a:lnTo>
                    <a:pt x="734092" y="582359"/>
                  </a:lnTo>
                  <a:lnTo>
                    <a:pt x="736187" y="586930"/>
                  </a:lnTo>
                  <a:lnTo>
                    <a:pt x="737045" y="591502"/>
                  </a:lnTo>
                  <a:lnTo>
                    <a:pt x="741140" y="595027"/>
                  </a:lnTo>
                  <a:lnTo>
                    <a:pt x="746760" y="597027"/>
                  </a:lnTo>
                  <a:lnTo>
                    <a:pt x="749999" y="597218"/>
                  </a:lnTo>
                  <a:lnTo>
                    <a:pt x="752094" y="598456"/>
                  </a:lnTo>
                  <a:lnTo>
                    <a:pt x="753332" y="600075"/>
                  </a:lnTo>
                  <a:lnTo>
                    <a:pt x="755809" y="609981"/>
                  </a:lnTo>
                  <a:lnTo>
                    <a:pt x="754380" y="612457"/>
                  </a:lnTo>
                  <a:lnTo>
                    <a:pt x="751332" y="613600"/>
                  </a:lnTo>
                  <a:lnTo>
                    <a:pt x="749522" y="617696"/>
                  </a:lnTo>
                  <a:lnTo>
                    <a:pt x="745808" y="623697"/>
                  </a:lnTo>
                  <a:lnTo>
                    <a:pt x="743807" y="628459"/>
                  </a:lnTo>
                  <a:lnTo>
                    <a:pt x="746093" y="632746"/>
                  </a:lnTo>
                  <a:lnTo>
                    <a:pt x="747046" y="635889"/>
                  </a:lnTo>
                  <a:lnTo>
                    <a:pt x="745808" y="639127"/>
                  </a:lnTo>
                  <a:lnTo>
                    <a:pt x="747427" y="644176"/>
                  </a:lnTo>
                  <a:lnTo>
                    <a:pt x="751713" y="649128"/>
                  </a:lnTo>
                  <a:lnTo>
                    <a:pt x="763429" y="656177"/>
                  </a:lnTo>
                  <a:lnTo>
                    <a:pt x="774287" y="661797"/>
                  </a:lnTo>
                  <a:lnTo>
                    <a:pt x="777621" y="662750"/>
                  </a:lnTo>
                  <a:lnTo>
                    <a:pt x="792289" y="659130"/>
                  </a:lnTo>
                  <a:lnTo>
                    <a:pt x="794671" y="659416"/>
                  </a:lnTo>
                  <a:lnTo>
                    <a:pt x="796480" y="663797"/>
                  </a:lnTo>
                  <a:lnTo>
                    <a:pt x="797243" y="666655"/>
                  </a:lnTo>
                  <a:lnTo>
                    <a:pt x="795623" y="671131"/>
                  </a:lnTo>
                  <a:lnTo>
                    <a:pt x="791623" y="677132"/>
                  </a:lnTo>
                  <a:lnTo>
                    <a:pt x="787337" y="681990"/>
                  </a:lnTo>
                  <a:lnTo>
                    <a:pt x="784765" y="686085"/>
                  </a:lnTo>
                  <a:lnTo>
                    <a:pt x="785241" y="689800"/>
                  </a:lnTo>
                  <a:lnTo>
                    <a:pt x="785432" y="694754"/>
                  </a:lnTo>
                  <a:lnTo>
                    <a:pt x="782003" y="696277"/>
                  </a:lnTo>
                  <a:lnTo>
                    <a:pt x="781812" y="695230"/>
                  </a:lnTo>
                  <a:lnTo>
                    <a:pt x="780383" y="694372"/>
                  </a:lnTo>
                  <a:lnTo>
                    <a:pt x="779145" y="694944"/>
                  </a:lnTo>
                  <a:lnTo>
                    <a:pt x="778193" y="695992"/>
                  </a:lnTo>
                  <a:lnTo>
                    <a:pt x="778097" y="697897"/>
                  </a:lnTo>
                  <a:lnTo>
                    <a:pt x="770572" y="701040"/>
                  </a:lnTo>
                  <a:lnTo>
                    <a:pt x="765429" y="704279"/>
                  </a:lnTo>
                  <a:lnTo>
                    <a:pt x="745141" y="723805"/>
                  </a:lnTo>
                  <a:lnTo>
                    <a:pt x="735711" y="729519"/>
                  </a:lnTo>
                  <a:lnTo>
                    <a:pt x="733806" y="732949"/>
                  </a:lnTo>
                  <a:lnTo>
                    <a:pt x="731901" y="739330"/>
                  </a:lnTo>
                  <a:lnTo>
                    <a:pt x="726281" y="744855"/>
                  </a:lnTo>
                  <a:lnTo>
                    <a:pt x="721424" y="747427"/>
                  </a:lnTo>
                  <a:lnTo>
                    <a:pt x="709327" y="750094"/>
                  </a:lnTo>
                  <a:lnTo>
                    <a:pt x="697230" y="755904"/>
                  </a:lnTo>
                  <a:lnTo>
                    <a:pt x="691706" y="753427"/>
                  </a:lnTo>
                  <a:lnTo>
                    <a:pt x="677513" y="753713"/>
                  </a:lnTo>
                  <a:lnTo>
                    <a:pt x="668750" y="746665"/>
                  </a:lnTo>
                  <a:lnTo>
                    <a:pt x="651701" y="742188"/>
                  </a:lnTo>
                  <a:lnTo>
                    <a:pt x="646176" y="731996"/>
                  </a:lnTo>
                  <a:lnTo>
                    <a:pt x="638461" y="731329"/>
                  </a:lnTo>
                  <a:lnTo>
                    <a:pt x="633413" y="731615"/>
                  </a:lnTo>
                  <a:lnTo>
                    <a:pt x="630365" y="730091"/>
                  </a:lnTo>
                  <a:lnTo>
                    <a:pt x="629603" y="726567"/>
                  </a:lnTo>
                  <a:lnTo>
                    <a:pt x="629507" y="723233"/>
                  </a:lnTo>
                  <a:lnTo>
                    <a:pt x="624173" y="724757"/>
                  </a:lnTo>
                  <a:lnTo>
                    <a:pt x="620078" y="724757"/>
                  </a:lnTo>
                  <a:lnTo>
                    <a:pt x="617601" y="726091"/>
                  </a:lnTo>
                  <a:lnTo>
                    <a:pt x="615696" y="727710"/>
                  </a:lnTo>
                  <a:lnTo>
                    <a:pt x="613410" y="726662"/>
                  </a:lnTo>
                  <a:lnTo>
                    <a:pt x="612077" y="727043"/>
                  </a:lnTo>
                  <a:lnTo>
                    <a:pt x="612172" y="729043"/>
                  </a:lnTo>
                  <a:lnTo>
                    <a:pt x="607219" y="729519"/>
                  </a:lnTo>
                  <a:lnTo>
                    <a:pt x="601885" y="728281"/>
                  </a:lnTo>
                  <a:lnTo>
                    <a:pt x="587883" y="723043"/>
                  </a:lnTo>
                  <a:lnTo>
                    <a:pt x="585692" y="722186"/>
                  </a:lnTo>
                  <a:lnTo>
                    <a:pt x="575977" y="720185"/>
                  </a:lnTo>
                  <a:lnTo>
                    <a:pt x="571976" y="717995"/>
                  </a:lnTo>
                  <a:lnTo>
                    <a:pt x="568833" y="712756"/>
                  </a:lnTo>
                  <a:lnTo>
                    <a:pt x="566452" y="711136"/>
                  </a:lnTo>
                  <a:lnTo>
                    <a:pt x="564928" y="710184"/>
                  </a:lnTo>
                  <a:lnTo>
                    <a:pt x="555879" y="712756"/>
                  </a:lnTo>
                  <a:lnTo>
                    <a:pt x="552736" y="716947"/>
                  </a:lnTo>
                  <a:lnTo>
                    <a:pt x="547783" y="721709"/>
                  </a:lnTo>
                  <a:lnTo>
                    <a:pt x="514064" y="745331"/>
                  </a:lnTo>
                  <a:lnTo>
                    <a:pt x="507968" y="755142"/>
                  </a:lnTo>
                  <a:lnTo>
                    <a:pt x="500825" y="769620"/>
                  </a:lnTo>
                  <a:lnTo>
                    <a:pt x="500253" y="776383"/>
                  </a:lnTo>
                  <a:lnTo>
                    <a:pt x="503301" y="797909"/>
                  </a:lnTo>
                  <a:lnTo>
                    <a:pt x="510159" y="809149"/>
                  </a:lnTo>
                  <a:lnTo>
                    <a:pt x="511016" y="811720"/>
                  </a:lnTo>
                  <a:lnTo>
                    <a:pt x="507302" y="811720"/>
                  </a:lnTo>
                  <a:lnTo>
                    <a:pt x="500920" y="810387"/>
                  </a:lnTo>
                  <a:lnTo>
                    <a:pt x="495586" y="808577"/>
                  </a:lnTo>
                  <a:lnTo>
                    <a:pt x="490538" y="809625"/>
                  </a:lnTo>
                  <a:lnTo>
                    <a:pt x="485680" y="811911"/>
                  </a:lnTo>
                  <a:lnTo>
                    <a:pt x="481489" y="813340"/>
                  </a:lnTo>
                  <a:lnTo>
                    <a:pt x="478441" y="813721"/>
                  </a:lnTo>
                  <a:lnTo>
                    <a:pt x="476345" y="815054"/>
                  </a:lnTo>
                  <a:lnTo>
                    <a:pt x="475393" y="817721"/>
                  </a:lnTo>
                  <a:lnTo>
                    <a:pt x="475202" y="819626"/>
                  </a:lnTo>
                  <a:lnTo>
                    <a:pt x="469773" y="819150"/>
                  </a:lnTo>
                  <a:lnTo>
                    <a:pt x="457391" y="815244"/>
                  </a:lnTo>
                  <a:lnTo>
                    <a:pt x="446246" y="812578"/>
                  </a:lnTo>
                  <a:lnTo>
                    <a:pt x="439674" y="815626"/>
                  </a:lnTo>
                  <a:lnTo>
                    <a:pt x="435483" y="818483"/>
                  </a:lnTo>
                  <a:lnTo>
                    <a:pt x="432530" y="818007"/>
                  </a:lnTo>
                  <a:lnTo>
                    <a:pt x="430340" y="815054"/>
                  </a:lnTo>
                  <a:lnTo>
                    <a:pt x="428816" y="812197"/>
                  </a:lnTo>
                  <a:lnTo>
                    <a:pt x="424434" y="809530"/>
                  </a:lnTo>
                  <a:lnTo>
                    <a:pt x="414623" y="805529"/>
                  </a:lnTo>
                  <a:lnTo>
                    <a:pt x="415100" y="803529"/>
                  </a:lnTo>
                  <a:lnTo>
                    <a:pt x="416814" y="800862"/>
                  </a:lnTo>
                  <a:lnTo>
                    <a:pt x="416719" y="799147"/>
                  </a:lnTo>
                  <a:lnTo>
                    <a:pt x="414814" y="796671"/>
                  </a:lnTo>
                  <a:lnTo>
                    <a:pt x="405765" y="794099"/>
                  </a:lnTo>
                  <a:lnTo>
                    <a:pt x="401479" y="793337"/>
                  </a:lnTo>
                  <a:lnTo>
                    <a:pt x="398717" y="795242"/>
                  </a:lnTo>
                  <a:lnTo>
                    <a:pt x="396812" y="797433"/>
                  </a:lnTo>
                  <a:lnTo>
                    <a:pt x="391763" y="789241"/>
                  </a:lnTo>
                  <a:lnTo>
                    <a:pt x="388144" y="787527"/>
                  </a:lnTo>
                  <a:lnTo>
                    <a:pt x="382715" y="787241"/>
                  </a:lnTo>
                  <a:lnTo>
                    <a:pt x="376428" y="784765"/>
                  </a:lnTo>
                  <a:lnTo>
                    <a:pt x="369951" y="781526"/>
                  </a:lnTo>
                  <a:lnTo>
                    <a:pt x="354235" y="776383"/>
                  </a:lnTo>
                  <a:lnTo>
                    <a:pt x="349949" y="775716"/>
                  </a:lnTo>
                  <a:lnTo>
                    <a:pt x="348139" y="776573"/>
                  </a:lnTo>
                  <a:lnTo>
                    <a:pt x="346996" y="779621"/>
                  </a:lnTo>
                  <a:lnTo>
                    <a:pt x="346424" y="788384"/>
                  </a:lnTo>
                  <a:lnTo>
                    <a:pt x="345758" y="789337"/>
                  </a:lnTo>
                  <a:lnTo>
                    <a:pt x="338423" y="789622"/>
                  </a:lnTo>
                  <a:lnTo>
                    <a:pt x="329470" y="788384"/>
                  </a:lnTo>
                  <a:lnTo>
                    <a:pt x="325279" y="788956"/>
                  </a:lnTo>
                  <a:lnTo>
                    <a:pt x="321659" y="789051"/>
                  </a:lnTo>
                  <a:lnTo>
                    <a:pt x="318135" y="786669"/>
                  </a:lnTo>
                  <a:lnTo>
                    <a:pt x="302609" y="789337"/>
                  </a:lnTo>
                  <a:lnTo>
                    <a:pt x="300038" y="788098"/>
                  </a:lnTo>
                  <a:lnTo>
                    <a:pt x="296323" y="784098"/>
                  </a:lnTo>
                  <a:lnTo>
                    <a:pt x="292132" y="780955"/>
                  </a:lnTo>
                  <a:lnTo>
                    <a:pt x="288798" y="779336"/>
                  </a:lnTo>
                  <a:lnTo>
                    <a:pt x="286036" y="777526"/>
                  </a:lnTo>
                  <a:lnTo>
                    <a:pt x="283559" y="777144"/>
                  </a:lnTo>
                  <a:lnTo>
                    <a:pt x="279749" y="778954"/>
                  </a:lnTo>
                  <a:lnTo>
                    <a:pt x="274415" y="779716"/>
                  </a:lnTo>
                  <a:lnTo>
                    <a:pt x="270034" y="779526"/>
                  </a:lnTo>
                  <a:lnTo>
                    <a:pt x="267653" y="779812"/>
                  </a:lnTo>
                  <a:lnTo>
                    <a:pt x="257842" y="770096"/>
                  </a:lnTo>
                  <a:lnTo>
                    <a:pt x="256413" y="767525"/>
                  </a:lnTo>
                  <a:lnTo>
                    <a:pt x="251460" y="766763"/>
                  </a:lnTo>
                  <a:lnTo>
                    <a:pt x="245364" y="766667"/>
                  </a:lnTo>
                  <a:lnTo>
                    <a:pt x="229934" y="760381"/>
                  </a:lnTo>
                  <a:lnTo>
                    <a:pt x="222885" y="757047"/>
                  </a:lnTo>
                  <a:lnTo>
                    <a:pt x="221837" y="755047"/>
                  </a:lnTo>
                  <a:lnTo>
                    <a:pt x="221933" y="753427"/>
                  </a:lnTo>
                  <a:lnTo>
                    <a:pt x="220694" y="753713"/>
                  </a:lnTo>
                  <a:lnTo>
                    <a:pt x="218599" y="756666"/>
                  </a:lnTo>
                  <a:lnTo>
                    <a:pt x="217456" y="758952"/>
                  </a:lnTo>
                  <a:lnTo>
                    <a:pt x="215932" y="759428"/>
                  </a:lnTo>
                  <a:lnTo>
                    <a:pt x="213646" y="759047"/>
                  </a:lnTo>
                  <a:lnTo>
                    <a:pt x="211646" y="757714"/>
                  </a:lnTo>
                  <a:lnTo>
                    <a:pt x="210407" y="755999"/>
                  </a:lnTo>
                  <a:lnTo>
                    <a:pt x="211741" y="753047"/>
                  </a:lnTo>
                  <a:lnTo>
                    <a:pt x="214122" y="749236"/>
                  </a:lnTo>
                  <a:lnTo>
                    <a:pt x="215075" y="744950"/>
                  </a:lnTo>
                  <a:lnTo>
                    <a:pt x="214884" y="741236"/>
                  </a:lnTo>
                  <a:lnTo>
                    <a:pt x="210979" y="738759"/>
                  </a:lnTo>
                  <a:lnTo>
                    <a:pt x="205169" y="737806"/>
                  </a:lnTo>
                  <a:lnTo>
                    <a:pt x="200978" y="737521"/>
                  </a:lnTo>
                  <a:lnTo>
                    <a:pt x="195453" y="735330"/>
                  </a:lnTo>
                  <a:lnTo>
                    <a:pt x="192881" y="733806"/>
                  </a:lnTo>
                  <a:lnTo>
                    <a:pt x="190405" y="729615"/>
                  </a:lnTo>
                  <a:lnTo>
                    <a:pt x="190310" y="726472"/>
                  </a:lnTo>
                  <a:lnTo>
                    <a:pt x="200692" y="723805"/>
                  </a:lnTo>
                  <a:lnTo>
                    <a:pt x="210122" y="712756"/>
                  </a:lnTo>
                  <a:lnTo>
                    <a:pt x="218980" y="672275"/>
                  </a:lnTo>
                  <a:lnTo>
                    <a:pt x="225457" y="624078"/>
                  </a:lnTo>
                  <a:lnTo>
                    <a:pt x="230219" y="614934"/>
                  </a:lnTo>
                  <a:lnTo>
                    <a:pt x="236220" y="612457"/>
                  </a:lnTo>
                  <a:lnTo>
                    <a:pt x="231362" y="605694"/>
                  </a:lnTo>
                  <a:lnTo>
                    <a:pt x="228314" y="609124"/>
                  </a:lnTo>
                  <a:lnTo>
                    <a:pt x="227076" y="612743"/>
                  </a:lnTo>
                  <a:lnTo>
                    <a:pt x="225457" y="614458"/>
                  </a:lnTo>
                  <a:lnTo>
                    <a:pt x="229076" y="569786"/>
                  </a:lnTo>
                  <a:lnTo>
                    <a:pt x="231648" y="553402"/>
                  </a:lnTo>
                  <a:lnTo>
                    <a:pt x="235934" y="536067"/>
                  </a:lnTo>
                  <a:lnTo>
                    <a:pt x="244888" y="542925"/>
                  </a:lnTo>
                  <a:lnTo>
                    <a:pt x="252317" y="549878"/>
                  </a:lnTo>
                  <a:lnTo>
                    <a:pt x="256127" y="555974"/>
                  </a:lnTo>
                  <a:lnTo>
                    <a:pt x="260985" y="575977"/>
                  </a:lnTo>
                  <a:lnTo>
                    <a:pt x="264605" y="580168"/>
                  </a:lnTo>
                  <a:lnTo>
                    <a:pt x="270129" y="584359"/>
                  </a:lnTo>
                  <a:lnTo>
                    <a:pt x="267938" y="579787"/>
                  </a:lnTo>
                  <a:lnTo>
                    <a:pt x="264128" y="576263"/>
                  </a:lnTo>
                  <a:lnTo>
                    <a:pt x="258223" y="549497"/>
                  </a:lnTo>
                  <a:lnTo>
                    <a:pt x="254603" y="541972"/>
                  </a:lnTo>
                  <a:lnTo>
                    <a:pt x="248793" y="535591"/>
                  </a:lnTo>
                  <a:lnTo>
                    <a:pt x="230315" y="522065"/>
                  </a:lnTo>
                  <a:lnTo>
                    <a:pt x="228600" y="519398"/>
                  </a:lnTo>
                  <a:lnTo>
                    <a:pt x="227743" y="514255"/>
                  </a:lnTo>
                  <a:lnTo>
                    <a:pt x="233839" y="514445"/>
                  </a:lnTo>
                  <a:lnTo>
                    <a:pt x="239173" y="517017"/>
                  </a:lnTo>
                  <a:lnTo>
                    <a:pt x="238506" y="514064"/>
                  </a:lnTo>
                  <a:lnTo>
                    <a:pt x="236887" y="511016"/>
                  </a:lnTo>
                  <a:lnTo>
                    <a:pt x="234506" y="500063"/>
                  </a:lnTo>
                  <a:lnTo>
                    <a:pt x="232410" y="474345"/>
                  </a:lnTo>
                  <a:lnTo>
                    <a:pt x="232696" y="469868"/>
                  </a:lnTo>
                  <a:lnTo>
                    <a:pt x="231743" y="464439"/>
                  </a:lnTo>
                  <a:lnTo>
                    <a:pt x="225838" y="463201"/>
                  </a:lnTo>
                  <a:lnTo>
                    <a:pt x="221075" y="463010"/>
                  </a:lnTo>
                  <a:lnTo>
                    <a:pt x="216027" y="460915"/>
                  </a:lnTo>
                  <a:lnTo>
                    <a:pt x="190786" y="445579"/>
                  </a:lnTo>
                  <a:lnTo>
                    <a:pt x="182118" y="429768"/>
                  </a:lnTo>
                  <a:lnTo>
                    <a:pt x="173260" y="418052"/>
                  </a:lnTo>
                  <a:lnTo>
                    <a:pt x="171164" y="412909"/>
                  </a:lnTo>
                  <a:lnTo>
                    <a:pt x="171260" y="407765"/>
                  </a:lnTo>
                  <a:lnTo>
                    <a:pt x="175832" y="396716"/>
                  </a:lnTo>
                  <a:lnTo>
                    <a:pt x="171831" y="389763"/>
                  </a:lnTo>
                  <a:lnTo>
                    <a:pt x="167831" y="388429"/>
                  </a:lnTo>
                  <a:lnTo>
                    <a:pt x="164402" y="385000"/>
                  </a:lnTo>
                  <a:lnTo>
                    <a:pt x="167545" y="379286"/>
                  </a:lnTo>
                  <a:lnTo>
                    <a:pt x="170117" y="375571"/>
                  </a:lnTo>
                  <a:lnTo>
                    <a:pt x="175355" y="374523"/>
                  </a:lnTo>
                  <a:lnTo>
                    <a:pt x="182118" y="375761"/>
                  </a:lnTo>
                  <a:lnTo>
                    <a:pt x="188500" y="379095"/>
                  </a:lnTo>
                  <a:lnTo>
                    <a:pt x="193548" y="379952"/>
                  </a:lnTo>
                  <a:lnTo>
                    <a:pt x="178689" y="371094"/>
                  </a:lnTo>
                  <a:lnTo>
                    <a:pt x="154496" y="374047"/>
                  </a:lnTo>
                  <a:lnTo>
                    <a:pt x="149257" y="372903"/>
                  </a:lnTo>
                  <a:lnTo>
                    <a:pt x="144875" y="370904"/>
                  </a:lnTo>
                  <a:lnTo>
                    <a:pt x="143066" y="364331"/>
                  </a:lnTo>
                  <a:lnTo>
                    <a:pt x="146590" y="361379"/>
                  </a:lnTo>
                  <a:lnTo>
                    <a:pt x="149638" y="355949"/>
                  </a:lnTo>
                  <a:lnTo>
                    <a:pt x="146114" y="352044"/>
                  </a:lnTo>
                  <a:lnTo>
                    <a:pt x="141542" y="350615"/>
                  </a:lnTo>
                  <a:lnTo>
                    <a:pt x="134398" y="350711"/>
                  </a:lnTo>
                  <a:lnTo>
                    <a:pt x="127730" y="351854"/>
                  </a:lnTo>
                  <a:lnTo>
                    <a:pt x="126016" y="349662"/>
                  </a:lnTo>
                  <a:lnTo>
                    <a:pt x="130112" y="343567"/>
                  </a:lnTo>
                  <a:lnTo>
                    <a:pt x="126587" y="341281"/>
                  </a:lnTo>
                  <a:lnTo>
                    <a:pt x="122015" y="342329"/>
                  </a:lnTo>
                  <a:lnTo>
                    <a:pt x="115253" y="343567"/>
                  </a:lnTo>
                  <a:lnTo>
                    <a:pt x="108871" y="341662"/>
                  </a:lnTo>
                  <a:lnTo>
                    <a:pt x="102775" y="334709"/>
                  </a:lnTo>
                  <a:lnTo>
                    <a:pt x="98774" y="334803"/>
                  </a:lnTo>
                  <a:lnTo>
                    <a:pt x="96012" y="335661"/>
                  </a:lnTo>
                  <a:lnTo>
                    <a:pt x="91916" y="332899"/>
                  </a:lnTo>
                  <a:lnTo>
                    <a:pt x="87630" y="332232"/>
                  </a:lnTo>
                  <a:lnTo>
                    <a:pt x="84582" y="333184"/>
                  </a:lnTo>
                  <a:lnTo>
                    <a:pt x="80486" y="329184"/>
                  </a:lnTo>
                  <a:lnTo>
                    <a:pt x="55245" y="321087"/>
                  </a:lnTo>
                  <a:lnTo>
                    <a:pt x="44387" y="320135"/>
                  </a:lnTo>
                  <a:lnTo>
                    <a:pt x="34385" y="323755"/>
                  </a:lnTo>
                  <a:lnTo>
                    <a:pt x="28861" y="322516"/>
                  </a:lnTo>
                  <a:lnTo>
                    <a:pt x="24860" y="317278"/>
                  </a:lnTo>
                  <a:lnTo>
                    <a:pt x="21431" y="308610"/>
                  </a:lnTo>
                  <a:lnTo>
                    <a:pt x="5429" y="301847"/>
                  </a:lnTo>
                  <a:lnTo>
                    <a:pt x="8573" y="297370"/>
                  </a:lnTo>
                  <a:lnTo>
                    <a:pt x="16097" y="296323"/>
                  </a:lnTo>
                  <a:lnTo>
                    <a:pt x="24670" y="293275"/>
                  </a:lnTo>
                  <a:lnTo>
                    <a:pt x="27813" y="289370"/>
                  </a:lnTo>
                  <a:lnTo>
                    <a:pt x="21050" y="284702"/>
                  </a:lnTo>
                  <a:lnTo>
                    <a:pt x="16097" y="283559"/>
                  </a:lnTo>
                  <a:lnTo>
                    <a:pt x="14002" y="281940"/>
                  </a:lnTo>
                  <a:lnTo>
                    <a:pt x="11906" y="277844"/>
                  </a:lnTo>
                  <a:lnTo>
                    <a:pt x="14859" y="275939"/>
                  </a:lnTo>
                  <a:lnTo>
                    <a:pt x="16955" y="276892"/>
                  </a:lnTo>
                  <a:lnTo>
                    <a:pt x="23051" y="277463"/>
                  </a:lnTo>
                  <a:lnTo>
                    <a:pt x="33433" y="276510"/>
                  </a:lnTo>
                  <a:lnTo>
                    <a:pt x="29528" y="272319"/>
                  </a:lnTo>
                  <a:lnTo>
                    <a:pt x="25527" y="271367"/>
                  </a:lnTo>
                  <a:lnTo>
                    <a:pt x="23717" y="270320"/>
                  </a:lnTo>
                  <a:lnTo>
                    <a:pt x="15240" y="269843"/>
                  </a:lnTo>
                  <a:lnTo>
                    <a:pt x="11430" y="271272"/>
                  </a:lnTo>
                  <a:lnTo>
                    <a:pt x="2762" y="270796"/>
                  </a:lnTo>
                  <a:lnTo>
                    <a:pt x="953" y="266224"/>
                  </a:lnTo>
                  <a:lnTo>
                    <a:pt x="0" y="262414"/>
                  </a:lnTo>
                  <a:lnTo>
                    <a:pt x="2667" y="253746"/>
                  </a:lnTo>
                  <a:lnTo>
                    <a:pt x="14859" y="245936"/>
                  </a:lnTo>
                  <a:lnTo>
                    <a:pt x="45149" y="237458"/>
                  </a:lnTo>
                  <a:lnTo>
                    <a:pt x="58198" y="238696"/>
                  </a:lnTo>
                  <a:lnTo>
                    <a:pt x="67151" y="237172"/>
                  </a:lnTo>
                  <a:lnTo>
                    <a:pt x="78010" y="231838"/>
                  </a:lnTo>
                  <a:lnTo>
                    <a:pt x="82772" y="227266"/>
                  </a:lnTo>
                  <a:lnTo>
                    <a:pt x="98203" y="224600"/>
                  </a:lnTo>
                  <a:lnTo>
                    <a:pt x="112776" y="229457"/>
                  </a:lnTo>
                  <a:lnTo>
                    <a:pt x="126302" y="247841"/>
                  </a:lnTo>
                  <a:lnTo>
                    <a:pt x="132683" y="254032"/>
                  </a:lnTo>
                  <a:lnTo>
                    <a:pt x="148495" y="243268"/>
                  </a:lnTo>
                  <a:lnTo>
                    <a:pt x="172022" y="243554"/>
                  </a:lnTo>
                  <a:lnTo>
                    <a:pt x="176879" y="249650"/>
                  </a:lnTo>
                  <a:lnTo>
                    <a:pt x="178784" y="244507"/>
                  </a:lnTo>
                  <a:lnTo>
                    <a:pt x="183166" y="238506"/>
                  </a:lnTo>
                  <a:lnTo>
                    <a:pt x="186595" y="241268"/>
                  </a:lnTo>
                  <a:lnTo>
                    <a:pt x="188309" y="244983"/>
                  </a:lnTo>
                  <a:lnTo>
                    <a:pt x="213074" y="243935"/>
                  </a:lnTo>
                  <a:lnTo>
                    <a:pt x="217075" y="242792"/>
                  </a:lnTo>
                  <a:lnTo>
                    <a:pt x="210407" y="238410"/>
                  </a:lnTo>
                  <a:lnTo>
                    <a:pt x="204883" y="228029"/>
                  </a:lnTo>
                  <a:lnTo>
                    <a:pt x="203835" y="189262"/>
                  </a:lnTo>
                  <a:lnTo>
                    <a:pt x="196882" y="178403"/>
                  </a:lnTo>
                  <a:lnTo>
                    <a:pt x="189071" y="160972"/>
                  </a:lnTo>
                  <a:lnTo>
                    <a:pt x="185357" y="150686"/>
                  </a:lnTo>
                  <a:lnTo>
                    <a:pt x="185071" y="147066"/>
                  </a:lnTo>
                  <a:lnTo>
                    <a:pt x="186309" y="141922"/>
                  </a:lnTo>
                  <a:lnTo>
                    <a:pt x="195929" y="142208"/>
                  </a:lnTo>
                  <a:lnTo>
                    <a:pt x="203454" y="143542"/>
                  </a:lnTo>
                  <a:lnTo>
                    <a:pt x="217742" y="139541"/>
                  </a:lnTo>
                  <a:lnTo>
                    <a:pt x="224600" y="142304"/>
                  </a:lnTo>
                  <a:lnTo>
                    <a:pt x="224219" y="150400"/>
                  </a:lnTo>
                  <a:lnTo>
                    <a:pt x="226314" y="160591"/>
                  </a:lnTo>
                  <a:lnTo>
                    <a:pt x="228695" y="165449"/>
                  </a:lnTo>
                  <a:lnTo>
                    <a:pt x="232315" y="171069"/>
                  </a:lnTo>
                  <a:lnTo>
                    <a:pt x="243745" y="170593"/>
                  </a:lnTo>
                  <a:lnTo>
                    <a:pt x="256223" y="173831"/>
                  </a:lnTo>
                  <a:lnTo>
                    <a:pt x="271844" y="174307"/>
                  </a:lnTo>
                  <a:lnTo>
                    <a:pt x="294799" y="180022"/>
                  </a:lnTo>
                  <a:lnTo>
                    <a:pt x="304514" y="176784"/>
                  </a:lnTo>
                  <a:lnTo>
                    <a:pt x="313944" y="169736"/>
                  </a:lnTo>
                  <a:lnTo>
                    <a:pt x="331946" y="165163"/>
                  </a:lnTo>
                  <a:lnTo>
                    <a:pt x="333375" y="162687"/>
                  </a:lnTo>
                  <a:lnTo>
                    <a:pt x="322993" y="163639"/>
                  </a:lnTo>
                  <a:lnTo>
                    <a:pt x="313563" y="159258"/>
                  </a:lnTo>
                  <a:lnTo>
                    <a:pt x="312230" y="154400"/>
                  </a:lnTo>
                  <a:lnTo>
                    <a:pt x="313373" y="150019"/>
                  </a:lnTo>
                  <a:lnTo>
                    <a:pt x="317183" y="140018"/>
                  </a:lnTo>
                  <a:lnTo>
                    <a:pt x="344710" y="124110"/>
                  </a:lnTo>
                  <a:lnTo>
                    <a:pt x="364427" y="119443"/>
                  </a:lnTo>
                  <a:lnTo>
                    <a:pt x="385096" y="110680"/>
                  </a:lnTo>
                  <a:lnTo>
                    <a:pt x="395383" y="101727"/>
                  </a:lnTo>
                  <a:lnTo>
                    <a:pt x="402241" y="90106"/>
                  </a:lnTo>
                  <a:lnTo>
                    <a:pt x="404527" y="87535"/>
                  </a:lnTo>
                  <a:lnTo>
                    <a:pt x="407289" y="85344"/>
                  </a:lnTo>
                  <a:lnTo>
                    <a:pt x="404717" y="81153"/>
                  </a:lnTo>
                  <a:lnTo>
                    <a:pt x="406432" y="36386"/>
                  </a:lnTo>
                  <a:lnTo>
                    <a:pt x="408432" y="28289"/>
                  </a:lnTo>
                  <a:lnTo>
                    <a:pt x="412433" y="21622"/>
                  </a:lnTo>
                  <a:lnTo>
                    <a:pt x="418529" y="16478"/>
                  </a:lnTo>
                  <a:lnTo>
                    <a:pt x="427768" y="10859"/>
                  </a:lnTo>
                  <a:lnTo>
                    <a:pt x="461963" y="3143"/>
                  </a:lnTo>
                  <a:lnTo>
                    <a:pt x="467106" y="0"/>
                  </a:lnTo>
                  <a:lnTo>
                    <a:pt x="467773" y="4858"/>
                  </a:lnTo>
                  <a:lnTo>
                    <a:pt x="470249" y="11049"/>
                  </a:lnTo>
                  <a:lnTo>
                    <a:pt x="471964" y="14478"/>
                  </a:lnTo>
                  <a:lnTo>
                    <a:pt x="470535" y="18859"/>
                  </a:lnTo>
                  <a:lnTo>
                    <a:pt x="471678" y="22574"/>
                  </a:lnTo>
                  <a:lnTo>
                    <a:pt x="476345" y="29051"/>
                  </a:lnTo>
                  <a:lnTo>
                    <a:pt x="482060" y="35243"/>
                  </a:lnTo>
                  <a:lnTo>
                    <a:pt x="487204" y="39148"/>
                  </a:lnTo>
                  <a:lnTo>
                    <a:pt x="488728" y="38767"/>
                  </a:lnTo>
                  <a:lnTo>
                    <a:pt x="492538" y="37624"/>
                  </a:lnTo>
                  <a:lnTo>
                    <a:pt x="499015" y="33623"/>
                  </a:lnTo>
                  <a:lnTo>
                    <a:pt x="504349" y="32290"/>
                  </a:lnTo>
                  <a:lnTo>
                    <a:pt x="507397" y="35433"/>
                  </a:lnTo>
                  <a:lnTo>
                    <a:pt x="509207" y="37147"/>
                  </a:lnTo>
                  <a:lnTo>
                    <a:pt x="512540" y="44101"/>
                  </a:lnTo>
                  <a:lnTo>
                    <a:pt x="513493" y="51340"/>
                  </a:lnTo>
                  <a:lnTo>
                    <a:pt x="515017" y="57341"/>
                  </a:lnTo>
                  <a:lnTo>
                    <a:pt x="517779" y="59722"/>
                  </a:lnTo>
                  <a:lnTo>
                    <a:pt x="528066" y="60579"/>
                  </a:lnTo>
                  <a:lnTo>
                    <a:pt x="535686" y="62769"/>
                  </a:lnTo>
                  <a:lnTo>
                    <a:pt x="537686" y="64770"/>
                  </a:lnTo>
                  <a:lnTo>
                    <a:pt x="540258" y="78105"/>
                  </a:lnTo>
                  <a:lnTo>
                    <a:pt x="541687" y="80010"/>
                  </a:lnTo>
                  <a:lnTo>
                    <a:pt x="543592" y="78391"/>
                  </a:lnTo>
                  <a:lnTo>
                    <a:pt x="545402" y="76200"/>
                  </a:lnTo>
                  <a:lnTo>
                    <a:pt x="548069" y="75914"/>
                  </a:lnTo>
                  <a:lnTo>
                    <a:pt x="552450" y="76676"/>
                  </a:lnTo>
                  <a:lnTo>
                    <a:pt x="558356" y="76962"/>
                  </a:lnTo>
                  <a:lnTo>
                    <a:pt x="564452" y="78486"/>
                  </a:lnTo>
                  <a:lnTo>
                    <a:pt x="572738" y="85916"/>
                  </a:lnTo>
                  <a:lnTo>
                    <a:pt x="572453" y="88392"/>
                  </a:lnTo>
                  <a:lnTo>
                    <a:pt x="570833" y="92773"/>
                  </a:lnTo>
                  <a:lnTo>
                    <a:pt x="570262" y="96202"/>
                  </a:lnTo>
                  <a:lnTo>
                    <a:pt x="571691" y="97631"/>
                  </a:lnTo>
                  <a:lnTo>
                    <a:pt x="573881" y="101155"/>
                  </a:lnTo>
                  <a:lnTo>
                    <a:pt x="573405" y="105251"/>
                  </a:lnTo>
                  <a:lnTo>
                    <a:pt x="571214" y="108204"/>
                  </a:lnTo>
                  <a:lnTo>
                    <a:pt x="570357" y="110490"/>
                  </a:lnTo>
                  <a:lnTo>
                    <a:pt x="570357" y="112109"/>
                  </a:lnTo>
                  <a:lnTo>
                    <a:pt x="571119" y="113347"/>
                  </a:lnTo>
                  <a:lnTo>
                    <a:pt x="572834" y="114491"/>
                  </a:lnTo>
                  <a:lnTo>
                    <a:pt x="585216" y="116014"/>
                  </a:lnTo>
                  <a:lnTo>
                    <a:pt x="596551" y="114491"/>
                  </a:lnTo>
                  <a:lnTo>
                    <a:pt x="603599" y="110300"/>
                  </a:lnTo>
                  <a:lnTo>
                    <a:pt x="604838" y="105823"/>
                  </a:lnTo>
                  <a:lnTo>
                    <a:pt x="606838" y="100869"/>
                  </a:lnTo>
                  <a:lnTo>
                    <a:pt x="611124" y="96678"/>
                  </a:lnTo>
                  <a:lnTo>
                    <a:pt x="614077" y="95250"/>
                  </a:lnTo>
                  <a:lnTo>
                    <a:pt x="616744" y="96964"/>
                  </a:lnTo>
                  <a:lnTo>
                    <a:pt x="612267" y="114585"/>
                  </a:lnTo>
                  <a:lnTo>
                    <a:pt x="615506" y="119063"/>
                  </a:lnTo>
                  <a:lnTo>
                    <a:pt x="615982" y="125730"/>
                  </a:lnTo>
                  <a:lnTo>
                    <a:pt x="617220" y="131540"/>
                  </a:lnTo>
                  <a:lnTo>
                    <a:pt x="621221" y="131445"/>
                  </a:lnTo>
                  <a:lnTo>
                    <a:pt x="626078" y="132588"/>
                  </a:lnTo>
                  <a:lnTo>
                    <a:pt x="629603" y="134684"/>
                  </a:lnTo>
                  <a:lnTo>
                    <a:pt x="633603" y="138208"/>
                  </a:lnTo>
                  <a:lnTo>
                    <a:pt x="639413" y="141351"/>
                  </a:lnTo>
                  <a:lnTo>
                    <a:pt x="643509" y="142494"/>
                  </a:lnTo>
                  <a:lnTo>
                    <a:pt x="645033" y="145161"/>
                  </a:lnTo>
                  <a:lnTo>
                    <a:pt x="648367" y="148209"/>
                  </a:lnTo>
                  <a:lnTo>
                    <a:pt x="653510" y="154686"/>
                  </a:lnTo>
                  <a:lnTo>
                    <a:pt x="658178" y="158972"/>
                  </a:lnTo>
                  <a:lnTo>
                    <a:pt x="660464" y="158972"/>
                  </a:lnTo>
                  <a:lnTo>
                    <a:pt x="664750" y="157258"/>
                  </a:lnTo>
                  <a:lnTo>
                    <a:pt x="671227" y="156210"/>
                  </a:lnTo>
                  <a:lnTo>
                    <a:pt x="676275" y="156305"/>
                  </a:lnTo>
                  <a:close/>
                  <a:moveTo>
                    <a:pt x="229743" y="502062"/>
                  </a:moveTo>
                  <a:lnTo>
                    <a:pt x="227457" y="510064"/>
                  </a:lnTo>
                  <a:lnTo>
                    <a:pt x="223171" y="502634"/>
                  </a:lnTo>
                  <a:lnTo>
                    <a:pt x="217551" y="496157"/>
                  </a:lnTo>
                  <a:lnTo>
                    <a:pt x="216218" y="490156"/>
                  </a:lnTo>
                  <a:lnTo>
                    <a:pt x="216218" y="488537"/>
                  </a:lnTo>
                  <a:lnTo>
                    <a:pt x="222885" y="492919"/>
                  </a:lnTo>
                  <a:lnTo>
                    <a:pt x="229743" y="502062"/>
                  </a:lnTo>
                  <a:close/>
                  <a:moveTo>
                    <a:pt x="912781" y="779240"/>
                  </a:moveTo>
                  <a:lnTo>
                    <a:pt x="911162" y="792003"/>
                  </a:lnTo>
                  <a:lnTo>
                    <a:pt x="912305" y="795718"/>
                  </a:lnTo>
                  <a:lnTo>
                    <a:pt x="914686" y="798386"/>
                  </a:lnTo>
                  <a:lnTo>
                    <a:pt x="915734" y="801243"/>
                  </a:lnTo>
                  <a:lnTo>
                    <a:pt x="917638" y="835057"/>
                  </a:lnTo>
                  <a:lnTo>
                    <a:pt x="917353" y="837819"/>
                  </a:lnTo>
                  <a:lnTo>
                    <a:pt x="909447" y="851345"/>
                  </a:lnTo>
                  <a:lnTo>
                    <a:pt x="907733" y="855250"/>
                  </a:lnTo>
                  <a:lnTo>
                    <a:pt x="907352" y="872014"/>
                  </a:lnTo>
                  <a:lnTo>
                    <a:pt x="906018" y="876491"/>
                  </a:lnTo>
                  <a:lnTo>
                    <a:pt x="903256" y="880967"/>
                  </a:lnTo>
                  <a:lnTo>
                    <a:pt x="898303" y="895159"/>
                  </a:lnTo>
                  <a:lnTo>
                    <a:pt x="893921" y="901636"/>
                  </a:lnTo>
                  <a:lnTo>
                    <a:pt x="882205" y="893826"/>
                  </a:lnTo>
                  <a:lnTo>
                    <a:pt x="875252" y="890397"/>
                  </a:lnTo>
                  <a:lnTo>
                    <a:pt x="871919" y="886777"/>
                  </a:lnTo>
                  <a:lnTo>
                    <a:pt x="869728" y="884206"/>
                  </a:lnTo>
                  <a:lnTo>
                    <a:pt x="871157" y="880872"/>
                  </a:lnTo>
                  <a:lnTo>
                    <a:pt x="874300" y="877348"/>
                  </a:lnTo>
                  <a:lnTo>
                    <a:pt x="874776" y="874681"/>
                  </a:lnTo>
                  <a:lnTo>
                    <a:pt x="867347" y="871538"/>
                  </a:lnTo>
                  <a:lnTo>
                    <a:pt x="863918" y="869442"/>
                  </a:lnTo>
                  <a:lnTo>
                    <a:pt x="864013" y="865822"/>
                  </a:lnTo>
                  <a:lnTo>
                    <a:pt x="866585" y="860107"/>
                  </a:lnTo>
                  <a:lnTo>
                    <a:pt x="865346" y="855345"/>
                  </a:lnTo>
                  <a:lnTo>
                    <a:pt x="861060" y="855631"/>
                  </a:lnTo>
                  <a:lnTo>
                    <a:pt x="857822" y="854869"/>
                  </a:lnTo>
                  <a:lnTo>
                    <a:pt x="857345" y="852488"/>
                  </a:lnTo>
                  <a:lnTo>
                    <a:pt x="859822" y="849344"/>
                  </a:lnTo>
                  <a:lnTo>
                    <a:pt x="862965" y="845248"/>
                  </a:lnTo>
                  <a:lnTo>
                    <a:pt x="862870" y="840677"/>
                  </a:lnTo>
                  <a:lnTo>
                    <a:pt x="859060" y="838772"/>
                  </a:lnTo>
                  <a:lnTo>
                    <a:pt x="855631" y="835057"/>
                  </a:lnTo>
                  <a:lnTo>
                    <a:pt x="854202" y="830103"/>
                  </a:lnTo>
                  <a:lnTo>
                    <a:pt x="856869" y="826675"/>
                  </a:lnTo>
                  <a:lnTo>
                    <a:pt x="861251" y="824484"/>
                  </a:lnTo>
                  <a:lnTo>
                    <a:pt x="858012" y="819341"/>
                  </a:lnTo>
                  <a:lnTo>
                    <a:pt x="855917" y="819245"/>
                  </a:lnTo>
                  <a:lnTo>
                    <a:pt x="854202" y="818102"/>
                  </a:lnTo>
                  <a:lnTo>
                    <a:pt x="855631" y="815721"/>
                  </a:lnTo>
                  <a:lnTo>
                    <a:pt x="858964" y="812102"/>
                  </a:lnTo>
                  <a:lnTo>
                    <a:pt x="863632" y="801434"/>
                  </a:lnTo>
                  <a:lnTo>
                    <a:pt x="870109" y="796385"/>
                  </a:lnTo>
                  <a:lnTo>
                    <a:pt x="881729" y="793147"/>
                  </a:lnTo>
                  <a:lnTo>
                    <a:pt x="884777" y="791718"/>
                  </a:lnTo>
                  <a:lnTo>
                    <a:pt x="887730" y="788003"/>
                  </a:lnTo>
                  <a:lnTo>
                    <a:pt x="890873" y="785527"/>
                  </a:lnTo>
                  <a:lnTo>
                    <a:pt x="894683" y="785908"/>
                  </a:lnTo>
                  <a:lnTo>
                    <a:pt x="898303" y="787336"/>
                  </a:lnTo>
                  <a:lnTo>
                    <a:pt x="900494" y="788861"/>
                  </a:lnTo>
                  <a:lnTo>
                    <a:pt x="902113" y="787241"/>
                  </a:lnTo>
                  <a:lnTo>
                    <a:pt x="903732" y="782574"/>
                  </a:lnTo>
                  <a:lnTo>
                    <a:pt x="902684" y="778478"/>
                  </a:lnTo>
                  <a:lnTo>
                    <a:pt x="903256" y="767143"/>
                  </a:lnTo>
                  <a:lnTo>
                    <a:pt x="905256" y="760762"/>
                  </a:lnTo>
                  <a:lnTo>
                    <a:pt x="908590" y="760381"/>
                  </a:lnTo>
                  <a:lnTo>
                    <a:pt x="911733" y="763905"/>
                  </a:lnTo>
                  <a:lnTo>
                    <a:pt x="911543" y="767048"/>
                  </a:lnTo>
                  <a:lnTo>
                    <a:pt x="912686" y="774382"/>
                  </a:lnTo>
                  <a:lnTo>
                    <a:pt x="912781" y="77924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38A03230-4D86-B101-D427-BBB632DAE5E2}"/>
                </a:ext>
              </a:extLst>
            </p:cNvPr>
            <p:cNvSpPr/>
            <p:nvPr/>
          </p:nvSpPr>
          <p:spPr>
            <a:xfrm>
              <a:off x="5253418" y="5036724"/>
              <a:ext cx="65151" cy="127920"/>
            </a:xfrm>
            <a:custGeom>
              <a:avLst/>
              <a:gdLst>
                <a:gd name="connsiteX0" fmla="*/ 65151 w 65151"/>
                <a:gd name="connsiteY0" fmla="*/ 13335 h 127920"/>
                <a:gd name="connsiteX1" fmla="*/ 62008 w 65151"/>
                <a:gd name="connsiteY1" fmla="*/ 23241 h 127920"/>
                <a:gd name="connsiteX2" fmla="*/ 57531 w 65151"/>
                <a:gd name="connsiteY2" fmla="*/ 21717 h 127920"/>
                <a:gd name="connsiteX3" fmla="*/ 56293 w 65151"/>
                <a:gd name="connsiteY3" fmla="*/ 20669 h 127920"/>
                <a:gd name="connsiteX4" fmla="*/ 55245 w 65151"/>
                <a:gd name="connsiteY4" fmla="*/ 18002 h 127920"/>
                <a:gd name="connsiteX5" fmla="*/ 55721 w 65151"/>
                <a:gd name="connsiteY5" fmla="*/ 10668 h 127920"/>
                <a:gd name="connsiteX6" fmla="*/ 55626 w 65151"/>
                <a:gd name="connsiteY6" fmla="*/ 0 h 127920"/>
                <a:gd name="connsiteX7" fmla="*/ 60865 w 65151"/>
                <a:gd name="connsiteY7" fmla="*/ 8763 h 127920"/>
                <a:gd name="connsiteX8" fmla="*/ 65151 w 65151"/>
                <a:gd name="connsiteY8" fmla="*/ 13335 h 127920"/>
                <a:gd name="connsiteX9" fmla="*/ 50673 w 65151"/>
                <a:gd name="connsiteY9" fmla="*/ 17621 h 127920"/>
                <a:gd name="connsiteX10" fmla="*/ 49149 w 65151"/>
                <a:gd name="connsiteY10" fmla="*/ 36004 h 127920"/>
                <a:gd name="connsiteX11" fmla="*/ 46482 w 65151"/>
                <a:gd name="connsiteY11" fmla="*/ 35909 h 127920"/>
                <a:gd name="connsiteX12" fmla="*/ 41815 w 65151"/>
                <a:gd name="connsiteY12" fmla="*/ 30766 h 127920"/>
                <a:gd name="connsiteX13" fmla="*/ 38386 w 65151"/>
                <a:gd name="connsiteY13" fmla="*/ 29718 h 127920"/>
                <a:gd name="connsiteX14" fmla="*/ 37243 w 65151"/>
                <a:gd name="connsiteY14" fmla="*/ 32480 h 127920"/>
                <a:gd name="connsiteX15" fmla="*/ 37433 w 65151"/>
                <a:gd name="connsiteY15" fmla="*/ 35719 h 127920"/>
                <a:gd name="connsiteX16" fmla="*/ 39243 w 65151"/>
                <a:gd name="connsiteY16" fmla="*/ 37814 h 127920"/>
                <a:gd name="connsiteX17" fmla="*/ 44863 w 65151"/>
                <a:gd name="connsiteY17" fmla="*/ 50101 h 127920"/>
                <a:gd name="connsiteX18" fmla="*/ 45339 w 65151"/>
                <a:gd name="connsiteY18" fmla="*/ 53721 h 127920"/>
                <a:gd name="connsiteX19" fmla="*/ 44672 w 65151"/>
                <a:gd name="connsiteY19" fmla="*/ 55435 h 127920"/>
                <a:gd name="connsiteX20" fmla="*/ 39243 w 65151"/>
                <a:gd name="connsiteY20" fmla="*/ 51911 h 127920"/>
                <a:gd name="connsiteX21" fmla="*/ 26194 w 65151"/>
                <a:gd name="connsiteY21" fmla="*/ 35909 h 127920"/>
                <a:gd name="connsiteX22" fmla="*/ 16002 w 65151"/>
                <a:gd name="connsiteY22" fmla="*/ 9620 h 127920"/>
                <a:gd name="connsiteX23" fmla="*/ 29718 w 65151"/>
                <a:gd name="connsiteY23" fmla="*/ 5429 h 127920"/>
                <a:gd name="connsiteX24" fmla="*/ 39624 w 65151"/>
                <a:gd name="connsiteY24" fmla="*/ 12382 h 127920"/>
                <a:gd name="connsiteX25" fmla="*/ 50673 w 65151"/>
                <a:gd name="connsiteY25" fmla="*/ 17621 h 127920"/>
                <a:gd name="connsiteX26" fmla="*/ 15050 w 65151"/>
                <a:gd name="connsiteY26" fmla="*/ 29718 h 127920"/>
                <a:gd name="connsiteX27" fmla="*/ 20860 w 65151"/>
                <a:gd name="connsiteY27" fmla="*/ 35052 h 127920"/>
                <a:gd name="connsiteX28" fmla="*/ 22860 w 65151"/>
                <a:gd name="connsiteY28" fmla="*/ 38767 h 127920"/>
                <a:gd name="connsiteX29" fmla="*/ 19526 w 65151"/>
                <a:gd name="connsiteY29" fmla="*/ 42386 h 127920"/>
                <a:gd name="connsiteX30" fmla="*/ 15526 w 65151"/>
                <a:gd name="connsiteY30" fmla="*/ 43339 h 127920"/>
                <a:gd name="connsiteX31" fmla="*/ 10668 w 65151"/>
                <a:gd name="connsiteY31" fmla="*/ 42481 h 127920"/>
                <a:gd name="connsiteX32" fmla="*/ 2762 w 65151"/>
                <a:gd name="connsiteY32" fmla="*/ 38576 h 127920"/>
                <a:gd name="connsiteX33" fmla="*/ 0 w 65151"/>
                <a:gd name="connsiteY33" fmla="*/ 29623 h 127920"/>
                <a:gd name="connsiteX34" fmla="*/ 5429 w 65151"/>
                <a:gd name="connsiteY34" fmla="*/ 29813 h 127920"/>
                <a:gd name="connsiteX35" fmla="*/ 12002 w 65151"/>
                <a:gd name="connsiteY35" fmla="*/ 28099 h 127920"/>
                <a:gd name="connsiteX36" fmla="*/ 15050 w 65151"/>
                <a:gd name="connsiteY36" fmla="*/ 29718 h 127920"/>
                <a:gd name="connsiteX37" fmla="*/ 51245 w 65151"/>
                <a:gd name="connsiteY37" fmla="*/ 75152 h 127920"/>
                <a:gd name="connsiteX38" fmla="*/ 49911 w 65151"/>
                <a:gd name="connsiteY38" fmla="*/ 80296 h 127920"/>
                <a:gd name="connsiteX39" fmla="*/ 48197 w 65151"/>
                <a:gd name="connsiteY39" fmla="*/ 80200 h 127920"/>
                <a:gd name="connsiteX40" fmla="*/ 42196 w 65151"/>
                <a:gd name="connsiteY40" fmla="*/ 73914 h 127920"/>
                <a:gd name="connsiteX41" fmla="*/ 37338 w 65151"/>
                <a:gd name="connsiteY41" fmla="*/ 70485 h 127920"/>
                <a:gd name="connsiteX42" fmla="*/ 35719 w 65151"/>
                <a:gd name="connsiteY42" fmla="*/ 67532 h 127920"/>
                <a:gd name="connsiteX43" fmla="*/ 34481 w 65151"/>
                <a:gd name="connsiteY43" fmla="*/ 62579 h 127920"/>
                <a:gd name="connsiteX44" fmla="*/ 37148 w 65151"/>
                <a:gd name="connsiteY44" fmla="*/ 61913 h 127920"/>
                <a:gd name="connsiteX45" fmla="*/ 40481 w 65151"/>
                <a:gd name="connsiteY45" fmla="*/ 63055 h 127920"/>
                <a:gd name="connsiteX46" fmla="*/ 48673 w 65151"/>
                <a:gd name="connsiteY46" fmla="*/ 67628 h 127920"/>
                <a:gd name="connsiteX47" fmla="*/ 51054 w 65151"/>
                <a:gd name="connsiteY47" fmla="*/ 72390 h 127920"/>
                <a:gd name="connsiteX48" fmla="*/ 51245 w 65151"/>
                <a:gd name="connsiteY48" fmla="*/ 75152 h 127920"/>
                <a:gd name="connsiteX49" fmla="*/ 46292 w 65151"/>
                <a:gd name="connsiteY49" fmla="*/ 123920 h 127920"/>
                <a:gd name="connsiteX50" fmla="*/ 47530 w 65151"/>
                <a:gd name="connsiteY50" fmla="*/ 127921 h 127920"/>
                <a:gd name="connsiteX51" fmla="*/ 46101 w 65151"/>
                <a:gd name="connsiteY51" fmla="*/ 127540 h 127920"/>
                <a:gd name="connsiteX52" fmla="*/ 41720 w 65151"/>
                <a:gd name="connsiteY52" fmla="*/ 122872 h 127920"/>
                <a:gd name="connsiteX53" fmla="*/ 34195 w 65151"/>
                <a:gd name="connsiteY53" fmla="*/ 111823 h 127920"/>
                <a:gd name="connsiteX54" fmla="*/ 31623 w 65151"/>
                <a:gd name="connsiteY54" fmla="*/ 102584 h 127920"/>
                <a:gd name="connsiteX55" fmla="*/ 31242 w 65151"/>
                <a:gd name="connsiteY55" fmla="*/ 98393 h 127920"/>
                <a:gd name="connsiteX56" fmla="*/ 33052 w 65151"/>
                <a:gd name="connsiteY56" fmla="*/ 98870 h 127920"/>
                <a:gd name="connsiteX57" fmla="*/ 34671 w 65151"/>
                <a:gd name="connsiteY57" fmla="*/ 102679 h 127920"/>
                <a:gd name="connsiteX58" fmla="*/ 41815 w 65151"/>
                <a:gd name="connsiteY58" fmla="*/ 105156 h 127920"/>
                <a:gd name="connsiteX59" fmla="*/ 43625 w 65151"/>
                <a:gd name="connsiteY59" fmla="*/ 106966 h 127920"/>
                <a:gd name="connsiteX60" fmla="*/ 43625 w 65151"/>
                <a:gd name="connsiteY60" fmla="*/ 111538 h 127920"/>
                <a:gd name="connsiteX61" fmla="*/ 46006 w 65151"/>
                <a:gd name="connsiteY61" fmla="*/ 116967 h 127920"/>
                <a:gd name="connsiteX62" fmla="*/ 46292 w 65151"/>
                <a:gd name="connsiteY62" fmla="*/ 123920 h 127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5151" h="127920">
                  <a:moveTo>
                    <a:pt x="65151" y="13335"/>
                  </a:moveTo>
                  <a:lnTo>
                    <a:pt x="62008" y="23241"/>
                  </a:lnTo>
                  <a:lnTo>
                    <a:pt x="57531" y="21717"/>
                  </a:lnTo>
                  <a:lnTo>
                    <a:pt x="56293" y="20669"/>
                  </a:lnTo>
                  <a:lnTo>
                    <a:pt x="55245" y="18002"/>
                  </a:lnTo>
                  <a:lnTo>
                    <a:pt x="55721" y="10668"/>
                  </a:lnTo>
                  <a:lnTo>
                    <a:pt x="55626" y="0"/>
                  </a:lnTo>
                  <a:lnTo>
                    <a:pt x="60865" y="8763"/>
                  </a:lnTo>
                  <a:lnTo>
                    <a:pt x="65151" y="13335"/>
                  </a:lnTo>
                  <a:close/>
                  <a:moveTo>
                    <a:pt x="50673" y="17621"/>
                  </a:moveTo>
                  <a:lnTo>
                    <a:pt x="49149" y="36004"/>
                  </a:lnTo>
                  <a:lnTo>
                    <a:pt x="46482" y="35909"/>
                  </a:lnTo>
                  <a:lnTo>
                    <a:pt x="41815" y="30766"/>
                  </a:lnTo>
                  <a:lnTo>
                    <a:pt x="38386" y="29718"/>
                  </a:lnTo>
                  <a:lnTo>
                    <a:pt x="37243" y="32480"/>
                  </a:lnTo>
                  <a:lnTo>
                    <a:pt x="37433" y="35719"/>
                  </a:lnTo>
                  <a:lnTo>
                    <a:pt x="39243" y="37814"/>
                  </a:lnTo>
                  <a:lnTo>
                    <a:pt x="44863" y="50101"/>
                  </a:lnTo>
                  <a:lnTo>
                    <a:pt x="45339" y="53721"/>
                  </a:lnTo>
                  <a:lnTo>
                    <a:pt x="44672" y="55435"/>
                  </a:lnTo>
                  <a:lnTo>
                    <a:pt x="39243" y="51911"/>
                  </a:lnTo>
                  <a:lnTo>
                    <a:pt x="26194" y="35909"/>
                  </a:lnTo>
                  <a:lnTo>
                    <a:pt x="16002" y="9620"/>
                  </a:lnTo>
                  <a:lnTo>
                    <a:pt x="29718" y="5429"/>
                  </a:lnTo>
                  <a:lnTo>
                    <a:pt x="39624" y="12382"/>
                  </a:lnTo>
                  <a:lnTo>
                    <a:pt x="50673" y="17621"/>
                  </a:lnTo>
                  <a:close/>
                  <a:moveTo>
                    <a:pt x="15050" y="29718"/>
                  </a:moveTo>
                  <a:lnTo>
                    <a:pt x="20860" y="35052"/>
                  </a:lnTo>
                  <a:lnTo>
                    <a:pt x="22860" y="38767"/>
                  </a:lnTo>
                  <a:lnTo>
                    <a:pt x="19526" y="42386"/>
                  </a:lnTo>
                  <a:lnTo>
                    <a:pt x="15526" y="43339"/>
                  </a:lnTo>
                  <a:lnTo>
                    <a:pt x="10668" y="42481"/>
                  </a:lnTo>
                  <a:lnTo>
                    <a:pt x="2762" y="38576"/>
                  </a:lnTo>
                  <a:lnTo>
                    <a:pt x="0" y="29623"/>
                  </a:lnTo>
                  <a:lnTo>
                    <a:pt x="5429" y="29813"/>
                  </a:lnTo>
                  <a:lnTo>
                    <a:pt x="12002" y="28099"/>
                  </a:lnTo>
                  <a:lnTo>
                    <a:pt x="15050" y="29718"/>
                  </a:lnTo>
                  <a:close/>
                  <a:moveTo>
                    <a:pt x="51245" y="75152"/>
                  </a:moveTo>
                  <a:lnTo>
                    <a:pt x="49911" y="80296"/>
                  </a:lnTo>
                  <a:lnTo>
                    <a:pt x="48197" y="80200"/>
                  </a:lnTo>
                  <a:lnTo>
                    <a:pt x="42196" y="73914"/>
                  </a:lnTo>
                  <a:lnTo>
                    <a:pt x="37338" y="70485"/>
                  </a:lnTo>
                  <a:lnTo>
                    <a:pt x="35719" y="67532"/>
                  </a:lnTo>
                  <a:lnTo>
                    <a:pt x="34481" y="62579"/>
                  </a:lnTo>
                  <a:lnTo>
                    <a:pt x="37148" y="61913"/>
                  </a:lnTo>
                  <a:lnTo>
                    <a:pt x="40481" y="63055"/>
                  </a:lnTo>
                  <a:lnTo>
                    <a:pt x="48673" y="67628"/>
                  </a:lnTo>
                  <a:lnTo>
                    <a:pt x="51054" y="72390"/>
                  </a:lnTo>
                  <a:lnTo>
                    <a:pt x="51245" y="75152"/>
                  </a:lnTo>
                  <a:close/>
                  <a:moveTo>
                    <a:pt x="46292" y="123920"/>
                  </a:moveTo>
                  <a:lnTo>
                    <a:pt x="47530" y="127921"/>
                  </a:lnTo>
                  <a:lnTo>
                    <a:pt x="46101" y="127540"/>
                  </a:lnTo>
                  <a:lnTo>
                    <a:pt x="41720" y="122872"/>
                  </a:lnTo>
                  <a:lnTo>
                    <a:pt x="34195" y="111823"/>
                  </a:lnTo>
                  <a:lnTo>
                    <a:pt x="31623" y="102584"/>
                  </a:lnTo>
                  <a:lnTo>
                    <a:pt x="31242" y="98393"/>
                  </a:lnTo>
                  <a:lnTo>
                    <a:pt x="33052" y="98870"/>
                  </a:lnTo>
                  <a:lnTo>
                    <a:pt x="34671" y="102679"/>
                  </a:lnTo>
                  <a:lnTo>
                    <a:pt x="41815" y="105156"/>
                  </a:lnTo>
                  <a:lnTo>
                    <a:pt x="43625" y="106966"/>
                  </a:lnTo>
                  <a:lnTo>
                    <a:pt x="43625" y="111538"/>
                  </a:lnTo>
                  <a:lnTo>
                    <a:pt x="46006" y="116967"/>
                  </a:lnTo>
                  <a:lnTo>
                    <a:pt x="46292" y="12392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C7DCB314-0509-A8DE-1A24-F9803A8959DF}"/>
                </a:ext>
              </a:extLst>
            </p:cNvPr>
            <p:cNvSpPr/>
            <p:nvPr/>
          </p:nvSpPr>
          <p:spPr>
            <a:xfrm>
              <a:off x="7050690" y="3801236"/>
              <a:ext cx="699420" cy="1572101"/>
            </a:xfrm>
            <a:custGeom>
              <a:avLst/>
              <a:gdLst>
                <a:gd name="connsiteX0" fmla="*/ 534638 w 699420"/>
                <a:gd name="connsiteY0" fmla="*/ 191262 h 1572101"/>
                <a:gd name="connsiteX1" fmla="*/ 530352 w 699420"/>
                <a:gd name="connsiteY1" fmla="*/ 193548 h 1572101"/>
                <a:gd name="connsiteX2" fmla="*/ 517112 w 699420"/>
                <a:gd name="connsiteY2" fmla="*/ 202216 h 1572101"/>
                <a:gd name="connsiteX3" fmla="*/ 509016 w 699420"/>
                <a:gd name="connsiteY3" fmla="*/ 208026 h 1572101"/>
                <a:gd name="connsiteX4" fmla="*/ 499300 w 699420"/>
                <a:gd name="connsiteY4" fmla="*/ 212312 h 1572101"/>
                <a:gd name="connsiteX5" fmla="*/ 501872 w 699420"/>
                <a:gd name="connsiteY5" fmla="*/ 218027 h 1572101"/>
                <a:gd name="connsiteX6" fmla="*/ 518065 w 699420"/>
                <a:gd name="connsiteY6" fmla="*/ 219266 h 1572101"/>
                <a:gd name="connsiteX7" fmla="*/ 520541 w 699420"/>
                <a:gd name="connsiteY7" fmla="*/ 220790 h 1572101"/>
                <a:gd name="connsiteX8" fmla="*/ 522351 w 699420"/>
                <a:gd name="connsiteY8" fmla="*/ 223742 h 1572101"/>
                <a:gd name="connsiteX9" fmla="*/ 522637 w 699420"/>
                <a:gd name="connsiteY9" fmla="*/ 228410 h 1572101"/>
                <a:gd name="connsiteX10" fmla="*/ 521017 w 699420"/>
                <a:gd name="connsiteY10" fmla="*/ 235934 h 1572101"/>
                <a:gd name="connsiteX11" fmla="*/ 503491 w 699420"/>
                <a:gd name="connsiteY11" fmla="*/ 277083 h 1572101"/>
                <a:gd name="connsiteX12" fmla="*/ 502920 w 699420"/>
                <a:gd name="connsiteY12" fmla="*/ 285750 h 1572101"/>
                <a:gd name="connsiteX13" fmla="*/ 508635 w 699420"/>
                <a:gd name="connsiteY13" fmla="*/ 309563 h 1572101"/>
                <a:gd name="connsiteX14" fmla="*/ 516731 w 699420"/>
                <a:gd name="connsiteY14" fmla="*/ 337566 h 1572101"/>
                <a:gd name="connsiteX15" fmla="*/ 540925 w 699420"/>
                <a:gd name="connsiteY15" fmla="*/ 349949 h 1572101"/>
                <a:gd name="connsiteX16" fmla="*/ 558927 w 699420"/>
                <a:gd name="connsiteY16" fmla="*/ 359569 h 1572101"/>
                <a:gd name="connsiteX17" fmla="*/ 570452 w 699420"/>
                <a:gd name="connsiteY17" fmla="*/ 382334 h 1572101"/>
                <a:gd name="connsiteX18" fmla="*/ 589502 w 699420"/>
                <a:gd name="connsiteY18" fmla="*/ 412052 h 1572101"/>
                <a:gd name="connsiteX19" fmla="*/ 599599 w 699420"/>
                <a:gd name="connsiteY19" fmla="*/ 423101 h 1572101"/>
                <a:gd name="connsiteX20" fmla="*/ 600170 w 699420"/>
                <a:gd name="connsiteY20" fmla="*/ 426530 h 1572101"/>
                <a:gd name="connsiteX21" fmla="*/ 597217 w 699420"/>
                <a:gd name="connsiteY21" fmla="*/ 446818 h 1572101"/>
                <a:gd name="connsiteX22" fmla="*/ 584930 w 699420"/>
                <a:gd name="connsiteY22" fmla="*/ 467106 h 1572101"/>
                <a:gd name="connsiteX23" fmla="*/ 573500 w 699420"/>
                <a:gd name="connsiteY23" fmla="*/ 484156 h 1572101"/>
                <a:gd name="connsiteX24" fmla="*/ 561689 w 699420"/>
                <a:gd name="connsiteY24" fmla="*/ 504539 h 1572101"/>
                <a:gd name="connsiteX25" fmla="*/ 552450 w 699420"/>
                <a:gd name="connsiteY25" fmla="*/ 521780 h 1572101"/>
                <a:gd name="connsiteX26" fmla="*/ 542449 w 699420"/>
                <a:gd name="connsiteY26" fmla="*/ 542449 h 1572101"/>
                <a:gd name="connsiteX27" fmla="*/ 541306 w 699420"/>
                <a:gd name="connsiteY27" fmla="*/ 549117 h 1572101"/>
                <a:gd name="connsiteX28" fmla="*/ 541115 w 699420"/>
                <a:gd name="connsiteY28" fmla="*/ 555403 h 1572101"/>
                <a:gd name="connsiteX29" fmla="*/ 542830 w 699420"/>
                <a:gd name="connsiteY29" fmla="*/ 562356 h 1572101"/>
                <a:gd name="connsiteX30" fmla="*/ 555688 w 699420"/>
                <a:gd name="connsiteY30" fmla="*/ 587312 h 1572101"/>
                <a:gd name="connsiteX31" fmla="*/ 560641 w 699420"/>
                <a:gd name="connsiteY31" fmla="*/ 600075 h 1572101"/>
                <a:gd name="connsiteX32" fmla="*/ 566642 w 699420"/>
                <a:gd name="connsiteY32" fmla="*/ 613696 h 1572101"/>
                <a:gd name="connsiteX33" fmla="*/ 571786 w 699420"/>
                <a:gd name="connsiteY33" fmla="*/ 628555 h 1572101"/>
                <a:gd name="connsiteX34" fmla="*/ 574738 w 699420"/>
                <a:gd name="connsiteY34" fmla="*/ 641795 h 1572101"/>
                <a:gd name="connsiteX35" fmla="*/ 579882 w 699420"/>
                <a:gd name="connsiteY35" fmla="*/ 654749 h 1572101"/>
                <a:gd name="connsiteX36" fmla="*/ 583025 w 699420"/>
                <a:gd name="connsiteY36" fmla="*/ 661321 h 1572101"/>
                <a:gd name="connsiteX37" fmla="*/ 588359 w 699420"/>
                <a:gd name="connsiteY37" fmla="*/ 670465 h 1572101"/>
                <a:gd name="connsiteX38" fmla="*/ 594741 w 699420"/>
                <a:gd name="connsiteY38" fmla="*/ 684086 h 1572101"/>
                <a:gd name="connsiteX39" fmla="*/ 596932 w 699420"/>
                <a:gd name="connsiteY39" fmla="*/ 694849 h 1572101"/>
                <a:gd name="connsiteX40" fmla="*/ 606552 w 699420"/>
                <a:gd name="connsiteY40" fmla="*/ 731996 h 1572101"/>
                <a:gd name="connsiteX41" fmla="*/ 607505 w 699420"/>
                <a:gd name="connsiteY41" fmla="*/ 741331 h 1572101"/>
                <a:gd name="connsiteX42" fmla="*/ 607028 w 699420"/>
                <a:gd name="connsiteY42" fmla="*/ 748284 h 1572101"/>
                <a:gd name="connsiteX43" fmla="*/ 602837 w 699420"/>
                <a:gd name="connsiteY43" fmla="*/ 749999 h 1572101"/>
                <a:gd name="connsiteX44" fmla="*/ 593407 w 699420"/>
                <a:gd name="connsiteY44" fmla="*/ 751142 h 1572101"/>
                <a:gd name="connsiteX45" fmla="*/ 583216 w 699420"/>
                <a:gd name="connsiteY45" fmla="*/ 755618 h 1572101"/>
                <a:gd name="connsiteX46" fmla="*/ 582739 w 699420"/>
                <a:gd name="connsiteY46" fmla="*/ 757142 h 1572101"/>
                <a:gd name="connsiteX47" fmla="*/ 589407 w 699420"/>
                <a:gd name="connsiteY47" fmla="*/ 765810 h 1572101"/>
                <a:gd name="connsiteX48" fmla="*/ 583501 w 699420"/>
                <a:gd name="connsiteY48" fmla="*/ 780574 h 1572101"/>
                <a:gd name="connsiteX49" fmla="*/ 582644 w 699420"/>
                <a:gd name="connsiteY49" fmla="*/ 801624 h 1572101"/>
                <a:gd name="connsiteX50" fmla="*/ 576453 w 699420"/>
                <a:gd name="connsiteY50" fmla="*/ 812578 h 1572101"/>
                <a:gd name="connsiteX51" fmla="*/ 575786 w 699420"/>
                <a:gd name="connsiteY51" fmla="*/ 815150 h 1572101"/>
                <a:gd name="connsiteX52" fmla="*/ 576072 w 699420"/>
                <a:gd name="connsiteY52" fmla="*/ 817245 h 1572101"/>
                <a:gd name="connsiteX53" fmla="*/ 577215 w 699420"/>
                <a:gd name="connsiteY53" fmla="*/ 818960 h 1572101"/>
                <a:gd name="connsiteX54" fmla="*/ 588835 w 699420"/>
                <a:gd name="connsiteY54" fmla="*/ 821817 h 1572101"/>
                <a:gd name="connsiteX55" fmla="*/ 589788 w 699420"/>
                <a:gd name="connsiteY55" fmla="*/ 824865 h 1572101"/>
                <a:gd name="connsiteX56" fmla="*/ 589883 w 699420"/>
                <a:gd name="connsiteY56" fmla="*/ 830961 h 1572101"/>
                <a:gd name="connsiteX57" fmla="*/ 588835 w 699420"/>
                <a:gd name="connsiteY57" fmla="*/ 836581 h 1572101"/>
                <a:gd name="connsiteX58" fmla="*/ 583025 w 699420"/>
                <a:gd name="connsiteY58" fmla="*/ 840867 h 1572101"/>
                <a:gd name="connsiteX59" fmla="*/ 576739 w 699420"/>
                <a:gd name="connsiteY59" fmla="*/ 847059 h 1572101"/>
                <a:gd name="connsiteX60" fmla="*/ 575405 w 699420"/>
                <a:gd name="connsiteY60" fmla="*/ 852773 h 1572101"/>
                <a:gd name="connsiteX61" fmla="*/ 575596 w 699420"/>
                <a:gd name="connsiteY61" fmla="*/ 857822 h 1572101"/>
                <a:gd name="connsiteX62" fmla="*/ 577691 w 699420"/>
                <a:gd name="connsiteY62" fmla="*/ 866394 h 1572101"/>
                <a:gd name="connsiteX63" fmla="*/ 581882 w 699420"/>
                <a:gd name="connsiteY63" fmla="*/ 876300 h 1572101"/>
                <a:gd name="connsiteX64" fmla="*/ 587026 w 699420"/>
                <a:gd name="connsiteY64" fmla="*/ 882587 h 1572101"/>
                <a:gd name="connsiteX65" fmla="*/ 605599 w 699420"/>
                <a:gd name="connsiteY65" fmla="*/ 888492 h 1572101"/>
                <a:gd name="connsiteX66" fmla="*/ 607981 w 699420"/>
                <a:gd name="connsiteY66" fmla="*/ 893350 h 1572101"/>
                <a:gd name="connsiteX67" fmla="*/ 609029 w 699420"/>
                <a:gd name="connsiteY67" fmla="*/ 900017 h 1572101"/>
                <a:gd name="connsiteX68" fmla="*/ 608647 w 699420"/>
                <a:gd name="connsiteY68" fmla="*/ 906590 h 1572101"/>
                <a:gd name="connsiteX69" fmla="*/ 600075 w 699420"/>
                <a:gd name="connsiteY69" fmla="*/ 919544 h 1572101"/>
                <a:gd name="connsiteX70" fmla="*/ 600075 w 699420"/>
                <a:gd name="connsiteY70" fmla="*/ 924497 h 1572101"/>
                <a:gd name="connsiteX71" fmla="*/ 603599 w 699420"/>
                <a:gd name="connsiteY71" fmla="*/ 936593 h 1572101"/>
                <a:gd name="connsiteX72" fmla="*/ 607885 w 699420"/>
                <a:gd name="connsiteY72" fmla="*/ 948023 h 1572101"/>
                <a:gd name="connsiteX73" fmla="*/ 625983 w 699420"/>
                <a:gd name="connsiteY73" fmla="*/ 960406 h 1572101"/>
                <a:gd name="connsiteX74" fmla="*/ 632174 w 699420"/>
                <a:gd name="connsiteY74" fmla="*/ 967169 h 1572101"/>
                <a:gd name="connsiteX75" fmla="*/ 633889 w 699420"/>
                <a:gd name="connsiteY75" fmla="*/ 972503 h 1572101"/>
                <a:gd name="connsiteX76" fmla="*/ 634746 w 699420"/>
                <a:gd name="connsiteY76" fmla="*/ 981170 h 1572101"/>
                <a:gd name="connsiteX77" fmla="*/ 634651 w 699420"/>
                <a:gd name="connsiteY77" fmla="*/ 990600 h 1572101"/>
                <a:gd name="connsiteX78" fmla="*/ 633222 w 699420"/>
                <a:gd name="connsiteY78" fmla="*/ 998887 h 1572101"/>
                <a:gd name="connsiteX79" fmla="*/ 627602 w 699420"/>
                <a:gd name="connsiteY79" fmla="*/ 1009555 h 1572101"/>
                <a:gd name="connsiteX80" fmla="*/ 614458 w 699420"/>
                <a:gd name="connsiteY80" fmla="*/ 1030510 h 1572101"/>
                <a:gd name="connsiteX81" fmla="*/ 601218 w 699420"/>
                <a:gd name="connsiteY81" fmla="*/ 1038701 h 1572101"/>
                <a:gd name="connsiteX82" fmla="*/ 600456 w 699420"/>
                <a:gd name="connsiteY82" fmla="*/ 1040416 h 1572101"/>
                <a:gd name="connsiteX83" fmla="*/ 604552 w 699420"/>
                <a:gd name="connsiteY83" fmla="*/ 1047084 h 1572101"/>
                <a:gd name="connsiteX84" fmla="*/ 627793 w 699420"/>
                <a:gd name="connsiteY84" fmla="*/ 1073753 h 1572101"/>
                <a:gd name="connsiteX85" fmla="*/ 642938 w 699420"/>
                <a:gd name="connsiteY85" fmla="*/ 1086136 h 1572101"/>
                <a:gd name="connsiteX86" fmla="*/ 663416 w 699420"/>
                <a:gd name="connsiteY86" fmla="*/ 1102900 h 1572101"/>
                <a:gd name="connsiteX87" fmla="*/ 676656 w 699420"/>
                <a:gd name="connsiteY87" fmla="*/ 1116044 h 1572101"/>
                <a:gd name="connsiteX88" fmla="*/ 680942 w 699420"/>
                <a:gd name="connsiteY88" fmla="*/ 1125474 h 1572101"/>
                <a:gd name="connsiteX89" fmla="*/ 686657 w 699420"/>
                <a:gd name="connsiteY89" fmla="*/ 1135856 h 1572101"/>
                <a:gd name="connsiteX90" fmla="*/ 693039 w 699420"/>
                <a:gd name="connsiteY90" fmla="*/ 1144429 h 1572101"/>
                <a:gd name="connsiteX91" fmla="*/ 697706 w 699420"/>
                <a:gd name="connsiteY91" fmla="*/ 1151763 h 1572101"/>
                <a:gd name="connsiteX92" fmla="*/ 699421 w 699420"/>
                <a:gd name="connsiteY92" fmla="*/ 1156526 h 1572101"/>
                <a:gd name="connsiteX93" fmla="*/ 699230 w 699420"/>
                <a:gd name="connsiteY93" fmla="*/ 1161669 h 1572101"/>
                <a:gd name="connsiteX94" fmla="*/ 693039 w 699420"/>
                <a:gd name="connsiteY94" fmla="*/ 1177004 h 1572101"/>
                <a:gd name="connsiteX95" fmla="*/ 689515 w 699420"/>
                <a:gd name="connsiteY95" fmla="*/ 1188816 h 1572101"/>
                <a:gd name="connsiteX96" fmla="*/ 683323 w 699420"/>
                <a:gd name="connsiteY96" fmla="*/ 1206056 h 1572101"/>
                <a:gd name="connsiteX97" fmla="*/ 677037 w 699420"/>
                <a:gd name="connsiteY97" fmla="*/ 1218057 h 1572101"/>
                <a:gd name="connsiteX98" fmla="*/ 660940 w 699420"/>
                <a:gd name="connsiteY98" fmla="*/ 1239869 h 1572101"/>
                <a:gd name="connsiteX99" fmla="*/ 637222 w 699420"/>
                <a:gd name="connsiteY99" fmla="*/ 1266825 h 1572101"/>
                <a:gd name="connsiteX100" fmla="*/ 631698 w 699420"/>
                <a:gd name="connsiteY100" fmla="*/ 1274921 h 1572101"/>
                <a:gd name="connsiteX101" fmla="*/ 620554 w 699420"/>
                <a:gd name="connsiteY101" fmla="*/ 1289114 h 1572101"/>
                <a:gd name="connsiteX102" fmla="*/ 601599 w 699420"/>
                <a:gd name="connsiteY102" fmla="*/ 1317212 h 1572101"/>
                <a:gd name="connsiteX103" fmla="*/ 596646 w 699420"/>
                <a:gd name="connsiteY103" fmla="*/ 1323499 h 1572101"/>
                <a:gd name="connsiteX104" fmla="*/ 581120 w 699420"/>
                <a:gd name="connsiteY104" fmla="*/ 1345787 h 1572101"/>
                <a:gd name="connsiteX105" fmla="*/ 573976 w 699420"/>
                <a:gd name="connsiteY105" fmla="*/ 1352836 h 1572101"/>
                <a:gd name="connsiteX106" fmla="*/ 568452 w 699420"/>
                <a:gd name="connsiteY106" fmla="*/ 1359408 h 1572101"/>
                <a:gd name="connsiteX107" fmla="*/ 553022 w 699420"/>
                <a:gd name="connsiteY107" fmla="*/ 1380363 h 1572101"/>
                <a:gd name="connsiteX108" fmla="*/ 536448 w 699420"/>
                <a:gd name="connsiteY108" fmla="*/ 1396175 h 1572101"/>
                <a:gd name="connsiteX109" fmla="*/ 520160 w 699420"/>
                <a:gd name="connsiteY109" fmla="*/ 1410748 h 1572101"/>
                <a:gd name="connsiteX110" fmla="*/ 515302 w 699420"/>
                <a:gd name="connsiteY110" fmla="*/ 1418177 h 1572101"/>
                <a:gd name="connsiteX111" fmla="*/ 509206 w 699420"/>
                <a:gd name="connsiteY111" fmla="*/ 1423797 h 1572101"/>
                <a:gd name="connsiteX112" fmla="*/ 501967 w 699420"/>
                <a:gd name="connsiteY112" fmla="*/ 1429131 h 1572101"/>
                <a:gd name="connsiteX113" fmla="*/ 498919 w 699420"/>
                <a:gd name="connsiteY113" fmla="*/ 1432179 h 1572101"/>
                <a:gd name="connsiteX114" fmla="*/ 482537 w 699420"/>
                <a:gd name="connsiteY114" fmla="*/ 1451991 h 1572101"/>
                <a:gd name="connsiteX115" fmla="*/ 459772 w 699420"/>
                <a:gd name="connsiteY115" fmla="*/ 1479423 h 1572101"/>
                <a:gd name="connsiteX116" fmla="*/ 457486 w 699420"/>
                <a:gd name="connsiteY116" fmla="*/ 1479804 h 1572101"/>
                <a:gd name="connsiteX117" fmla="*/ 451580 w 699420"/>
                <a:gd name="connsiteY117" fmla="*/ 1484281 h 1572101"/>
                <a:gd name="connsiteX118" fmla="*/ 442341 w 699420"/>
                <a:gd name="connsiteY118" fmla="*/ 1485329 h 1572101"/>
                <a:gd name="connsiteX119" fmla="*/ 438340 w 699420"/>
                <a:gd name="connsiteY119" fmla="*/ 1488662 h 1572101"/>
                <a:gd name="connsiteX120" fmla="*/ 424243 w 699420"/>
                <a:gd name="connsiteY120" fmla="*/ 1479042 h 1572101"/>
                <a:gd name="connsiteX121" fmla="*/ 421862 w 699420"/>
                <a:gd name="connsiteY121" fmla="*/ 1478471 h 1572101"/>
                <a:gd name="connsiteX122" fmla="*/ 413575 w 699420"/>
                <a:gd name="connsiteY122" fmla="*/ 1480852 h 1572101"/>
                <a:gd name="connsiteX123" fmla="*/ 405574 w 699420"/>
                <a:gd name="connsiteY123" fmla="*/ 1487805 h 1572101"/>
                <a:gd name="connsiteX124" fmla="*/ 390811 w 699420"/>
                <a:gd name="connsiteY124" fmla="*/ 1489901 h 1572101"/>
                <a:gd name="connsiteX125" fmla="*/ 383572 w 699420"/>
                <a:gd name="connsiteY125" fmla="*/ 1492187 h 1572101"/>
                <a:gd name="connsiteX126" fmla="*/ 378905 w 699420"/>
                <a:gd name="connsiteY126" fmla="*/ 1495425 h 1572101"/>
                <a:gd name="connsiteX127" fmla="*/ 377952 w 699420"/>
                <a:gd name="connsiteY127" fmla="*/ 1487805 h 1572101"/>
                <a:gd name="connsiteX128" fmla="*/ 379952 w 699420"/>
                <a:gd name="connsiteY128" fmla="*/ 1478090 h 1572101"/>
                <a:gd name="connsiteX129" fmla="*/ 383191 w 699420"/>
                <a:gd name="connsiteY129" fmla="*/ 1471613 h 1572101"/>
                <a:gd name="connsiteX130" fmla="*/ 383476 w 699420"/>
                <a:gd name="connsiteY130" fmla="*/ 1467422 h 1572101"/>
                <a:gd name="connsiteX131" fmla="*/ 381095 w 699420"/>
                <a:gd name="connsiteY131" fmla="*/ 1467898 h 1572101"/>
                <a:gd name="connsiteX132" fmla="*/ 376428 w 699420"/>
                <a:gd name="connsiteY132" fmla="*/ 1477328 h 1572101"/>
                <a:gd name="connsiteX133" fmla="*/ 373856 w 699420"/>
                <a:gd name="connsiteY133" fmla="*/ 1488377 h 1572101"/>
                <a:gd name="connsiteX134" fmla="*/ 368808 w 699420"/>
                <a:gd name="connsiteY134" fmla="*/ 1493996 h 1572101"/>
                <a:gd name="connsiteX135" fmla="*/ 357759 w 699420"/>
                <a:gd name="connsiteY135" fmla="*/ 1496283 h 1572101"/>
                <a:gd name="connsiteX136" fmla="*/ 346900 w 699420"/>
                <a:gd name="connsiteY136" fmla="*/ 1487329 h 1572101"/>
                <a:gd name="connsiteX137" fmla="*/ 341757 w 699420"/>
                <a:gd name="connsiteY137" fmla="*/ 1487424 h 1572101"/>
                <a:gd name="connsiteX138" fmla="*/ 344996 w 699420"/>
                <a:gd name="connsiteY138" fmla="*/ 1493806 h 1572101"/>
                <a:gd name="connsiteX139" fmla="*/ 347186 w 699420"/>
                <a:gd name="connsiteY139" fmla="*/ 1500759 h 1572101"/>
                <a:gd name="connsiteX140" fmla="*/ 346900 w 699420"/>
                <a:gd name="connsiteY140" fmla="*/ 1504664 h 1572101"/>
                <a:gd name="connsiteX141" fmla="*/ 341185 w 699420"/>
                <a:gd name="connsiteY141" fmla="*/ 1503998 h 1572101"/>
                <a:gd name="connsiteX142" fmla="*/ 334708 w 699420"/>
                <a:gd name="connsiteY142" fmla="*/ 1508189 h 1572101"/>
                <a:gd name="connsiteX143" fmla="*/ 329089 w 699420"/>
                <a:gd name="connsiteY143" fmla="*/ 1514189 h 1572101"/>
                <a:gd name="connsiteX144" fmla="*/ 326422 w 699420"/>
                <a:gd name="connsiteY144" fmla="*/ 1514285 h 1572101"/>
                <a:gd name="connsiteX145" fmla="*/ 322612 w 699420"/>
                <a:gd name="connsiteY145" fmla="*/ 1505712 h 1572101"/>
                <a:gd name="connsiteX146" fmla="*/ 315658 w 699420"/>
                <a:gd name="connsiteY146" fmla="*/ 1509713 h 1572101"/>
                <a:gd name="connsiteX147" fmla="*/ 309753 w 699420"/>
                <a:gd name="connsiteY147" fmla="*/ 1515047 h 1572101"/>
                <a:gd name="connsiteX148" fmla="*/ 297656 w 699420"/>
                <a:gd name="connsiteY148" fmla="*/ 1516666 h 1572101"/>
                <a:gd name="connsiteX149" fmla="*/ 290513 w 699420"/>
                <a:gd name="connsiteY149" fmla="*/ 1523714 h 1572101"/>
                <a:gd name="connsiteX150" fmla="*/ 277844 w 699420"/>
                <a:gd name="connsiteY150" fmla="*/ 1528382 h 1572101"/>
                <a:gd name="connsiteX151" fmla="*/ 270796 w 699420"/>
                <a:gd name="connsiteY151" fmla="*/ 1528286 h 1572101"/>
                <a:gd name="connsiteX152" fmla="*/ 254889 w 699420"/>
                <a:gd name="connsiteY152" fmla="*/ 1534001 h 1572101"/>
                <a:gd name="connsiteX153" fmla="*/ 249650 w 699420"/>
                <a:gd name="connsiteY153" fmla="*/ 1542669 h 1572101"/>
                <a:gd name="connsiteX154" fmla="*/ 244983 w 699420"/>
                <a:gd name="connsiteY154" fmla="*/ 1545908 h 1572101"/>
                <a:gd name="connsiteX155" fmla="*/ 238411 w 699420"/>
                <a:gd name="connsiteY155" fmla="*/ 1543241 h 1572101"/>
                <a:gd name="connsiteX156" fmla="*/ 218027 w 699420"/>
                <a:gd name="connsiteY156" fmla="*/ 1547432 h 1572101"/>
                <a:gd name="connsiteX157" fmla="*/ 198596 w 699420"/>
                <a:gd name="connsiteY157" fmla="*/ 1553051 h 1572101"/>
                <a:gd name="connsiteX158" fmla="*/ 190309 w 699420"/>
                <a:gd name="connsiteY158" fmla="*/ 1552766 h 1572101"/>
                <a:gd name="connsiteX159" fmla="*/ 182023 w 699420"/>
                <a:gd name="connsiteY159" fmla="*/ 1550384 h 1572101"/>
                <a:gd name="connsiteX160" fmla="*/ 173260 w 699420"/>
                <a:gd name="connsiteY160" fmla="*/ 1558100 h 1572101"/>
                <a:gd name="connsiteX161" fmla="*/ 164021 w 699420"/>
                <a:gd name="connsiteY161" fmla="*/ 1568482 h 1572101"/>
                <a:gd name="connsiteX162" fmla="*/ 153733 w 699420"/>
                <a:gd name="connsiteY162" fmla="*/ 1572101 h 1572101"/>
                <a:gd name="connsiteX163" fmla="*/ 150019 w 699420"/>
                <a:gd name="connsiteY163" fmla="*/ 1570863 h 1572101"/>
                <a:gd name="connsiteX164" fmla="*/ 152971 w 699420"/>
                <a:gd name="connsiteY164" fmla="*/ 1565434 h 1572101"/>
                <a:gd name="connsiteX165" fmla="*/ 159734 w 699420"/>
                <a:gd name="connsiteY165" fmla="*/ 1559814 h 1572101"/>
                <a:gd name="connsiteX166" fmla="*/ 164401 w 699420"/>
                <a:gd name="connsiteY166" fmla="*/ 1552194 h 1572101"/>
                <a:gd name="connsiteX167" fmla="*/ 165068 w 699420"/>
                <a:gd name="connsiteY167" fmla="*/ 1545812 h 1572101"/>
                <a:gd name="connsiteX168" fmla="*/ 161830 w 699420"/>
                <a:gd name="connsiteY168" fmla="*/ 1543336 h 1572101"/>
                <a:gd name="connsiteX169" fmla="*/ 157448 w 699420"/>
                <a:gd name="connsiteY169" fmla="*/ 1542574 h 1572101"/>
                <a:gd name="connsiteX170" fmla="*/ 152019 w 699420"/>
                <a:gd name="connsiteY170" fmla="*/ 1536002 h 1572101"/>
                <a:gd name="connsiteX171" fmla="*/ 146685 w 699420"/>
                <a:gd name="connsiteY171" fmla="*/ 1521714 h 1572101"/>
                <a:gd name="connsiteX172" fmla="*/ 143827 w 699420"/>
                <a:gd name="connsiteY172" fmla="*/ 1520952 h 1572101"/>
                <a:gd name="connsiteX173" fmla="*/ 142399 w 699420"/>
                <a:gd name="connsiteY173" fmla="*/ 1524667 h 1572101"/>
                <a:gd name="connsiteX174" fmla="*/ 140779 w 699420"/>
                <a:gd name="connsiteY174" fmla="*/ 1535621 h 1572101"/>
                <a:gd name="connsiteX175" fmla="*/ 139160 w 699420"/>
                <a:gd name="connsiteY175" fmla="*/ 1538764 h 1572101"/>
                <a:gd name="connsiteX176" fmla="*/ 136303 w 699420"/>
                <a:gd name="connsiteY176" fmla="*/ 1541336 h 1572101"/>
                <a:gd name="connsiteX177" fmla="*/ 132969 w 699420"/>
                <a:gd name="connsiteY177" fmla="*/ 1543812 h 1572101"/>
                <a:gd name="connsiteX178" fmla="*/ 129635 w 699420"/>
                <a:gd name="connsiteY178" fmla="*/ 1545051 h 1572101"/>
                <a:gd name="connsiteX179" fmla="*/ 117919 w 699420"/>
                <a:gd name="connsiteY179" fmla="*/ 1544860 h 1572101"/>
                <a:gd name="connsiteX180" fmla="*/ 116396 w 699420"/>
                <a:gd name="connsiteY180" fmla="*/ 1539335 h 1572101"/>
                <a:gd name="connsiteX181" fmla="*/ 116396 w 699420"/>
                <a:gd name="connsiteY181" fmla="*/ 1537050 h 1572101"/>
                <a:gd name="connsiteX182" fmla="*/ 118491 w 699420"/>
                <a:gd name="connsiteY182" fmla="*/ 1529810 h 1572101"/>
                <a:gd name="connsiteX183" fmla="*/ 116681 w 699420"/>
                <a:gd name="connsiteY183" fmla="*/ 1528477 h 1572101"/>
                <a:gd name="connsiteX184" fmla="*/ 118396 w 699420"/>
                <a:gd name="connsiteY184" fmla="*/ 1522762 h 1572101"/>
                <a:gd name="connsiteX185" fmla="*/ 121158 w 699420"/>
                <a:gd name="connsiteY185" fmla="*/ 1523048 h 1572101"/>
                <a:gd name="connsiteX186" fmla="*/ 124396 w 699420"/>
                <a:gd name="connsiteY186" fmla="*/ 1522191 h 1572101"/>
                <a:gd name="connsiteX187" fmla="*/ 126111 w 699420"/>
                <a:gd name="connsiteY187" fmla="*/ 1519333 h 1572101"/>
                <a:gd name="connsiteX188" fmla="*/ 125921 w 699420"/>
                <a:gd name="connsiteY188" fmla="*/ 1515809 h 1572101"/>
                <a:gd name="connsiteX189" fmla="*/ 121348 w 699420"/>
                <a:gd name="connsiteY189" fmla="*/ 1514856 h 1572101"/>
                <a:gd name="connsiteX190" fmla="*/ 121063 w 699420"/>
                <a:gd name="connsiteY190" fmla="*/ 1512475 h 1572101"/>
                <a:gd name="connsiteX191" fmla="*/ 125158 w 699420"/>
                <a:gd name="connsiteY191" fmla="*/ 1502378 h 1572101"/>
                <a:gd name="connsiteX192" fmla="*/ 125730 w 699420"/>
                <a:gd name="connsiteY192" fmla="*/ 1499616 h 1572101"/>
                <a:gd name="connsiteX193" fmla="*/ 124206 w 699420"/>
                <a:gd name="connsiteY193" fmla="*/ 1499045 h 1572101"/>
                <a:gd name="connsiteX194" fmla="*/ 121634 w 699420"/>
                <a:gd name="connsiteY194" fmla="*/ 1500093 h 1572101"/>
                <a:gd name="connsiteX195" fmla="*/ 104775 w 699420"/>
                <a:gd name="connsiteY195" fmla="*/ 1496949 h 1572101"/>
                <a:gd name="connsiteX196" fmla="*/ 84010 w 699420"/>
                <a:gd name="connsiteY196" fmla="*/ 1484091 h 1572101"/>
                <a:gd name="connsiteX197" fmla="*/ 78962 w 699420"/>
                <a:gd name="connsiteY197" fmla="*/ 1483424 h 1572101"/>
                <a:gd name="connsiteX198" fmla="*/ 75819 w 699420"/>
                <a:gd name="connsiteY198" fmla="*/ 1471803 h 1572101"/>
                <a:gd name="connsiteX199" fmla="*/ 70771 w 699420"/>
                <a:gd name="connsiteY199" fmla="*/ 1473327 h 1572101"/>
                <a:gd name="connsiteX200" fmla="*/ 63532 w 699420"/>
                <a:gd name="connsiteY200" fmla="*/ 1480090 h 1572101"/>
                <a:gd name="connsiteX201" fmla="*/ 58007 w 699420"/>
                <a:gd name="connsiteY201" fmla="*/ 1474946 h 1572101"/>
                <a:gd name="connsiteX202" fmla="*/ 52102 w 699420"/>
                <a:gd name="connsiteY202" fmla="*/ 1471518 h 1572101"/>
                <a:gd name="connsiteX203" fmla="*/ 50482 w 699420"/>
                <a:gd name="connsiteY203" fmla="*/ 1466279 h 1572101"/>
                <a:gd name="connsiteX204" fmla="*/ 50578 w 699420"/>
                <a:gd name="connsiteY204" fmla="*/ 1458468 h 1572101"/>
                <a:gd name="connsiteX205" fmla="*/ 50101 w 699420"/>
                <a:gd name="connsiteY205" fmla="*/ 1449134 h 1572101"/>
                <a:gd name="connsiteX206" fmla="*/ 48482 w 699420"/>
                <a:gd name="connsiteY206" fmla="*/ 1438275 h 1572101"/>
                <a:gd name="connsiteX207" fmla="*/ 47244 w 699420"/>
                <a:gd name="connsiteY207" fmla="*/ 1422845 h 1572101"/>
                <a:gd name="connsiteX208" fmla="*/ 48387 w 699420"/>
                <a:gd name="connsiteY208" fmla="*/ 1410748 h 1572101"/>
                <a:gd name="connsiteX209" fmla="*/ 53054 w 699420"/>
                <a:gd name="connsiteY209" fmla="*/ 1401699 h 1572101"/>
                <a:gd name="connsiteX210" fmla="*/ 54864 w 699420"/>
                <a:gd name="connsiteY210" fmla="*/ 1395984 h 1572101"/>
                <a:gd name="connsiteX211" fmla="*/ 57055 w 699420"/>
                <a:gd name="connsiteY211" fmla="*/ 1381220 h 1572101"/>
                <a:gd name="connsiteX212" fmla="*/ 57626 w 699420"/>
                <a:gd name="connsiteY212" fmla="*/ 1363885 h 1572101"/>
                <a:gd name="connsiteX213" fmla="*/ 56293 w 699420"/>
                <a:gd name="connsiteY213" fmla="*/ 1357979 h 1572101"/>
                <a:gd name="connsiteX214" fmla="*/ 56674 w 699420"/>
                <a:gd name="connsiteY214" fmla="*/ 1354074 h 1572101"/>
                <a:gd name="connsiteX215" fmla="*/ 60388 w 699420"/>
                <a:gd name="connsiteY215" fmla="*/ 1354074 h 1572101"/>
                <a:gd name="connsiteX216" fmla="*/ 59531 w 699420"/>
                <a:gd name="connsiteY216" fmla="*/ 1350645 h 1572101"/>
                <a:gd name="connsiteX217" fmla="*/ 57912 w 699420"/>
                <a:gd name="connsiteY217" fmla="*/ 1348835 h 1572101"/>
                <a:gd name="connsiteX218" fmla="*/ 56102 w 699420"/>
                <a:gd name="connsiteY218" fmla="*/ 1344930 h 1572101"/>
                <a:gd name="connsiteX219" fmla="*/ 57626 w 699420"/>
                <a:gd name="connsiteY219" fmla="*/ 1342930 h 1572101"/>
                <a:gd name="connsiteX220" fmla="*/ 62103 w 699420"/>
                <a:gd name="connsiteY220" fmla="*/ 1342739 h 1572101"/>
                <a:gd name="connsiteX221" fmla="*/ 62484 w 699420"/>
                <a:gd name="connsiteY221" fmla="*/ 1341501 h 1572101"/>
                <a:gd name="connsiteX222" fmla="*/ 63055 w 699420"/>
                <a:gd name="connsiteY222" fmla="*/ 1339692 h 1572101"/>
                <a:gd name="connsiteX223" fmla="*/ 59531 w 699420"/>
                <a:gd name="connsiteY223" fmla="*/ 1329500 h 1572101"/>
                <a:gd name="connsiteX224" fmla="*/ 59150 w 699420"/>
                <a:gd name="connsiteY224" fmla="*/ 1324642 h 1572101"/>
                <a:gd name="connsiteX225" fmla="*/ 54292 w 699420"/>
                <a:gd name="connsiteY225" fmla="*/ 1309878 h 1572101"/>
                <a:gd name="connsiteX226" fmla="*/ 48863 w 699420"/>
                <a:gd name="connsiteY226" fmla="*/ 1295876 h 1572101"/>
                <a:gd name="connsiteX227" fmla="*/ 40576 w 699420"/>
                <a:gd name="connsiteY227" fmla="*/ 1285685 h 1572101"/>
                <a:gd name="connsiteX228" fmla="*/ 43529 w 699420"/>
                <a:gd name="connsiteY228" fmla="*/ 1268921 h 1572101"/>
                <a:gd name="connsiteX229" fmla="*/ 46863 w 699420"/>
                <a:gd name="connsiteY229" fmla="*/ 1253585 h 1572101"/>
                <a:gd name="connsiteX230" fmla="*/ 46196 w 699420"/>
                <a:gd name="connsiteY230" fmla="*/ 1246251 h 1572101"/>
                <a:gd name="connsiteX231" fmla="*/ 44958 w 699420"/>
                <a:gd name="connsiteY231" fmla="*/ 1237298 h 1572101"/>
                <a:gd name="connsiteX232" fmla="*/ 34766 w 699420"/>
                <a:gd name="connsiteY232" fmla="*/ 1227392 h 1572101"/>
                <a:gd name="connsiteX233" fmla="*/ 33338 w 699420"/>
                <a:gd name="connsiteY233" fmla="*/ 1213390 h 1572101"/>
                <a:gd name="connsiteX234" fmla="*/ 30861 w 699420"/>
                <a:gd name="connsiteY234" fmla="*/ 1198341 h 1572101"/>
                <a:gd name="connsiteX235" fmla="*/ 31718 w 699420"/>
                <a:gd name="connsiteY235" fmla="*/ 1189101 h 1572101"/>
                <a:gd name="connsiteX236" fmla="*/ 33433 w 699420"/>
                <a:gd name="connsiteY236" fmla="*/ 1182053 h 1572101"/>
                <a:gd name="connsiteX237" fmla="*/ 36766 w 699420"/>
                <a:gd name="connsiteY237" fmla="*/ 1175004 h 1572101"/>
                <a:gd name="connsiteX238" fmla="*/ 53530 w 699420"/>
                <a:gd name="connsiteY238" fmla="*/ 1152525 h 1572101"/>
                <a:gd name="connsiteX239" fmla="*/ 54483 w 699420"/>
                <a:gd name="connsiteY239" fmla="*/ 1140809 h 1572101"/>
                <a:gd name="connsiteX240" fmla="*/ 65913 w 699420"/>
                <a:gd name="connsiteY240" fmla="*/ 1139952 h 1572101"/>
                <a:gd name="connsiteX241" fmla="*/ 60579 w 699420"/>
                <a:gd name="connsiteY241" fmla="*/ 1129475 h 1572101"/>
                <a:gd name="connsiteX242" fmla="*/ 59341 w 699420"/>
                <a:gd name="connsiteY242" fmla="*/ 1123474 h 1572101"/>
                <a:gd name="connsiteX243" fmla="*/ 59150 w 699420"/>
                <a:gd name="connsiteY243" fmla="*/ 1116616 h 1572101"/>
                <a:gd name="connsiteX244" fmla="*/ 75438 w 699420"/>
                <a:gd name="connsiteY244" fmla="*/ 1111853 h 1572101"/>
                <a:gd name="connsiteX245" fmla="*/ 81629 w 699420"/>
                <a:gd name="connsiteY245" fmla="*/ 1115759 h 1572101"/>
                <a:gd name="connsiteX246" fmla="*/ 96012 w 699420"/>
                <a:gd name="connsiteY246" fmla="*/ 1110901 h 1572101"/>
                <a:gd name="connsiteX247" fmla="*/ 108775 w 699420"/>
                <a:gd name="connsiteY247" fmla="*/ 1101471 h 1572101"/>
                <a:gd name="connsiteX248" fmla="*/ 108490 w 699420"/>
                <a:gd name="connsiteY248" fmla="*/ 1096423 h 1572101"/>
                <a:gd name="connsiteX249" fmla="*/ 106585 w 699420"/>
                <a:gd name="connsiteY249" fmla="*/ 1091946 h 1572101"/>
                <a:gd name="connsiteX250" fmla="*/ 103822 w 699420"/>
                <a:gd name="connsiteY250" fmla="*/ 1083278 h 1572101"/>
                <a:gd name="connsiteX251" fmla="*/ 105727 w 699420"/>
                <a:gd name="connsiteY251" fmla="*/ 1080802 h 1572101"/>
                <a:gd name="connsiteX252" fmla="*/ 110395 w 699420"/>
                <a:gd name="connsiteY252" fmla="*/ 1082612 h 1572101"/>
                <a:gd name="connsiteX253" fmla="*/ 108299 w 699420"/>
                <a:gd name="connsiteY253" fmla="*/ 1078230 h 1572101"/>
                <a:gd name="connsiteX254" fmla="*/ 108680 w 699420"/>
                <a:gd name="connsiteY254" fmla="*/ 1073658 h 1572101"/>
                <a:gd name="connsiteX255" fmla="*/ 113729 w 699420"/>
                <a:gd name="connsiteY255" fmla="*/ 1075563 h 1572101"/>
                <a:gd name="connsiteX256" fmla="*/ 122110 w 699420"/>
                <a:gd name="connsiteY256" fmla="*/ 1062800 h 1572101"/>
                <a:gd name="connsiteX257" fmla="*/ 122396 w 699420"/>
                <a:gd name="connsiteY257" fmla="*/ 1053084 h 1572101"/>
                <a:gd name="connsiteX258" fmla="*/ 136779 w 699420"/>
                <a:gd name="connsiteY258" fmla="*/ 1047941 h 1572101"/>
                <a:gd name="connsiteX259" fmla="*/ 153257 w 699420"/>
                <a:gd name="connsiteY259" fmla="*/ 1027843 h 1572101"/>
                <a:gd name="connsiteX260" fmla="*/ 160877 w 699420"/>
                <a:gd name="connsiteY260" fmla="*/ 1021556 h 1572101"/>
                <a:gd name="connsiteX261" fmla="*/ 168307 w 699420"/>
                <a:gd name="connsiteY261" fmla="*/ 1017080 h 1572101"/>
                <a:gd name="connsiteX262" fmla="*/ 184023 w 699420"/>
                <a:gd name="connsiteY262" fmla="*/ 996887 h 1572101"/>
                <a:gd name="connsiteX263" fmla="*/ 190690 w 699420"/>
                <a:gd name="connsiteY263" fmla="*/ 995934 h 1572101"/>
                <a:gd name="connsiteX264" fmla="*/ 194215 w 699420"/>
                <a:gd name="connsiteY264" fmla="*/ 982218 h 1572101"/>
                <a:gd name="connsiteX265" fmla="*/ 207550 w 699420"/>
                <a:gd name="connsiteY265" fmla="*/ 963930 h 1572101"/>
                <a:gd name="connsiteX266" fmla="*/ 211646 w 699420"/>
                <a:gd name="connsiteY266" fmla="*/ 961644 h 1572101"/>
                <a:gd name="connsiteX267" fmla="*/ 217837 w 699420"/>
                <a:gd name="connsiteY267" fmla="*/ 945071 h 1572101"/>
                <a:gd name="connsiteX268" fmla="*/ 234315 w 699420"/>
                <a:gd name="connsiteY268" fmla="*/ 925830 h 1572101"/>
                <a:gd name="connsiteX269" fmla="*/ 244697 w 699420"/>
                <a:gd name="connsiteY269" fmla="*/ 901256 h 1572101"/>
                <a:gd name="connsiteX270" fmla="*/ 250412 w 699420"/>
                <a:gd name="connsiteY270" fmla="*/ 892493 h 1572101"/>
                <a:gd name="connsiteX271" fmla="*/ 252222 w 699420"/>
                <a:gd name="connsiteY271" fmla="*/ 883063 h 1572101"/>
                <a:gd name="connsiteX272" fmla="*/ 258604 w 699420"/>
                <a:gd name="connsiteY272" fmla="*/ 882301 h 1572101"/>
                <a:gd name="connsiteX273" fmla="*/ 264319 w 699420"/>
                <a:gd name="connsiteY273" fmla="*/ 875348 h 1572101"/>
                <a:gd name="connsiteX274" fmla="*/ 276796 w 699420"/>
                <a:gd name="connsiteY274" fmla="*/ 870585 h 1572101"/>
                <a:gd name="connsiteX275" fmla="*/ 289179 w 699420"/>
                <a:gd name="connsiteY275" fmla="*/ 871919 h 1572101"/>
                <a:gd name="connsiteX276" fmla="*/ 294227 w 699420"/>
                <a:gd name="connsiteY276" fmla="*/ 875157 h 1572101"/>
                <a:gd name="connsiteX277" fmla="*/ 298990 w 699420"/>
                <a:gd name="connsiteY277" fmla="*/ 874109 h 1572101"/>
                <a:gd name="connsiteX278" fmla="*/ 298513 w 699420"/>
                <a:gd name="connsiteY278" fmla="*/ 865632 h 1572101"/>
                <a:gd name="connsiteX279" fmla="*/ 295180 w 699420"/>
                <a:gd name="connsiteY279" fmla="*/ 860489 h 1572101"/>
                <a:gd name="connsiteX280" fmla="*/ 297942 w 699420"/>
                <a:gd name="connsiteY280" fmla="*/ 855441 h 1572101"/>
                <a:gd name="connsiteX281" fmla="*/ 304419 w 699420"/>
                <a:gd name="connsiteY281" fmla="*/ 851630 h 1572101"/>
                <a:gd name="connsiteX282" fmla="*/ 303752 w 699420"/>
                <a:gd name="connsiteY282" fmla="*/ 843153 h 1572101"/>
                <a:gd name="connsiteX283" fmla="*/ 302323 w 699420"/>
                <a:gd name="connsiteY283" fmla="*/ 838010 h 1572101"/>
                <a:gd name="connsiteX284" fmla="*/ 296894 w 699420"/>
                <a:gd name="connsiteY284" fmla="*/ 831247 h 1572101"/>
                <a:gd name="connsiteX285" fmla="*/ 299656 w 699420"/>
                <a:gd name="connsiteY285" fmla="*/ 816007 h 1572101"/>
                <a:gd name="connsiteX286" fmla="*/ 300228 w 699420"/>
                <a:gd name="connsiteY286" fmla="*/ 799148 h 1572101"/>
                <a:gd name="connsiteX287" fmla="*/ 302800 w 699420"/>
                <a:gd name="connsiteY287" fmla="*/ 779717 h 1572101"/>
                <a:gd name="connsiteX288" fmla="*/ 296037 w 699420"/>
                <a:gd name="connsiteY288" fmla="*/ 769334 h 1572101"/>
                <a:gd name="connsiteX289" fmla="*/ 270224 w 699420"/>
                <a:gd name="connsiteY289" fmla="*/ 751618 h 1572101"/>
                <a:gd name="connsiteX290" fmla="*/ 265462 w 699420"/>
                <a:gd name="connsiteY290" fmla="*/ 752285 h 1572101"/>
                <a:gd name="connsiteX291" fmla="*/ 259651 w 699420"/>
                <a:gd name="connsiteY291" fmla="*/ 749999 h 1572101"/>
                <a:gd name="connsiteX292" fmla="*/ 253746 w 699420"/>
                <a:gd name="connsiteY292" fmla="*/ 736568 h 1572101"/>
                <a:gd name="connsiteX293" fmla="*/ 256413 w 699420"/>
                <a:gd name="connsiteY293" fmla="*/ 724853 h 1572101"/>
                <a:gd name="connsiteX294" fmla="*/ 256699 w 699420"/>
                <a:gd name="connsiteY294" fmla="*/ 720567 h 1572101"/>
                <a:gd name="connsiteX295" fmla="*/ 254317 w 699420"/>
                <a:gd name="connsiteY295" fmla="*/ 720757 h 1572101"/>
                <a:gd name="connsiteX296" fmla="*/ 250603 w 699420"/>
                <a:gd name="connsiteY296" fmla="*/ 726377 h 1572101"/>
                <a:gd name="connsiteX297" fmla="*/ 242316 w 699420"/>
                <a:gd name="connsiteY297" fmla="*/ 732949 h 1572101"/>
                <a:gd name="connsiteX298" fmla="*/ 231648 w 699420"/>
                <a:gd name="connsiteY298" fmla="*/ 727901 h 1572101"/>
                <a:gd name="connsiteX299" fmla="*/ 226409 w 699420"/>
                <a:gd name="connsiteY299" fmla="*/ 729044 h 1572101"/>
                <a:gd name="connsiteX300" fmla="*/ 219551 w 699420"/>
                <a:gd name="connsiteY300" fmla="*/ 700088 h 1572101"/>
                <a:gd name="connsiteX301" fmla="*/ 216122 w 699420"/>
                <a:gd name="connsiteY301" fmla="*/ 688943 h 1572101"/>
                <a:gd name="connsiteX302" fmla="*/ 210502 w 699420"/>
                <a:gd name="connsiteY302" fmla="*/ 675037 h 1572101"/>
                <a:gd name="connsiteX303" fmla="*/ 200501 w 699420"/>
                <a:gd name="connsiteY303" fmla="*/ 668274 h 1572101"/>
                <a:gd name="connsiteX304" fmla="*/ 198596 w 699420"/>
                <a:gd name="connsiteY304" fmla="*/ 664369 h 1572101"/>
                <a:gd name="connsiteX305" fmla="*/ 197263 w 699420"/>
                <a:gd name="connsiteY305" fmla="*/ 658463 h 1572101"/>
                <a:gd name="connsiteX306" fmla="*/ 196787 w 699420"/>
                <a:gd name="connsiteY306" fmla="*/ 650177 h 1572101"/>
                <a:gd name="connsiteX307" fmla="*/ 195548 w 699420"/>
                <a:gd name="connsiteY307" fmla="*/ 637985 h 1572101"/>
                <a:gd name="connsiteX308" fmla="*/ 196024 w 699420"/>
                <a:gd name="connsiteY308" fmla="*/ 627984 h 1572101"/>
                <a:gd name="connsiteX309" fmla="*/ 197263 w 699420"/>
                <a:gd name="connsiteY309" fmla="*/ 621983 h 1572101"/>
                <a:gd name="connsiteX310" fmla="*/ 201549 w 699420"/>
                <a:gd name="connsiteY310" fmla="*/ 617982 h 1572101"/>
                <a:gd name="connsiteX311" fmla="*/ 207835 w 699420"/>
                <a:gd name="connsiteY311" fmla="*/ 606552 h 1572101"/>
                <a:gd name="connsiteX312" fmla="*/ 209074 w 699420"/>
                <a:gd name="connsiteY312" fmla="*/ 598266 h 1572101"/>
                <a:gd name="connsiteX313" fmla="*/ 209645 w 699420"/>
                <a:gd name="connsiteY313" fmla="*/ 585502 h 1572101"/>
                <a:gd name="connsiteX314" fmla="*/ 212503 w 699420"/>
                <a:gd name="connsiteY314" fmla="*/ 574358 h 1572101"/>
                <a:gd name="connsiteX315" fmla="*/ 215741 w 699420"/>
                <a:gd name="connsiteY315" fmla="*/ 568643 h 1572101"/>
                <a:gd name="connsiteX316" fmla="*/ 214884 w 699420"/>
                <a:gd name="connsiteY316" fmla="*/ 564166 h 1572101"/>
                <a:gd name="connsiteX317" fmla="*/ 212693 w 699420"/>
                <a:gd name="connsiteY317" fmla="*/ 557689 h 1572101"/>
                <a:gd name="connsiteX318" fmla="*/ 208026 w 699420"/>
                <a:gd name="connsiteY318" fmla="*/ 548545 h 1572101"/>
                <a:gd name="connsiteX319" fmla="*/ 200977 w 699420"/>
                <a:gd name="connsiteY319" fmla="*/ 537305 h 1572101"/>
                <a:gd name="connsiteX320" fmla="*/ 195739 w 699420"/>
                <a:gd name="connsiteY320" fmla="*/ 526542 h 1572101"/>
                <a:gd name="connsiteX321" fmla="*/ 193453 w 699420"/>
                <a:gd name="connsiteY321" fmla="*/ 516446 h 1572101"/>
                <a:gd name="connsiteX322" fmla="*/ 192310 w 699420"/>
                <a:gd name="connsiteY322" fmla="*/ 507397 h 1572101"/>
                <a:gd name="connsiteX323" fmla="*/ 192500 w 699420"/>
                <a:gd name="connsiteY323" fmla="*/ 499110 h 1572101"/>
                <a:gd name="connsiteX324" fmla="*/ 194405 w 699420"/>
                <a:gd name="connsiteY324" fmla="*/ 493491 h 1572101"/>
                <a:gd name="connsiteX325" fmla="*/ 201073 w 699420"/>
                <a:gd name="connsiteY325" fmla="*/ 486442 h 1572101"/>
                <a:gd name="connsiteX326" fmla="*/ 202025 w 699420"/>
                <a:gd name="connsiteY326" fmla="*/ 483394 h 1572101"/>
                <a:gd name="connsiteX327" fmla="*/ 199358 w 699420"/>
                <a:gd name="connsiteY327" fmla="*/ 467678 h 1572101"/>
                <a:gd name="connsiteX328" fmla="*/ 194691 w 699420"/>
                <a:gd name="connsiteY328" fmla="*/ 464820 h 1572101"/>
                <a:gd name="connsiteX329" fmla="*/ 186785 w 699420"/>
                <a:gd name="connsiteY329" fmla="*/ 463296 h 1572101"/>
                <a:gd name="connsiteX330" fmla="*/ 182308 w 699420"/>
                <a:gd name="connsiteY330" fmla="*/ 463201 h 1572101"/>
                <a:gd name="connsiteX331" fmla="*/ 181546 w 699420"/>
                <a:gd name="connsiteY331" fmla="*/ 461486 h 1572101"/>
                <a:gd name="connsiteX332" fmla="*/ 181261 w 699420"/>
                <a:gd name="connsiteY332" fmla="*/ 458343 h 1572101"/>
                <a:gd name="connsiteX333" fmla="*/ 182213 w 699420"/>
                <a:gd name="connsiteY333" fmla="*/ 451866 h 1572101"/>
                <a:gd name="connsiteX334" fmla="*/ 184690 w 699420"/>
                <a:gd name="connsiteY334" fmla="*/ 444437 h 1572101"/>
                <a:gd name="connsiteX335" fmla="*/ 186785 w 699420"/>
                <a:gd name="connsiteY335" fmla="*/ 439674 h 1572101"/>
                <a:gd name="connsiteX336" fmla="*/ 187071 w 699420"/>
                <a:gd name="connsiteY336" fmla="*/ 435674 h 1572101"/>
                <a:gd name="connsiteX337" fmla="*/ 184404 w 699420"/>
                <a:gd name="connsiteY337" fmla="*/ 421862 h 1572101"/>
                <a:gd name="connsiteX338" fmla="*/ 183642 w 699420"/>
                <a:gd name="connsiteY338" fmla="*/ 404813 h 1572101"/>
                <a:gd name="connsiteX339" fmla="*/ 184499 w 699420"/>
                <a:gd name="connsiteY339" fmla="*/ 391478 h 1572101"/>
                <a:gd name="connsiteX340" fmla="*/ 192881 w 699420"/>
                <a:gd name="connsiteY340" fmla="*/ 381572 h 1572101"/>
                <a:gd name="connsiteX341" fmla="*/ 193262 w 699420"/>
                <a:gd name="connsiteY341" fmla="*/ 377952 h 1572101"/>
                <a:gd name="connsiteX342" fmla="*/ 182785 w 699420"/>
                <a:gd name="connsiteY342" fmla="*/ 367189 h 1572101"/>
                <a:gd name="connsiteX343" fmla="*/ 175165 w 699420"/>
                <a:gd name="connsiteY343" fmla="*/ 354997 h 1572101"/>
                <a:gd name="connsiteX344" fmla="*/ 172783 w 699420"/>
                <a:gd name="connsiteY344" fmla="*/ 347853 h 1572101"/>
                <a:gd name="connsiteX345" fmla="*/ 164021 w 699420"/>
                <a:gd name="connsiteY345" fmla="*/ 346710 h 1572101"/>
                <a:gd name="connsiteX346" fmla="*/ 158591 w 699420"/>
                <a:gd name="connsiteY346" fmla="*/ 325850 h 1572101"/>
                <a:gd name="connsiteX347" fmla="*/ 150781 w 699420"/>
                <a:gd name="connsiteY347" fmla="*/ 315659 h 1572101"/>
                <a:gd name="connsiteX348" fmla="*/ 142970 w 699420"/>
                <a:gd name="connsiteY348" fmla="*/ 306800 h 1572101"/>
                <a:gd name="connsiteX349" fmla="*/ 138398 w 699420"/>
                <a:gd name="connsiteY349" fmla="*/ 302705 h 1572101"/>
                <a:gd name="connsiteX350" fmla="*/ 111442 w 699420"/>
                <a:gd name="connsiteY350" fmla="*/ 289941 h 1572101"/>
                <a:gd name="connsiteX351" fmla="*/ 100774 w 699420"/>
                <a:gd name="connsiteY351" fmla="*/ 287560 h 1572101"/>
                <a:gd name="connsiteX352" fmla="*/ 88106 w 699420"/>
                <a:gd name="connsiteY352" fmla="*/ 280035 h 1572101"/>
                <a:gd name="connsiteX353" fmla="*/ 78676 w 699420"/>
                <a:gd name="connsiteY353" fmla="*/ 270701 h 1572101"/>
                <a:gd name="connsiteX354" fmla="*/ 70580 w 699420"/>
                <a:gd name="connsiteY354" fmla="*/ 264700 h 1572101"/>
                <a:gd name="connsiteX355" fmla="*/ 63627 w 699420"/>
                <a:gd name="connsiteY355" fmla="*/ 257175 h 1572101"/>
                <a:gd name="connsiteX356" fmla="*/ 54007 w 699420"/>
                <a:gd name="connsiteY356" fmla="*/ 250222 h 1572101"/>
                <a:gd name="connsiteX357" fmla="*/ 51244 w 699420"/>
                <a:gd name="connsiteY357" fmla="*/ 244221 h 1572101"/>
                <a:gd name="connsiteX358" fmla="*/ 40862 w 699420"/>
                <a:gd name="connsiteY358" fmla="*/ 233077 h 1572101"/>
                <a:gd name="connsiteX359" fmla="*/ 35909 w 699420"/>
                <a:gd name="connsiteY359" fmla="*/ 225743 h 1572101"/>
                <a:gd name="connsiteX360" fmla="*/ 18955 w 699420"/>
                <a:gd name="connsiteY360" fmla="*/ 211836 h 1572101"/>
                <a:gd name="connsiteX361" fmla="*/ 18383 w 699420"/>
                <a:gd name="connsiteY361" fmla="*/ 206407 h 1572101"/>
                <a:gd name="connsiteX362" fmla="*/ 18193 w 699420"/>
                <a:gd name="connsiteY362" fmla="*/ 201073 h 1572101"/>
                <a:gd name="connsiteX363" fmla="*/ 17431 w 699420"/>
                <a:gd name="connsiteY363" fmla="*/ 198882 h 1572101"/>
                <a:gd name="connsiteX364" fmla="*/ 0 w 699420"/>
                <a:gd name="connsiteY364" fmla="*/ 188595 h 1572101"/>
                <a:gd name="connsiteX365" fmla="*/ 3429 w 699420"/>
                <a:gd name="connsiteY365" fmla="*/ 182785 h 1572101"/>
                <a:gd name="connsiteX366" fmla="*/ 17050 w 699420"/>
                <a:gd name="connsiteY366" fmla="*/ 182404 h 1572101"/>
                <a:gd name="connsiteX367" fmla="*/ 28384 w 699420"/>
                <a:gd name="connsiteY367" fmla="*/ 187738 h 1572101"/>
                <a:gd name="connsiteX368" fmla="*/ 30861 w 699420"/>
                <a:gd name="connsiteY368" fmla="*/ 185452 h 1572101"/>
                <a:gd name="connsiteX369" fmla="*/ 32385 w 699420"/>
                <a:gd name="connsiteY369" fmla="*/ 180785 h 1572101"/>
                <a:gd name="connsiteX370" fmla="*/ 27527 w 699420"/>
                <a:gd name="connsiteY370" fmla="*/ 161735 h 1572101"/>
                <a:gd name="connsiteX371" fmla="*/ 28384 w 699420"/>
                <a:gd name="connsiteY371" fmla="*/ 156782 h 1572101"/>
                <a:gd name="connsiteX372" fmla="*/ 33433 w 699420"/>
                <a:gd name="connsiteY372" fmla="*/ 150781 h 1572101"/>
                <a:gd name="connsiteX373" fmla="*/ 41243 w 699420"/>
                <a:gd name="connsiteY373" fmla="*/ 146018 h 1572101"/>
                <a:gd name="connsiteX374" fmla="*/ 53721 w 699420"/>
                <a:gd name="connsiteY374" fmla="*/ 145256 h 1572101"/>
                <a:gd name="connsiteX375" fmla="*/ 62198 w 699420"/>
                <a:gd name="connsiteY375" fmla="*/ 146018 h 1572101"/>
                <a:gd name="connsiteX376" fmla="*/ 64008 w 699420"/>
                <a:gd name="connsiteY376" fmla="*/ 146495 h 1572101"/>
                <a:gd name="connsiteX377" fmla="*/ 76676 w 699420"/>
                <a:gd name="connsiteY377" fmla="*/ 167545 h 1572101"/>
                <a:gd name="connsiteX378" fmla="*/ 87630 w 699420"/>
                <a:gd name="connsiteY378" fmla="*/ 187833 h 1572101"/>
                <a:gd name="connsiteX379" fmla="*/ 93345 w 699420"/>
                <a:gd name="connsiteY379" fmla="*/ 196501 h 1572101"/>
                <a:gd name="connsiteX380" fmla="*/ 107537 w 699420"/>
                <a:gd name="connsiteY380" fmla="*/ 220980 h 1572101"/>
                <a:gd name="connsiteX381" fmla="*/ 112776 w 699420"/>
                <a:gd name="connsiteY381" fmla="*/ 234982 h 1572101"/>
                <a:gd name="connsiteX382" fmla="*/ 114586 w 699420"/>
                <a:gd name="connsiteY382" fmla="*/ 245078 h 1572101"/>
                <a:gd name="connsiteX383" fmla="*/ 120396 w 699420"/>
                <a:gd name="connsiteY383" fmla="*/ 244983 h 1572101"/>
                <a:gd name="connsiteX384" fmla="*/ 140208 w 699420"/>
                <a:gd name="connsiteY384" fmla="*/ 249365 h 1572101"/>
                <a:gd name="connsiteX385" fmla="*/ 156972 w 699420"/>
                <a:gd name="connsiteY385" fmla="*/ 253079 h 1572101"/>
                <a:gd name="connsiteX386" fmla="*/ 161639 w 699420"/>
                <a:gd name="connsiteY386" fmla="*/ 258699 h 1572101"/>
                <a:gd name="connsiteX387" fmla="*/ 173069 w 699420"/>
                <a:gd name="connsiteY387" fmla="*/ 257556 h 1572101"/>
                <a:gd name="connsiteX388" fmla="*/ 182023 w 699420"/>
                <a:gd name="connsiteY388" fmla="*/ 252508 h 1572101"/>
                <a:gd name="connsiteX389" fmla="*/ 197644 w 699420"/>
                <a:gd name="connsiteY389" fmla="*/ 246126 h 1572101"/>
                <a:gd name="connsiteX390" fmla="*/ 201835 w 699420"/>
                <a:gd name="connsiteY390" fmla="*/ 238220 h 1572101"/>
                <a:gd name="connsiteX391" fmla="*/ 207073 w 699420"/>
                <a:gd name="connsiteY391" fmla="*/ 229838 h 1572101"/>
                <a:gd name="connsiteX392" fmla="*/ 216313 w 699420"/>
                <a:gd name="connsiteY392" fmla="*/ 231172 h 1572101"/>
                <a:gd name="connsiteX393" fmla="*/ 226314 w 699420"/>
                <a:gd name="connsiteY393" fmla="*/ 237744 h 1572101"/>
                <a:gd name="connsiteX394" fmla="*/ 237744 w 699420"/>
                <a:gd name="connsiteY394" fmla="*/ 246507 h 1572101"/>
                <a:gd name="connsiteX395" fmla="*/ 247840 w 699420"/>
                <a:gd name="connsiteY395" fmla="*/ 250508 h 1572101"/>
                <a:gd name="connsiteX396" fmla="*/ 261461 w 699420"/>
                <a:gd name="connsiteY396" fmla="*/ 256889 h 1572101"/>
                <a:gd name="connsiteX397" fmla="*/ 267843 w 699420"/>
                <a:gd name="connsiteY397" fmla="*/ 264986 h 1572101"/>
                <a:gd name="connsiteX398" fmla="*/ 276796 w 699420"/>
                <a:gd name="connsiteY398" fmla="*/ 267367 h 1572101"/>
                <a:gd name="connsiteX399" fmla="*/ 286131 w 699420"/>
                <a:gd name="connsiteY399" fmla="*/ 259175 h 1572101"/>
                <a:gd name="connsiteX400" fmla="*/ 291560 w 699420"/>
                <a:gd name="connsiteY400" fmla="*/ 236982 h 1572101"/>
                <a:gd name="connsiteX401" fmla="*/ 296513 w 699420"/>
                <a:gd name="connsiteY401" fmla="*/ 227076 h 1572101"/>
                <a:gd name="connsiteX402" fmla="*/ 303371 w 699420"/>
                <a:gd name="connsiteY402" fmla="*/ 219742 h 1572101"/>
                <a:gd name="connsiteX403" fmla="*/ 311372 w 699420"/>
                <a:gd name="connsiteY403" fmla="*/ 216503 h 1572101"/>
                <a:gd name="connsiteX404" fmla="*/ 317373 w 699420"/>
                <a:gd name="connsiteY404" fmla="*/ 215360 h 1572101"/>
                <a:gd name="connsiteX405" fmla="*/ 321945 w 699420"/>
                <a:gd name="connsiteY405" fmla="*/ 209645 h 1572101"/>
                <a:gd name="connsiteX406" fmla="*/ 328517 w 699420"/>
                <a:gd name="connsiteY406" fmla="*/ 196977 h 1572101"/>
                <a:gd name="connsiteX407" fmla="*/ 329755 w 699420"/>
                <a:gd name="connsiteY407" fmla="*/ 181642 h 1572101"/>
                <a:gd name="connsiteX408" fmla="*/ 328517 w 699420"/>
                <a:gd name="connsiteY408" fmla="*/ 153638 h 1572101"/>
                <a:gd name="connsiteX409" fmla="*/ 329660 w 699420"/>
                <a:gd name="connsiteY409" fmla="*/ 144304 h 1572101"/>
                <a:gd name="connsiteX410" fmla="*/ 334994 w 699420"/>
                <a:gd name="connsiteY410" fmla="*/ 129159 h 1572101"/>
                <a:gd name="connsiteX411" fmla="*/ 342138 w 699420"/>
                <a:gd name="connsiteY411" fmla="*/ 88487 h 1572101"/>
                <a:gd name="connsiteX412" fmla="*/ 345376 w 699420"/>
                <a:gd name="connsiteY412" fmla="*/ 76676 h 1572101"/>
                <a:gd name="connsiteX413" fmla="*/ 349282 w 699420"/>
                <a:gd name="connsiteY413" fmla="*/ 69533 h 1572101"/>
                <a:gd name="connsiteX414" fmla="*/ 354616 w 699420"/>
                <a:gd name="connsiteY414" fmla="*/ 65246 h 1572101"/>
                <a:gd name="connsiteX415" fmla="*/ 364331 w 699420"/>
                <a:gd name="connsiteY415" fmla="*/ 52769 h 1572101"/>
                <a:gd name="connsiteX416" fmla="*/ 378238 w 699420"/>
                <a:gd name="connsiteY416" fmla="*/ 28004 h 1572101"/>
                <a:gd name="connsiteX417" fmla="*/ 382048 w 699420"/>
                <a:gd name="connsiteY417" fmla="*/ 25908 h 1572101"/>
                <a:gd name="connsiteX418" fmla="*/ 392049 w 699420"/>
                <a:gd name="connsiteY418" fmla="*/ 24670 h 1572101"/>
                <a:gd name="connsiteX419" fmla="*/ 404527 w 699420"/>
                <a:gd name="connsiteY419" fmla="*/ 25622 h 1572101"/>
                <a:gd name="connsiteX420" fmla="*/ 415671 w 699420"/>
                <a:gd name="connsiteY420" fmla="*/ 30004 h 1572101"/>
                <a:gd name="connsiteX421" fmla="*/ 416909 w 699420"/>
                <a:gd name="connsiteY421" fmla="*/ 29623 h 1572101"/>
                <a:gd name="connsiteX422" fmla="*/ 421862 w 699420"/>
                <a:gd name="connsiteY422" fmla="*/ 27337 h 1572101"/>
                <a:gd name="connsiteX423" fmla="*/ 431006 w 699420"/>
                <a:gd name="connsiteY423" fmla="*/ 19622 h 1572101"/>
                <a:gd name="connsiteX424" fmla="*/ 446627 w 699420"/>
                <a:gd name="connsiteY424" fmla="*/ 4191 h 1572101"/>
                <a:gd name="connsiteX425" fmla="*/ 456629 w 699420"/>
                <a:gd name="connsiteY425" fmla="*/ 0 h 1572101"/>
                <a:gd name="connsiteX426" fmla="*/ 465772 w 699420"/>
                <a:gd name="connsiteY426" fmla="*/ 572 h 1572101"/>
                <a:gd name="connsiteX427" fmla="*/ 475774 w 699420"/>
                <a:gd name="connsiteY427" fmla="*/ 17431 h 1572101"/>
                <a:gd name="connsiteX428" fmla="*/ 490061 w 699420"/>
                <a:gd name="connsiteY428" fmla="*/ 36195 h 1572101"/>
                <a:gd name="connsiteX429" fmla="*/ 499205 w 699420"/>
                <a:gd name="connsiteY429" fmla="*/ 45244 h 1572101"/>
                <a:gd name="connsiteX430" fmla="*/ 524065 w 699420"/>
                <a:gd name="connsiteY430" fmla="*/ 62198 h 1572101"/>
                <a:gd name="connsiteX431" fmla="*/ 545973 w 699420"/>
                <a:gd name="connsiteY431" fmla="*/ 73247 h 1572101"/>
                <a:gd name="connsiteX432" fmla="*/ 558260 w 699420"/>
                <a:gd name="connsiteY432" fmla="*/ 109728 h 1572101"/>
                <a:gd name="connsiteX433" fmla="*/ 552164 w 699420"/>
                <a:gd name="connsiteY433" fmla="*/ 124111 h 1572101"/>
                <a:gd name="connsiteX434" fmla="*/ 549116 w 699420"/>
                <a:gd name="connsiteY434" fmla="*/ 129064 h 1572101"/>
                <a:gd name="connsiteX435" fmla="*/ 538448 w 699420"/>
                <a:gd name="connsiteY435" fmla="*/ 143351 h 1572101"/>
                <a:gd name="connsiteX436" fmla="*/ 527018 w 699420"/>
                <a:gd name="connsiteY436" fmla="*/ 163449 h 1572101"/>
                <a:gd name="connsiteX437" fmla="*/ 526161 w 699420"/>
                <a:gd name="connsiteY437" fmla="*/ 173927 h 1572101"/>
                <a:gd name="connsiteX438" fmla="*/ 529971 w 699420"/>
                <a:gd name="connsiteY438" fmla="*/ 184404 h 1572101"/>
                <a:gd name="connsiteX439" fmla="*/ 534638 w 699420"/>
                <a:gd name="connsiteY439" fmla="*/ 191262 h 1572101"/>
                <a:gd name="connsiteX440" fmla="*/ 270796 w 699420"/>
                <a:gd name="connsiteY440" fmla="*/ 854393 h 1572101"/>
                <a:gd name="connsiteX441" fmla="*/ 261271 w 699420"/>
                <a:gd name="connsiteY441" fmla="*/ 859441 h 1572101"/>
                <a:gd name="connsiteX442" fmla="*/ 253555 w 699420"/>
                <a:gd name="connsiteY442" fmla="*/ 856298 h 1572101"/>
                <a:gd name="connsiteX443" fmla="*/ 253365 w 699420"/>
                <a:gd name="connsiteY443" fmla="*/ 846487 h 1572101"/>
                <a:gd name="connsiteX444" fmla="*/ 258127 w 699420"/>
                <a:gd name="connsiteY444" fmla="*/ 841820 h 1572101"/>
                <a:gd name="connsiteX445" fmla="*/ 266795 w 699420"/>
                <a:gd name="connsiteY445" fmla="*/ 839915 h 1572101"/>
                <a:gd name="connsiteX446" fmla="*/ 278606 w 699420"/>
                <a:gd name="connsiteY446" fmla="*/ 844582 h 1572101"/>
                <a:gd name="connsiteX447" fmla="*/ 280416 w 699420"/>
                <a:gd name="connsiteY447" fmla="*/ 847154 h 1572101"/>
                <a:gd name="connsiteX448" fmla="*/ 273558 w 699420"/>
                <a:gd name="connsiteY448" fmla="*/ 849059 h 1572101"/>
                <a:gd name="connsiteX449" fmla="*/ 270796 w 699420"/>
                <a:gd name="connsiteY449" fmla="*/ 854393 h 1572101"/>
                <a:gd name="connsiteX450" fmla="*/ 38100 w 699420"/>
                <a:gd name="connsiteY450" fmla="*/ 1111282 h 1572101"/>
                <a:gd name="connsiteX451" fmla="*/ 38862 w 699420"/>
                <a:gd name="connsiteY451" fmla="*/ 1113949 h 1572101"/>
                <a:gd name="connsiteX452" fmla="*/ 42577 w 699420"/>
                <a:gd name="connsiteY452" fmla="*/ 1113282 h 1572101"/>
                <a:gd name="connsiteX453" fmla="*/ 47625 w 699420"/>
                <a:gd name="connsiteY453" fmla="*/ 1108425 h 1572101"/>
                <a:gd name="connsiteX454" fmla="*/ 51244 w 699420"/>
                <a:gd name="connsiteY454" fmla="*/ 1110615 h 1572101"/>
                <a:gd name="connsiteX455" fmla="*/ 50863 w 699420"/>
                <a:gd name="connsiteY455" fmla="*/ 1117568 h 1572101"/>
                <a:gd name="connsiteX456" fmla="*/ 48387 w 699420"/>
                <a:gd name="connsiteY456" fmla="*/ 1117283 h 1572101"/>
                <a:gd name="connsiteX457" fmla="*/ 47720 w 699420"/>
                <a:gd name="connsiteY457" fmla="*/ 1116140 h 1572101"/>
                <a:gd name="connsiteX458" fmla="*/ 44577 w 699420"/>
                <a:gd name="connsiteY458" fmla="*/ 1120140 h 1572101"/>
                <a:gd name="connsiteX459" fmla="*/ 44005 w 699420"/>
                <a:gd name="connsiteY459" fmla="*/ 1122521 h 1572101"/>
                <a:gd name="connsiteX460" fmla="*/ 40386 w 699420"/>
                <a:gd name="connsiteY460" fmla="*/ 1124045 h 1572101"/>
                <a:gd name="connsiteX461" fmla="*/ 33718 w 699420"/>
                <a:gd name="connsiteY461" fmla="*/ 1117283 h 1572101"/>
                <a:gd name="connsiteX462" fmla="*/ 29527 w 699420"/>
                <a:gd name="connsiteY462" fmla="*/ 1106138 h 1572101"/>
                <a:gd name="connsiteX463" fmla="*/ 39338 w 699420"/>
                <a:gd name="connsiteY463" fmla="*/ 1106138 h 1572101"/>
                <a:gd name="connsiteX464" fmla="*/ 38386 w 699420"/>
                <a:gd name="connsiteY464" fmla="*/ 1108805 h 1572101"/>
                <a:gd name="connsiteX465" fmla="*/ 38100 w 699420"/>
                <a:gd name="connsiteY465" fmla="*/ 1111282 h 1572101"/>
                <a:gd name="connsiteX466" fmla="*/ 53054 w 699420"/>
                <a:gd name="connsiteY466" fmla="*/ 1480280 h 1572101"/>
                <a:gd name="connsiteX467" fmla="*/ 52197 w 699420"/>
                <a:gd name="connsiteY467" fmla="*/ 1486281 h 1572101"/>
                <a:gd name="connsiteX468" fmla="*/ 47815 w 699420"/>
                <a:gd name="connsiteY468" fmla="*/ 1485614 h 1572101"/>
                <a:gd name="connsiteX469" fmla="*/ 43434 w 699420"/>
                <a:gd name="connsiteY469" fmla="*/ 1486758 h 1572101"/>
                <a:gd name="connsiteX470" fmla="*/ 39814 w 699420"/>
                <a:gd name="connsiteY470" fmla="*/ 1480757 h 1572101"/>
                <a:gd name="connsiteX471" fmla="*/ 37909 w 699420"/>
                <a:gd name="connsiteY471" fmla="*/ 1470565 h 1572101"/>
                <a:gd name="connsiteX472" fmla="*/ 38576 w 699420"/>
                <a:gd name="connsiteY472" fmla="*/ 1468374 h 1572101"/>
                <a:gd name="connsiteX473" fmla="*/ 41338 w 699420"/>
                <a:gd name="connsiteY473" fmla="*/ 1466088 h 1572101"/>
                <a:gd name="connsiteX474" fmla="*/ 43529 w 699420"/>
                <a:gd name="connsiteY474" fmla="*/ 1471613 h 1572101"/>
                <a:gd name="connsiteX475" fmla="*/ 53054 w 699420"/>
                <a:gd name="connsiteY475" fmla="*/ 1480280 h 1572101"/>
                <a:gd name="connsiteX476" fmla="*/ 87916 w 699420"/>
                <a:gd name="connsiteY476" fmla="*/ 1505331 h 1572101"/>
                <a:gd name="connsiteX477" fmla="*/ 83248 w 699420"/>
                <a:gd name="connsiteY477" fmla="*/ 1505903 h 1572101"/>
                <a:gd name="connsiteX478" fmla="*/ 76676 w 699420"/>
                <a:gd name="connsiteY478" fmla="*/ 1499426 h 1572101"/>
                <a:gd name="connsiteX479" fmla="*/ 75819 w 699420"/>
                <a:gd name="connsiteY479" fmla="*/ 1496949 h 1572101"/>
                <a:gd name="connsiteX480" fmla="*/ 78391 w 699420"/>
                <a:gd name="connsiteY480" fmla="*/ 1495520 h 1572101"/>
                <a:gd name="connsiteX481" fmla="*/ 76676 w 699420"/>
                <a:gd name="connsiteY481" fmla="*/ 1490282 h 1572101"/>
                <a:gd name="connsiteX482" fmla="*/ 77152 w 699420"/>
                <a:gd name="connsiteY482" fmla="*/ 1487996 h 1572101"/>
                <a:gd name="connsiteX483" fmla="*/ 82296 w 699420"/>
                <a:gd name="connsiteY483" fmla="*/ 1492092 h 1572101"/>
                <a:gd name="connsiteX484" fmla="*/ 85058 w 699420"/>
                <a:gd name="connsiteY484" fmla="*/ 1496854 h 1572101"/>
                <a:gd name="connsiteX485" fmla="*/ 82391 w 699420"/>
                <a:gd name="connsiteY485" fmla="*/ 1497997 h 1572101"/>
                <a:gd name="connsiteX486" fmla="*/ 86963 w 699420"/>
                <a:gd name="connsiteY486" fmla="*/ 1502855 h 1572101"/>
                <a:gd name="connsiteX487" fmla="*/ 87916 w 699420"/>
                <a:gd name="connsiteY487" fmla="*/ 1505331 h 1572101"/>
                <a:gd name="connsiteX488" fmla="*/ 99536 w 699420"/>
                <a:gd name="connsiteY488" fmla="*/ 1500854 h 1572101"/>
                <a:gd name="connsiteX489" fmla="*/ 107632 w 699420"/>
                <a:gd name="connsiteY489" fmla="*/ 1503902 h 1572101"/>
                <a:gd name="connsiteX490" fmla="*/ 111062 w 699420"/>
                <a:gd name="connsiteY490" fmla="*/ 1502855 h 1572101"/>
                <a:gd name="connsiteX491" fmla="*/ 114871 w 699420"/>
                <a:gd name="connsiteY491" fmla="*/ 1509618 h 1572101"/>
                <a:gd name="connsiteX492" fmla="*/ 108299 w 699420"/>
                <a:gd name="connsiteY492" fmla="*/ 1513904 h 1572101"/>
                <a:gd name="connsiteX493" fmla="*/ 107823 w 699420"/>
                <a:gd name="connsiteY493" fmla="*/ 1519238 h 1572101"/>
                <a:gd name="connsiteX494" fmla="*/ 110490 w 699420"/>
                <a:gd name="connsiteY494" fmla="*/ 1522571 h 1572101"/>
                <a:gd name="connsiteX495" fmla="*/ 111347 w 699420"/>
                <a:gd name="connsiteY495" fmla="*/ 1527429 h 1572101"/>
                <a:gd name="connsiteX496" fmla="*/ 104775 w 699420"/>
                <a:gd name="connsiteY496" fmla="*/ 1527334 h 1572101"/>
                <a:gd name="connsiteX497" fmla="*/ 101727 w 699420"/>
                <a:gd name="connsiteY497" fmla="*/ 1523334 h 1572101"/>
                <a:gd name="connsiteX498" fmla="*/ 100298 w 699420"/>
                <a:gd name="connsiteY498" fmla="*/ 1518190 h 1572101"/>
                <a:gd name="connsiteX499" fmla="*/ 97250 w 699420"/>
                <a:gd name="connsiteY499" fmla="*/ 1514570 h 1572101"/>
                <a:gd name="connsiteX500" fmla="*/ 93250 w 699420"/>
                <a:gd name="connsiteY500" fmla="*/ 1511808 h 1572101"/>
                <a:gd name="connsiteX501" fmla="*/ 95250 w 699420"/>
                <a:gd name="connsiteY501" fmla="*/ 1508093 h 1572101"/>
                <a:gd name="connsiteX502" fmla="*/ 96298 w 699420"/>
                <a:gd name="connsiteY502" fmla="*/ 1502855 h 1572101"/>
                <a:gd name="connsiteX503" fmla="*/ 99536 w 699420"/>
                <a:gd name="connsiteY503" fmla="*/ 1500854 h 1572101"/>
                <a:gd name="connsiteX504" fmla="*/ 77533 w 699420"/>
                <a:gd name="connsiteY504" fmla="*/ 1530572 h 1572101"/>
                <a:gd name="connsiteX505" fmla="*/ 71152 w 699420"/>
                <a:gd name="connsiteY505" fmla="*/ 1535049 h 1572101"/>
                <a:gd name="connsiteX506" fmla="*/ 68771 w 699420"/>
                <a:gd name="connsiteY506" fmla="*/ 1534001 h 1572101"/>
                <a:gd name="connsiteX507" fmla="*/ 69342 w 699420"/>
                <a:gd name="connsiteY507" fmla="*/ 1526477 h 1572101"/>
                <a:gd name="connsiteX508" fmla="*/ 73152 w 699420"/>
                <a:gd name="connsiteY508" fmla="*/ 1523143 h 1572101"/>
                <a:gd name="connsiteX509" fmla="*/ 79534 w 699420"/>
                <a:gd name="connsiteY509" fmla="*/ 1522762 h 1572101"/>
                <a:gd name="connsiteX510" fmla="*/ 77533 w 699420"/>
                <a:gd name="connsiteY510" fmla="*/ 1530572 h 1572101"/>
                <a:gd name="connsiteX511" fmla="*/ 64484 w 699420"/>
                <a:gd name="connsiteY511" fmla="*/ 1534859 h 1572101"/>
                <a:gd name="connsiteX512" fmla="*/ 58864 w 699420"/>
                <a:gd name="connsiteY512" fmla="*/ 1536097 h 1572101"/>
                <a:gd name="connsiteX513" fmla="*/ 55340 w 699420"/>
                <a:gd name="connsiteY513" fmla="*/ 1532382 h 1572101"/>
                <a:gd name="connsiteX514" fmla="*/ 56674 w 699420"/>
                <a:gd name="connsiteY514" fmla="*/ 1529620 h 1572101"/>
                <a:gd name="connsiteX515" fmla="*/ 60579 w 699420"/>
                <a:gd name="connsiteY515" fmla="*/ 1526477 h 1572101"/>
                <a:gd name="connsiteX516" fmla="*/ 64770 w 699420"/>
                <a:gd name="connsiteY516" fmla="*/ 1526953 h 1572101"/>
                <a:gd name="connsiteX517" fmla="*/ 65722 w 699420"/>
                <a:gd name="connsiteY517" fmla="*/ 1530572 h 1572101"/>
                <a:gd name="connsiteX518" fmla="*/ 64484 w 699420"/>
                <a:gd name="connsiteY518" fmla="*/ 1534859 h 1572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</a:cxnLst>
              <a:rect l="l" t="t" r="r" b="b"/>
              <a:pathLst>
                <a:path w="699420" h="1572101">
                  <a:moveTo>
                    <a:pt x="534638" y="191262"/>
                  </a:moveTo>
                  <a:lnTo>
                    <a:pt x="530352" y="193548"/>
                  </a:lnTo>
                  <a:lnTo>
                    <a:pt x="517112" y="202216"/>
                  </a:lnTo>
                  <a:lnTo>
                    <a:pt x="509016" y="208026"/>
                  </a:lnTo>
                  <a:lnTo>
                    <a:pt x="499300" y="212312"/>
                  </a:lnTo>
                  <a:lnTo>
                    <a:pt x="501872" y="218027"/>
                  </a:lnTo>
                  <a:lnTo>
                    <a:pt x="518065" y="219266"/>
                  </a:lnTo>
                  <a:lnTo>
                    <a:pt x="520541" y="220790"/>
                  </a:lnTo>
                  <a:lnTo>
                    <a:pt x="522351" y="223742"/>
                  </a:lnTo>
                  <a:lnTo>
                    <a:pt x="522637" y="228410"/>
                  </a:lnTo>
                  <a:lnTo>
                    <a:pt x="521017" y="235934"/>
                  </a:lnTo>
                  <a:lnTo>
                    <a:pt x="503491" y="277083"/>
                  </a:lnTo>
                  <a:lnTo>
                    <a:pt x="502920" y="285750"/>
                  </a:lnTo>
                  <a:lnTo>
                    <a:pt x="508635" y="309563"/>
                  </a:lnTo>
                  <a:lnTo>
                    <a:pt x="516731" y="337566"/>
                  </a:lnTo>
                  <a:lnTo>
                    <a:pt x="540925" y="349949"/>
                  </a:lnTo>
                  <a:lnTo>
                    <a:pt x="558927" y="359569"/>
                  </a:lnTo>
                  <a:lnTo>
                    <a:pt x="570452" y="382334"/>
                  </a:lnTo>
                  <a:lnTo>
                    <a:pt x="589502" y="412052"/>
                  </a:lnTo>
                  <a:lnTo>
                    <a:pt x="599599" y="423101"/>
                  </a:lnTo>
                  <a:lnTo>
                    <a:pt x="600170" y="426530"/>
                  </a:lnTo>
                  <a:lnTo>
                    <a:pt x="597217" y="446818"/>
                  </a:lnTo>
                  <a:lnTo>
                    <a:pt x="584930" y="467106"/>
                  </a:lnTo>
                  <a:lnTo>
                    <a:pt x="573500" y="484156"/>
                  </a:lnTo>
                  <a:lnTo>
                    <a:pt x="561689" y="504539"/>
                  </a:lnTo>
                  <a:lnTo>
                    <a:pt x="552450" y="521780"/>
                  </a:lnTo>
                  <a:lnTo>
                    <a:pt x="542449" y="542449"/>
                  </a:lnTo>
                  <a:lnTo>
                    <a:pt x="541306" y="549117"/>
                  </a:lnTo>
                  <a:lnTo>
                    <a:pt x="541115" y="555403"/>
                  </a:lnTo>
                  <a:lnTo>
                    <a:pt x="542830" y="562356"/>
                  </a:lnTo>
                  <a:lnTo>
                    <a:pt x="555688" y="587312"/>
                  </a:lnTo>
                  <a:lnTo>
                    <a:pt x="560641" y="600075"/>
                  </a:lnTo>
                  <a:lnTo>
                    <a:pt x="566642" y="613696"/>
                  </a:lnTo>
                  <a:lnTo>
                    <a:pt x="571786" y="628555"/>
                  </a:lnTo>
                  <a:lnTo>
                    <a:pt x="574738" y="641795"/>
                  </a:lnTo>
                  <a:lnTo>
                    <a:pt x="579882" y="654749"/>
                  </a:lnTo>
                  <a:lnTo>
                    <a:pt x="583025" y="661321"/>
                  </a:lnTo>
                  <a:lnTo>
                    <a:pt x="588359" y="670465"/>
                  </a:lnTo>
                  <a:lnTo>
                    <a:pt x="594741" y="684086"/>
                  </a:lnTo>
                  <a:lnTo>
                    <a:pt x="596932" y="694849"/>
                  </a:lnTo>
                  <a:lnTo>
                    <a:pt x="606552" y="731996"/>
                  </a:lnTo>
                  <a:lnTo>
                    <a:pt x="607505" y="741331"/>
                  </a:lnTo>
                  <a:lnTo>
                    <a:pt x="607028" y="748284"/>
                  </a:lnTo>
                  <a:lnTo>
                    <a:pt x="602837" y="749999"/>
                  </a:lnTo>
                  <a:lnTo>
                    <a:pt x="593407" y="751142"/>
                  </a:lnTo>
                  <a:lnTo>
                    <a:pt x="583216" y="755618"/>
                  </a:lnTo>
                  <a:lnTo>
                    <a:pt x="582739" y="757142"/>
                  </a:lnTo>
                  <a:lnTo>
                    <a:pt x="589407" y="765810"/>
                  </a:lnTo>
                  <a:lnTo>
                    <a:pt x="583501" y="780574"/>
                  </a:lnTo>
                  <a:lnTo>
                    <a:pt x="582644" y="801624"/>
                  </a:lnTo>
                  <a:lnTo>
                    <a:pt x="576453" y="812578"/>
                  </a:lnTo>
                  <a:lnTo>
                    <a:pt x="575786" y="815150"/>
                  </a:lnTo>
                  <a:lnTo>
                    <a:pt x="576072" y="817245"/>
                  </a:lnTo>
                  <a:lnTo>
                    <a:pt x="577215" y="818960"/>
                  </a:lnTo>
                  <a:lnTo>
                    <a:pt x="588835" y="821817"/>
                  </a:lnTo>
                  <a:lnTo>
                    <a:pt x="589788" y="824865"/>
                  </a:lnTo>
                  <a:lnTo>
                    <a:pt x="589883" y="830961"/>
                  </a:lnTo>
                  <a:lnTo>
                    <a:pt x="588835" y="836581"/>
                  </a:lnTo>
                  <a:lnTo>
                    <a:pt x="583025" y="840867"/>
                  </a:lnTo>
                  <a:lnTo>
                    <a:pt x="576739" y="847059"/>
                  </a:lnTo>
                  <a:lnTo>
                    <a:pt x="575405" y="852773"/>
                  </a:lnTo>
                  <a:lnTo>
                    <a:pt x="575596" y="857822"/>
                  </a:lnTo>
                  <a:lnTo>
                    <a:pt x="577691" y="866394"/>
                  </a:lnTo>
                  <a:lnTo>
                    <a:pt x="581882" y="876300"/>
                  </a:lnTo>
                  <a:lnTo>
                    <a:pt x="587026" y="882587"/>
                  </a:lnTo>
                  <a:lnTo>
                    <a:pt x="605599" y="888492"/>
                  </a:lnTo>
                  <a:lnTo>
                    <a:pt x="607981" y="893350"/>
                  </a:lnTo>
                  <a:lnTo>
                    <a:pt x="609029" y="900017"/>
                  </a:lnTo>
                  <a:lnTo>
                    <a:pt x="608647" y="906590"/>
                  </a:lnTo>
                  <a:lnTo>
                    <a:pt x="600075" y="919544"/>
                  </a:lnTo>
                  <a:lnTo>
                    <a:pt x="600075" y="924497"/>
                  </a:lnTo>
                  <a:lnTo>
                    <a:pt x="603599" y="936593"/>
                  </a:lnTo>
                  <a:lnTo>
                    <a:pt x="607885" y="948023"/>
                  </a:lnTo>
                  <a:lnTo>
                    <a:pt x="625983" y="960406"/>
                  </a:lnTo>
                  <a:lnTo>
                    <a:pt x="632174" y="967169"/>
                  </a:lnTo>
                  <a:lnTo>
                    <a:pt x="633889" y="972503"/>
                  </a:lnTo>
                  <a:lnTo>
                    <a:pt x="634746" y="981170"/>
                  </a:lnTo>
                  <a:lnTo>
                    <a:pt x="634651" y="990600"/>
                  </a:lnTo>
                  <a:lnTo>
                    <a:pt x="633222" y="998887"/>
                  </a:lnTo>
                  <a:lnTo>
                    <a:pt x="627602" y="1009555"/>
                  </a:lnTo>
                  <a:lnTo>
                    <a:pt x="614458" y="1030510"/>
                  </a:lnTo>
                  <a:lnTo>
                    <a:pt x="601218" y="1038701"/>
                  </a:lnTo>
                  <a:lnTo>
                    <a:pt x="600456" y="1040416"/>
                  </a:lnTo>
                  <a:lnTo>
                    <a:pt x="604552" y="1047084"/>
                  </a:lnTo>
                  <a:lnTo>
                    <a:pt x="627793" y="1073753"/>
                  </a:lnTo>
                  <a:lnTo>
                    <a:pt x="642938" y="1086136"/>
                  </a:lnTo>
                  <a:lnTo>
                    <a:pt x="663416" y="1102900"/>
                  </a:lnTo>
                  <a:lnTo>
                    <a:pt x="676656" y="1116044"/>
                  </a:lnTo>
                  <a:lnTo>
                    <a:pt x="680942" y="1125474"/>
                  </a:lnTo>
                  <a:lnTo>
                    <a:pt x="686657" y="1135856"/>
                  </a:lnTo>
                  <a:lnTo>
                    <a:pt x="693039" y="1144429"/>
                  </a:lnTo>
                  <a:lnTo>
                    <a:pt x="697706" y="1151763"/>
                  </a:lnTo>
                  <a:lnTo>
                    <a:pt x="699421" y="1156526"/>
                  </a:lnTo>
                  <a:lnTo>
                    <a:pt x="699230" y="1161669"/>
                  </a:lnTo>
                  <a:lnTo>
                    <a:pt x="693039" y="1177004"/>
                  </a:lnTo>
                  <a:lnTo>
                    <a:pt x="689515" y="1188816"/>
                  </a:lnTo>
                  <a:lnTo>
                    <a:pt x="683323" y="1206056"/>
                  </a:lnTo>
                  <a:lnTo>
                    <a:pt x="677037" y="1218057"/>
                  </a:lnTo>
                  <a:lnTo>
                    <a:pt x="660940" y="1239869"/>
                  </a:lnTo>
                  <a:lnTo>
                    <a:pt x="637222" y="1266825"/>
                  </a:lnTo>
                  <a:lnTo>
                    <a:pt x="631698" y="1274921"/>
                  </a:lnTo>
                  <a:lnTo>
                    <a:pt x="620554" y="1289114"/>
                  </a:lnTo>
                  <a:lnTo>
                    <a:pt x="601599" y="1317212"/>
                  </a:lnTo>
                  <a:lnTo>
                    <a:pt x="596646" y="1323499"/>
                  </a:lnTo>
                  <a:lnTo>
                    <a:pt x="581120" y="1345787"/>
                  </a:lnTo>
                  <a:lnTo>
                    <a:pt x="573976" y="1352836"/>
                  </a:lnTo>
                  <a:lnTo>
                    <a:pt x="568452" y="1359408"/>
                  </a:lnTo>
                  <a:lnTo>
                    <a:pt x="553022" y="1380363"/>
                  </a:lnTo>
                  <a:lnTo>
                    <a:pt x="536448" y="1396175"/>
                  </a:lnTo>
                  <a:lnTo>
                    <a:pt x="520160" y="1410748"/>
                  </a:lnTo>
                  <a:lnTo>
                    <a:pt x="515302" y="1418177"/>
                  </a:lnTo>
                  <a:lnTo>
                    <a:pt x="509206" y="1423797"/>
                  </a:lnTo>
                  <a:lnTo>
                    <a:pt x="501967" y="1429131"/>
                  </a:lnTo>
                  <a:lnTo>
                    <a:pt x="498919" y="1432179"/>
                  </a:lnTo>
                  <a:lnTo>
                    <a:pt x="482537" y="1451991"/>
                  </a:lnTo>
                  <a:lnTo>
                    <a:pt x="459772" y="1479423"/>
                  </a:lnTo>
                  <a:lnTo>
                    <a:pt x="457486" y="1479804"/>
                  </a:lnTo>
                  <a:lnTo>
                    <a:pt x="451580" y="1484281"/>
                  </a:lnTo>
                  <a:lnTo>
                    <a:pt x="442341" y="1485329"/>
                  </a:lnTo>
                  <a:lnTo>
                    <a:pt x="438340" y="1488662"/>
                  </a:lnTo>
                  <a:lnTo>
                    <a:pt x="424243" y="1479042"/>
                  </a:lnTo>
                  <a:lnTo>
                    <a:pt x="421862" y="1478471"/>
                  </a:lnTo>
                  <a:lnTo>
                    <a:pt x="413575" y="1480852"/>
                  </a:lnTo>
                  <a:lnTo>
                    <a:pt x="405574" y="1487805"/>
                  </a:lnTo>
                  <a:lnTo>
                    <a:pt x="390811" y="1489901"/>
                  </a:lnTo>
                  <a:lnTo>
                    <a:pt x="383572" y="1492187"/>
                  </a:lnTo>
                  <a:lnTo>
                    <a:pt x="378905" y="1495425"/>
                  </a:lnTo>
                  <a:lnTo>
                    <a:pt x="377952" y="1487805"/>
                  </a:lnTo>
                  <a:lnTo>
                    <a:pt x="379952" y="1478090"/>
                  </a:lnTo>
                  <a:lnTo>
                    <a:pt x="383191" y="1471613"/>
                  </a:lnTo>
                  <a:lnTo>
                    <a:pt x="383476" y="1467422"/>
                  </a:lnTo>
                  <a:lnTo>
                    <a:pt x="381095" y="1467898"/>
                  </a:lnTo>
                  <a:lnTo>
                    <a:pt x="376428" y="1477328"/>
                  </a:lnTo>
                  <a:lnTo>
                    <a:pt x="373856" y="1488377"/>
                  </a:lnTo>
                  <a:lnTo>
                    <a:pt x="368808" y="1493996"/>
                  </a:lnTo>
                  <a:lnTo>
                    <a:pt x="357759" y="1496283"/>
                  </a:lnTo>
                  <a:lnTo>
                    <a:pt x="346900" y="1487329"/>
                  </a:lnTo>
                  <a:lnTo>
                    <a:pt x="341757" y="1487424"/>
                  </a:lnTo>
                  <a:lnTo>
                    <a:pt x="344996" y="1493806"/>
                  </a:lnTo>
                  <a:lnTo>
                    <a:pt x="347186" y="1500759"/>
                  </a:lnTo>
                  <a:lnTo>
                    <a:pt x="346900" y="1504664"/>
                  </a:lnTo>
                  <a:lnTo>
                    <a:pt x="341185" y="1503998"/>
                  </a:lnTo>
                  <a:lnTo>
                    <a:pt x="334708" y="1508189"/>
                  </a:lnTo>
                  <a:lnTo>
                    <a:pt x="329089" y="1514189"/>
                  </a:lnTo>
                  <a:lnTo>
                    <a:pt x="326422" y="1514285"/>
                  </a:lnTo>
                  <a:lnTo>
                    <a:pt x="322612" y="1505712"/>
                  </a:lnTo>
                  <a:lnTo>
                    <a:pt x="315658" y="1509713"/>
                  </a:lnTo>
                  <a:lnTo>
                    <a:pt x="309753" y="1515047"/>
                  </a:lnTo>
                  <a:lnTo>
                    <a:pt x="297656" y="1516666"/>
                  </a:lnTo>
                  <a:lnTo>
                    <a:pt x="290513" y="1523714"/>
                  </a:lnTo>
                  <a:lnTo>
                    <a:pt x="277844" y="1528382"/>
                  </a:lnTo>
                  <a:lnTo>
                    <a:pt x="270796" y="1528286"/>
                  </a:lnTo>
                  <a:lnTo>
                    <a:pt x="254889" y="1534001"/>
                  </a:lnTo>
                  <a:lnTo>
                    <a:pt x="249650" y="1542669"/>
                  </a:lnTo>
                  <a:lnTo>
                    <a:pt x="244983" y="1545908"/>
                  </a:lnTo>
                  <a:lnTo>
                    <a:pt x="238411" y="1543241"/>
                  </a:lnTo>
                  <a:lnTo>
                    <a:pt x="218027" y="1547432"/>
                  </a:lnTo>
                  <a:lnTo>
                    <a:pt x="198596" y="1553051"/>
                  </a:lnTo>
                  <a:lnTo>
                    <a:pt x="190309" y="1552766"/>
                  </a:lnTo>
                  <a:lnTo>
                    <a:pt x="182023" y="1550384"/>
                  </a:lnTo>
                  <a:lnTo>
                    <a:pt x="173260" y="1558100"/>
                  </a:lnTo>
                  <a:lnTo>
                    <a:pt x="164021" y="1568482"/>
                  </a:lnTo>
                  <a:lnTo>
                    <a:pt x="153733" y="1572101"/>
                  </a:lnTo>
                  <a:lnTo>
                    <a:pt x="150019" y="1570863"/>
                  </a:lnTo>
                  <a:lnTo>
                    <a:pt x="152971" y="1565434"/>
                  </a:lnTo>
                  <a:lnTo>
                    <a:pt x="159734" y="1559814"/>
                  </a:lnTo>
                  <a:lnTo>
                    <a:pt x="164401" y="1552194"/>
                  </a:lnTo>
                  <a:lnTo>
                    <a:pt x="165068" y="1545812"/>
                  </a:lnTo>
                  <a:lnTo>
                    <a:pt x="161830" y="1543336"/>
                  </a:lnTo>
                  <a:lnTo>
                    <a:pt x="157448" y="1542574"/>
                  </a:lnTo>
                  <a:lnTo>
                    <a:pt x="152019" y="1536002"/>
                  </a:lnTo>
                  <a:lnTo>
                    <a:pt x="146685" y="1521714"/>
                  </a:lnTo>
                  <a:lnTo>
                    <a:pt x="143827" y="1520952"/>
                  </a:lnTo>
                  <a:lnTo>
                    <a:pt x="142399" y="1524667"/>
                  </a:lnTo>
                  <a:lnTo>
                    <a:pt x="140779" y="1535621"/>
                  </a:lnTo>
                  <a:lnTo>
                    <a:pt x="139160" y="1538764"/>
                  </a:lnTo>
                  <a:lnTo>
                    <a:pt x="136303" y="1541336"/>
                  </a:lnTo>
                  <a:lnTo>
                    <a:pt x="132969" y="1543812"/>
                  </a:lnTo>
                  <a:lnTo>
                    <a:pt x="129635" y="1545051"/>
                  </a:lnTo>
                  <a:lnTo>
                    <a:pt x="117919" y="1544860"/>
                  </a:lnTo>
                  <a:lnTo>
                    <a:pt x="116396" y="1539335"/>
                  </a:lnTo>
                  <a:lnTo>
                    <a:pt x="116396" y="1537050"/>
                  </a:lnTo>
                  <a:lnTo>
                    <a:pt x="118491" y="1529810"/>
                  </a:lnTo>
                  <a:lnTo>
                    <a:pt x="116681" y="1528477"/>
                  </a:lnTo>
                  <a:lnTo>
                    <a:pt x="118396" y="1522762"/>
                  </a:lnTo>
                  <a:lnTo>
                    <a:pt x="121158" y="1523048"/>
                  </a:lnTo>
                  <a:lnTo>
                    <a:pt x="124396" y="1522191"/>
                  </a:lnTo>
                  <a:lnTo>
                    <a:pt x="126111" y="1519333"/>
                  </a:lnTo>
                  <a:lnTo>
                    <a:pt x="125921" y="1515809"/>
                  </a:lnTo>
                  <a:lnTo>
                    <a:pt x="121348" y="1514856"/>
                  </a:lnTo>
                  <a:lnTo>
                    <a:pt x="121063" y="1512475"/>
                  </a:lnTo>
                  <a:lnTo>
                    <a:pt x="125158" y="1502378"/>
                  </a:lnTo>
                  <a:lnTo>
                    <a:pt x="125730" y="1499616"/>
                  </a:lnTo>
                  <a:lnTo>
                    <a:pt x="124206" y="1499045"/>
                  </a:lnTo>
                  <a:lnTo>
                    <a:pt x="121634" y="1500093"/>
                  </a:lnTo>
                  <a:lnTo>
                    <a:pt x="104775" y="1496949"/>
                  </a:lnTo>
                  <a:lnTo>
                    <a:pt x="84010" y="1484091"/>
                  </a:lnTo>
                  <a:lnTo>
                    <a:pt x="78962" y="1483424"/>
                  </a:lnTo>
                  <a:lnTo>
                    <a:pt x="75819" y="1471803"/>
                  </a:lnTo>
                  <a:lnTo>
                    <a:pt x="70771" y="1473327"/>
                  </a:lnTo>
                  <a:lnTo>
                    <a:pt x="63532" y="1480090"/>
                  </a:lnTo>
                  <a:lnTo>
                    <a:pt x="58007" y="1474946"/>
                  </a:lnTo>
                  <a:lnTo>
                    <a:pt x="52102" y="1471518"/>
                  </a:lnTo>
                  <a:lnTo>
                    <a:pt x="50482" y="1466279"/>
                  </a:lnTo>
                  <a:lnTo>
                    <a:pt x="50578" y="1458468"/>
                  </a:lnTo>
                  <a:lnTo>
                    <a:pt x="50101" y="1449134"/>
                  </a:lnTo>
                  <a:lnTo>
                    <a:pt x="48482" y="1438275"/>
                  </a:lnTo>
                  <a:lnTo>
                    <a:pt x="47244" y="1422845"/>
                  </a:lnTo>
                  <a:lnTo>
                    <a:pt x="48387" y="1410748"/>
                  </a:lnTo>
                  <a:lnTo>
                    <a:pt x="53054" y="1401699"/>
                  </a:lnTo>
                  <a:lnTo>
                    <a:pt x="54864" y="1395984"/>
                  </a:lnTo>
                  <a:lnTo>
                    <a:pt x="57055" y="1381220"/>
                  </a:lnTo>
                  <a:lnTo>
                    <a:pt x="57626" y="1363885"/>
                  </a:lnTo>
                  <a:lnTo>
                    <a:pt x="56293" y="1357979"/>
                  </a:lnTo>
                  <a:lnTo>
                    <a:pt x="56674" y="1354074"/>
                  </a:lnTo>
                  <a:lnTo>
                    <a:pt x="60388" y="1354074"/>
                  </a:lnTo>
                  <a:lnTo>
                    <a:pt x="59531" y="1350645"/>
                  </a:lnTo>
                  <a:lnTo>
                    <a:pt x="57912" y="1348835"/>
                  </a:lnTo>
                  <a:lnTo>
                    <a:pt x="56102" y="1344930"/>
                  </a:lnTo>
                  <a:lnTo>
                    <a:pt x="57626" y="1342930"/>
                  </a:lnTo>
                  <a:lnTo>
                    <a:pt x="62103" y="1342739"/>
                  </a:lnTo>
                  <a:lnTo>
                    <a:pt x="62484" y="1341501"/>
                  </a:lnTo>
                  <a:lnTo>
                    <a:pt x="63055" y="1339692"/>
                  </a:lnTo>
                  <a:lnTo>
                    <a:pt x="59531" y="1329500"/>
                  </a:lnTo>
                  <a:lnTo>
                    <a:pt x="59150" y="1324642"/>
                  </a:lnTo>
                  <a:lnTo>
                    <a:pt x="54292" y="1309878"/>
                  </a:lnTo>
                  <a:lnTo>
                    <a:pt x="48863" y="1295876"/>
                  </a:lnTo>
                  <a:lnTo>
                    <a:pt x="40576" y="1285685"/>
                  </a:lnTo>
                  <a:lnTo>
                    <a:pt x="43529" y="1268921"/>
                  </a:lnTo>
                  <a:lnTo>
                    <a:pt x="46863" y="1253585"/>
                  </a:lnTo>
                  <a:lnTo>
                    <a:pt x="46196" y="1246251"/>
                  </a:lnTo>
                  <a:lnTo>
                    <a:pt x="44958" y="1237298"/>
                  </a:lnTo>
                  <a:lnTo>
                    <a:pt x="34766" y="1227392"/>
                  </a:lnTo>
                  <a:lnTo>
                    <a:pt x="33338" y="1213390"/>
                  </a:lnTo>
                  <a:lnTo>
                    <a:pt x="30861" y="1198341"/>
                  </a:lnTo>
                  <a:lnTo>
                    <a:pt x="31718" y="1189101"/>
                  </a:lnTo>
                  <a:lnTo>
                    <a:pt x="33433" y="1182053"/>
                  </a:lnTo>
                  <a:lnTo>
                    <a:pt x="36766" y="1175004"/>
                  </a:lnTo>
                  <a:lnTo>
                    <a:pt x="53530" y="1152525"/>
                  </a:lnTo>
                  <a:lnTo>
                    <a:pt x="54483" y="1140809"/>
                  </a:lnTo>
                  <a:lnTo>
                    <a:pt x="65913" y="1139952"/>
                  </a:lnTo>
                  <a:lnTo>
                    <a:pt x="60579" y="1129475"/>
                  </a:lnTo>
                  <a:lnTo>
                    <a:pt x="59341" y="1123474"/>
                  </a:lnTo>
                  <a:lnTo>
                    <a:pt x="59150" y="1116616"/>
                  </a:lnTo>
                  <a:lnTo>
                    <a:pt x="75438" y="1111853"/>
                  </a:lnTo>
                  <a:lnTo>
                    <a:pt x="81629" y="1115759"/>
                  </a:lnTo>
                  <a:lnTo>
                    <a:pt x="96012" y="1110901"/>
                  </a:lnTo>
                  <a:lnTo>
                    <a:pt x="108775" y="1101471"/>
                  </a:lnTo>
                  <a:lnTo>
                    <a:pt x="108490" y="1096423"/>
                  </a:lnTo>
                  <a:lnTo>
                    <a:pt x="106585" y="1091946"/>
                  </a:lnTo>
                  <a:lnTo>
                    <a:pt x="103822" y="1083278"/>
                  </a:lnTo>
                  <a:lnTo>
                    <a:pt x="105727" y="1080802"/>
                  </a:lnTo>
                  <a:lnTo>
                    <a:pt x="110395" y="1082612"/>
                  </a:lnTo>
                  <a:lnTo>
                    <a:pt x="108299" y="1078230"/>
                  </a:lnTo>
                  <a:lnTo>
                    <a:pt x="108680" y="1073658"/>
                  </a:lnTo>
                  <a:lnTo>
                    <a:pt x="113729" y="1075563"/>
                  </a:lnTo>
                  <a:lnTo>
                    <a:pt x="122110" y="1062800"/>
                  </a:lnTo>
                  <a:lnTo>
                    <a:pt x="122396" y="1053084"/>
                  </a:lnTo>
                  <a:lnTo>
                    <a:pt x="136779" y="1047941"/>
                  </a:lnTo>
                  <a:lnTo>
                    <a:pt x="153257" y="1027843"/>
                  </a:lnTo>
                  <a:lnTo>
                    <a:pt x="160877" y="1021556"/>
                  </a:lnTo>
                  <a:lnTo>
                    <a:pt x="168307" y="1017080"/>
                  </a:lnTo>
                  <a:lnTo>
                    <a:pt x="184023" y="996887"/>
                  </a:lnTo>
                  <a:lnTo>
                    <a:pt x="190690" y="995934"/>
                  </a:lnTo>
                  <a:lnTo>
                    <a:pt x="194215" y="982218"/>
                  </a:lnTo>
                  <a:lnTo>
                    <a:pt x="207550" y="963930"/>
                  </a:lnTo>
                  <a:lnTo>
                    <a:pt x="211646" y="961644"/>
                  </a:lnTo>
                  <a:lnTo>
                    <a:pt x="217837" y="945071"/>
                  </a:lnTo>
                  <a:lnTo>
                    <a:pt x="234315" y="925830"/>
                  </a:lnTo>
                  <a:lnTo>
                    <a:pt x="244697" y="901256"/>
                  </a:lnTo>
                  <a:lnTo>
                    <a:pt x="250412" y="892493"/>
                  </a:lnTo>
                  <a:lnTo>
                    <a:pt x="252222" y="883063"/>
                  </a:lnTo>
                  <a:lnTo>
                    <a:pt x="258604" y="882301"/>
                  </a:lnTo>
                  <a:lnTo>
                    <a:pt x="264319" y="875348"/>
                  </a:lnTo>
                  <a:lnTo>
                    <a:pt x="276796" y="870585"/>
                  </a:lnTo>
                  <a:lnTo>
                    <a:pt x="289179" y="871919"/>
                  </a:lnTo>
                  <a:lnTo>
                    <a:pt x="294227" y="875157"/>
                  </a:lnTo>
                  <a:lnTo>
                    <a:pt x="298990" y="874109"/>
                  </a:lnTo>
                  <a:lnTo>
                    <a:pt x="298513" y="865632"/>
                  </a:lnTo>
                  <a:lnTo>
                    <a:pt x="295180" y="860489"/>
                  </a:lnTo>
                  <a:lnTo>
                    <a:pt x="297942" y="855441"/>
                  </a:lnTo>
                  <a:lnTo>
                    <a:pt x="304419" y="851630"/>
                  </a:lnTo>
                  <a:lnTo>
                    <a:pt x="303752" y="843153"/>
                  </a:lnTo>
                  <a:lnTo>
                    <a:pt x="302323" y="838010"/>
                  </a:lnTo>
                  <a:lnTo>
                    <a:pt x="296894" y="831247"/>
                  </a:lnTo>
                  <a:lnTo>
                    <a:pt x="299656" y="816007"/>
                  </a:lnTo>
                  <a:lnTo>
                    <a:pt x="300228" y="799148"/>
                  </a:lnTo>
                  <a:lnTo>
                    <a:pt x="302800" y="779717"/>
                  </a:lnTo>
                  <a:lnTo>
                    <a:pt x="296037" y="769334"/>
                  </a:lnTo>
                  <a:lnTo>
                    <a:pt x="270224" y="751618"/>
                  </a:lnTo>
                  <a:lnTo>
                    <a:pt x="265462" y="752285"/>
                  </a:lnTo>
                  <a:lnTo>
                    <a:pt x="259651" y="749999"/>
                  </a:lnTo>
                  <a:lnTo>
                    <a:pt x="253746" y="736568"/>
                  </a:lnTo>
                  <a:lnTo>
                    <a:pt x="256413" y="724853"/>
                  </a:lnTo>
                  <a:lnTo>
                    <a:pt x="256699" y="720567"/>
                  </a:lnTo>
                  <a:lnTo>
                    <a:pt x="254317" y="720757"/>
                  </a:lnTo>
                  <a:lnTo>
                    <a:pt x="250603" y="726377"/>
                  </a:lnTo>
                  <a:lnTo>
                    <a:pt x="242316" y="732949"/>
                  </a:lnTo>
                  <a:lnTo>
                    <a:pt x="231648" y="727901"/>
                  </a:lnTo>
                  <a:lnTo>
                    <a:pt x="226409" y="729044"/>
                  </a:lnTo>
                  <a:lnTo>
                    <a:pt x="219551" y="700088"/>
                  </a:lnTo>
                  <a:lnTo>
                    <a:pt x="216122" y="688943"/>
                  </a:lnTo>
                  <a:lnTo>
                    <a:pt x="210502" y="675037"/>
                  </a:lnTo>
                  <a:lnTo>
                    <a:pt x="200501" y="668274"/>
                  </a:lnTo>
                  <a:lnTo>
                    <a:pt x="198596" y="664369"/>
                  </a:lnTo>
                  <a:lnTo>
                    <a:pt x="197263" y="658463"/>
                  </a:lnTo>
                  <a:lnTo>
                    <a:pt x="196787" y="650177"/>
                  </a:lnTo>
                  <a:lnTo>
                    <a:pt x="195548" y="637985"/>
                  </a:lnTo>
                  <a:lnTo>
                    <a:pt x="196024" y="627984"/>
                  </a:lnTo>
                  <a:lnTo>
                    <a:pt x="197263" y="621983"/>
                  </a:lnTo>
                  <a:lnTo>
                    <a:pt x="201549" y="617982"/>
                  </a:lnTo>
                  <a:lnTo>
                    <a:pt x="207835" y="606552"/>
                  </a:lnTo>
                  <a:lnTo>
                    <a:pt x="209074" y="598266"/>
                  </a:lnTo>
                  <a:lnTo>
                    <a:pt x="209645" y="585502"/>
                  </a:lnTo>
                  <a:lnTo>
                    <a:pt x="212503" y="574358"/>
                  </a:lnTo>
                  <a:lnTo>
                    <a:pt x="215741" y="568643"/>
                  </a:lnTo>
                  <a:lnTo>
                    <a:pt x="214884" y="564166"/>
                  </a:lnTo>
                  <a:lnTo>
                    <a:pt x="212693" y="557689"/>
                  </a:lnTo>
                  <a:lnTo>
                    <a:pt x="208026" y="548545"/>
                  </a:lnTo>
                  <a:lnTo>
                    <a:pt x="200977" y="537305"/>
                  </a:lnTo>
                  <a:lnTo>
                    <a:pt x="195739" y="526542"/>
                  </a:lnTo>
                  <a:lnTo>
                    <a:pt x="193453" y="516446"/>
                  </a:lnTo>
                  <a:lnTo>
                    <a:pt x="192310" y="507397"/>
                  </a:lnTo>
                  <a:lnTo>
                    <a:pt x="192500" y="499110"/>
                  </a:lnTo>
                  <a:lnTo>
                    <a:pt x="194405" y="493491"/>
                  </a:lnTo>
                  <a:lnTo>
                    <a:pt x="201073" y="486442"/>
                  </a:lnTo>
                  <a:lnTo>
                    <a:pt x="202025" y="483394"/>
                  </a:lnTo>
                  <a:lnTo>
                    <a:pt x="199358" y="467678"/>
                  </a:lnTo>
                  <a:lnTo>
                    <a:pt x="194691" y="464820"/>
                  </a:lnTo>
                  <a:lnTo>
                    <a:pt x="186785" y="463296"/>
                  </a:lnTo>
                  <a:lnTo>
                    <a:pt x="182308" y="463201"/>
                  </a:lnTo>
                  <a:lnTo>
                    <a:pt x="181546" y="461486"/>
                  </a:lnTo>
                  <a:lnTo>
                    <a:pt x="181261" y="458343"/>
                  </a:lnTo>
                  <a:lnTo>
                    <a:pt x="182213" y="451866"/>
                  </a:lnTo>
                  <a:lnTo>
                    <a:pt x="184690" y="444437"/>
                  </a:lnTo>
                  <a:lnTo>
                    <a:pt x="186785" y="439674"/>
                  </a:lnTo>
                  <a:lnTo>
                    <a:pt x="187071" y="435674"/>
                  </a:lnTo>
                  <a:lnTo>
                    <a:pt x="184404" y="421862"/>
                  </a:lnTo>
                  <a:lnTo>
                    <a:pt x="183642" y="404813"/>
                  </a:lnTo>
                  <a:lnTo>
                    <a:pt x="184499" y="391478"/>
                  </a:lnTo>
                  <a:lnTo>
                    <a:pt x="192881" y="381572"/>
                  </a:lnTo>
                  <a:lnTo>
                    <a:pt x="193262" y="377952"/>
                  </a:lnTo>
                  <a:lnTo>
                    <a:pt x="182785" y="367189"/>
                  </a:lnTo>
                  <a:lnTo>
                    <a:pt x="175165" y="354997"/>
                  </a:lnTo>
                  <a:lnTo>
                    <a:pt x="172783" y="347853"/>
                  </a:lnTo>
                  <a:lnTo>
                    <a:pt x="164021" y="346710"/>
                  </a:lnTo>
                  <a:lnTo>
                    <a:pt x="158591" y="325850"/>
                  </a:lnTo>
                  <a:lnTo>
                    <a:pt x="150781" y="315659"/>
                  </a:lnTo>
                  <a:lnTo>
                    <a:pt x="142970" y="306800"/>
                  </a:lnTo>
                  <a:lnTo>
                    <a:pt x="138398" y="302705"/>
                  </a:lnTo>
                  <a:lnTo>
                    <a:pt x="111442" y="289941"/>
                  </a:lnTo>
                  <a:lnTo>
                    <a:pt x="100774" y="287560"/>
                  </a:lnTo>
                  <a:lnTo>
                    <a:pt x="88106" y="280035"/>
                  </a:lnTo>
                  <a:lnTo>
                    <a:pt x="78676" y="270701"/>
                  </a:lnTo>
                  <a:lnTo>
                    <a:pt x="70580" y="264700"/>
                  </a:lnTo>
                  <a:lnTo>
                    <a:pt x="63627" y="257175"/>
                  </a:lnTo>
                  <a:lnTo>
                    <a:pt x="54007" y="250222"/>
                  </a:lnTo>
                  <a:lnTo>
                    <a:pt x="51244" y="244221"/>
                  </a:lnTo>
                  <a:lnTo>
                    <a:pt x="40862" y="233077"/>
                  </a:lnTo>
                  <a:lnTo>
                    <a:pt x="35909" y="225743"/>
                  </a:lnTo>
                  <a:lnTo>
                    <a:pt x="18955" y="211836"/>
                  </a:lnTo>
                  <a:lnTo>
                    <a:pt x="18383" y="206407"/>
                  </a:lnTo>
                  <a:lnTo>
                    <a:pt x="18193" y="201073"/>
                  </a:lnTo>
                  <a:lnTo>
                    <a:pt x="17431" y="198882"/>
                  </a:lnTo>
                  <a:lnTo>
                    <a:pt x="0" y="188595"/>
                  </a:lnTo>
                  <a:lnTo>
                    <a:pt x="3429" y="182785"/>
                  </a:lnTo>
                  <a:lnTo>
                    <a:pt x="17050" y="182404"/>
                  </a:lnTo>
                  <a:lnTo>
                    <a:pt x="28384" y="187738"/>
                  </a:lnTo>
                  <a:lnTo>
                    <a:pt x="30861" y="185452"/>
                  </a:lnTo>
                  <a:lnTo>
                    <a:pt x="32385" y="180785"/>
                  </a:lnTo>
                  <a:lnTo>
                    <a:pt x="27527" y="161735"/>
                  </a:lnTo>
                  <a:lnTo>
                    <a:pt x="28384" y="156782"/>
                  </a:lnTo>
                  <a:lnTo>
                    <a:pt x="33433" y="150781"/>
                  </a:lnTo>
                  <a:lnTo>
                    <a:pt x="41243" y="146018"/>
                  </a:lnTo>
                  <a:lnTo>
                    <a:pt x="53721" y="145256"/>
                  </a:lnTo>
                  <a:lnTo>
                    <a:pt x="62198" y="146018"/>
                  </a:lnTo>
                  <a:lnTo>
                    <a:pt x="64008" y="146495"/>
                  </a:lnTo>
                  <a:lnTo>
                    <a:pt x="76676" y="167545"/>
                  </a:lnTo>
                  <a:lnTo>
                    <a:pt x="87630" y="187833"/>
                  </a:lnTo>
                  <a:lnTo>
                    <a:pt x="93345" y="196501"/>
                  </a:lnTo>
                  <a:lnTo>
                    <a:pt x="107537" y="220980"/>
                  </a:lnTo>
                  <a:lnTo>
                    <a:pt x="112776" y="234982"/>
                  </a:lnTo>
                  <a:lnTo>
                    <a:pt x="114586" y="245078"/>
                  </a:lnTo>
                  <a:lnTo>
                    <a:pt x="120396" y="244983"/>
                  </a:lnTo>
                  <a:lnTo>
                    <a:pt x="140208" y="249365"/>
                  </a:lnTo>
                  <a:lnTo>
                    <a:pt x="156972" y="253079"/>
                  </a:lnTo>
                  <a:lnTo>
                    <a:pt x="161639" y="258699"/>
                  </a:lnTo>
                  <a:lnTo>
                    <a:pt x="173069" y="257556"/>
                  </a:lnTo>
                  <a:lnTo>
                    <a:pt x="182023" y="252508"/>
                  </a:lnTo>
                  <a:lnTo>
                    <a:pt x="197644" y="246126"/>
                  </a:lnTo>
                  <a:lnTo>
                    <a:pt x="201835" y="238220"/>
                  </a:lnTo>
                  <a:lnTo>
                    <a:pt x="207073" y="229838"/>
                  </a:lnTo>
                  <a:lnTo>
                    <a:pt x="216313" y="231172"/>
                  </a:lnTo>
                  <a:lnTo>
                    <a:pt x="226314" y="237744"/>
                  </a:lnTo>
                  <a:lnTo>
                    <a:pt x="237744" y="246507"/>
                  </a:lnTo>
                  <a:lnTo>
                    <a:pt x="247840" y="250508"/>
                  </a:lnTo>
                  <a:lnTo>
                    <a:pt x="261461" y="256889"/>
                  </a:lnTo>
                  <a:lnTo>
                    <a:pt x="267843" y="264986"/>
                  </a:lnTo>
                  <a:lnTo>
                    <a:pt x="276796" y="267367"/>
                  </a:lnTo>
                  <a:lnTo>
                    <a:pt x="286131" y="259175"/>
                  </a:lnTo>
                  <a:lnTo>
                    <a:pt x="291560" y="236982"/>
                  </a:lnTo>
                  <a:lnTo>
                    <a:pt x="296513" y="227076"/>
                  </a:lnTo>
                  <a:lnTo>
                    <a:pt x="303371" y="219742"/>
                  </a:lnTo>
                  <a:lnTo>
                    <a:pt x="311372" y="216503"/>
                  </a:lnTo>
                  <a:lnTo>
                    <a:pt x="317373" y="215360"/>
                  </a:lnTo>
                  <a:lnTo>
                    <a:pt x="321945" y="209645"/>
                  </a:lnTo>
                  <a:lnTo>
                    <a:pt x="328517" y="196977"/>
                  </a:lnTo>
                  <a:lnTo>
                    <a:pt x="329755" y="181642"/>
                  </a:lnTo>
                  <a:lnTo>
                    <a:pt x="328517" y="153638"/>
                  </a:lnTo>
                  <a:lnTo>
                    <a:pt x="329660" y="144304"/>
                  </a:lnTo>
                  <a:lnTo>
                    <a:pt x="334994" y="129159"/>
                  </a:lnTo>
                  <a:lnTo>
                    <a:pt x="342138" y="88487"/>
                  </a:lnTo>
                  <a:lnTo>
                    <a:pt x="345376" y="76676"/>
                  </a:lnTo>
                  <a:lnTo>
                    <a:pt x="349282" y="69533"/>
                  </a:lnTo>
                  <a:lnTo>
                    <a:pt x="354616" y="65246"/>
                  </a:lnTo>
                  <a:lnTo>
                    <a:pt x="364331" y="52769"/>
                  </a:lnTo>
                  <a:lnTo>
                    <a:pt x="378238" y="28004"/>
                  </a:lnTo>
                  <a:lnTo>
                    <a:pt x="382048" y="25908"/>
                  </a:lnTo>
                  <a:lnTo>
                    <a:pt x="392049" y="24670"/>
                  </a:lnTo>
                  <a:lnTo>
                    <a:pt x="404527" y="25622"/>
                  </a:lnTo>
                  <a:lnTo>
                    <a:pt x="415671" y="30004"/>
                  </a:lnTo>
                  <a:lnTo>
                    <a:pt x="416909" y="29623"/>
                  </a:lnTo>
                  <a:lnTo>
                    <a:pt x="421862" y="27337"/>
                  </a:lnTo>
                  <a:lnTo>
                    <a:pt x="431006" y="19622"/>
                  </a:lnTo>
                  <a:lnTo>
                    <a:pt x="446627" y="4191"/>
                  </a:lnTo>
                  <a:lnTo>
                    <a:pt x="456629" y="0"/>
                  </a:lnTo>
                  <a:lnTo>
                    <a:pt x="465772" y="572"/>
                  </a:lnTo>
                  <a:lnTo>
                    <a:pt x="475774" y="17431"/>
                  </a:lnTo>
                  <a:lnTo>
                    <a:pt x="490061" y="36195"/>
                  </a:lnTo>
                  <a:lnTo>
                    <a:pt x="499205" y="45244"/>
                  </a:lnTo>
                  <a:lnTo>
                    <a:pt x="524065" y="62198"/>
                  </a:lnTo>
                  <a:lnTo>
                    <a:pt x="545973" y="73247"/>
                  </a:lnTo>
                  <a:lnTo>
                    <a:pt x="558260" y="109728"/>
                  </a:lnTo>
                  <a:lnTo>
                    <a:pt x="552164" y="124111"/>
                  </a:lnTo>
                  <a:lnTo>
                    <a:pt x="549116" y="129064"/>
                  </a:lnTo>
                  <a:lnTo>
                    <a:pt x="538448" y="143351"/>
                  </a:lnTo>
                  <a:lnTo>
                    <a:pt x="527018" y="163449"/>
                  </a:lnTo>
                  <a:lnTo>
                    <a:pt x="526161" y="173927"/>
                  </a:lnTo>
                  <a:lnTo>
                    <a:pt x="529971" y="184404"/>
                  </a:lnTo>
                  <a:lnTo>
                    <a:pt x="534638" y="191262"/>
                  </a:lnTo>
                  <a:close/>
                  <a:moveTo>
                    <a:pt x="270796" y="854393"/>
                  </a:moveTo>
                  <a:lnTo>
                    <a:pt x="261271" y="859441"/>
                  </a:lnTo>
                  <a:lnTo>
                    <a:pt x="253555" y="856298"/>
                  </a:lnTo>
                  <a:lnTo>
                    <a:pt x="253365" y="846487"/>
                  </a:lnTo>
                  <a:lnTo>
                    <a:pt x="258127" y="841820"/>
                  </a:lnTo>
                  <a:lnTo>
                    <a:pt x="266795" y="839915"/>
                  </a:lnTo>
                  <a:lnTo>
                    <a:pt x="278606" y="844582"/>
                  </a:lnTo>
                  <a:lnTo>
                    <a:pt x="280416" y="847154"/>
                  </a:lnTo>
                  <a:lnTo>
                    <a:pt x="273558" y="849059"/>
                  </a:lnTo>
                  <a:lnTo>
                    <a:pt x="270796" y="854393"/>
                  </a:lnTo>
                  <a:close/>
                  <a:moveTo>
                    <a:pt x="38100" y="1111282"/>
                  </a:moveTo>
                  <a:lnTo>
                    <a:pt x="38862" y="1113949"/>
                  </a:lnTo>
                  <a:lnTo>
                    <a:pt x="42577" y="1113282"/>
                  </a:lnTo>
                  <a:lnTo>
                    <a:pt x="47625" y="1108425"/>
                  </a:lnTo>
                  <a:lnTo>
                    <a:pt x="51244" y="1110615"/>
                  </a:lnTo>
                  <a:lnTo>
                    <a:pt x="50863" y="1117568"/>
                  </a:lnTo>
                  <a:lnTo>
                    <a:pt x="48387" y="1117283"/>
                  </a:lnTo>
                  <a:lnTo>
                    <a:pt x="47720" y="1116140"/>
                  </a:lnTo>
                  <a:lnTo>
                    <a:pt x="44577" y="1120140"/>
                  </a:lnTo>
                  <a:lnTo>
                    <a:pt x="44005" y="1122521"/>
                  </a:lnTo>
                  <a:lnTo>
                    <a:pt x="40386" y="1124045"/>
                  </a:lnTo>
                  <a:lnTo>
                    <a:pt x="33718" y="1117283"/>
                  </a:lnTo>
                  <a:lnTo>
                    <a:pt x="29527" y="1106138"/>
                  </a:lnTo>
                  <a:lnTo>
                    <a:pt x="39338" y="1106138"/>
                  </a:lnTo>
                  <a:lnTo>
                    <a:pt x="38386" y="1108805"/>
                  </a:lnTo>
                  <a:lnTo>
                    <a:pt x="38100" y="1111282"/>
                  </a:lnTo>
                  <a:close/>
                  <a:moveTo>
                    <a:pt x="53054" y="1480280"/>
                  </a:moveTo>
                  <a:lnTo>
                    <a:pt x="52197" y="1486281"/>
                  </a:lnTo>
                  <a:lnTo>
                    <a:pt x="47815" y="1485614"/>
                  </a:lnTo>
                  <a:lnTo>
                    <a:pt x="43434" y="1486758"/>
                  </a:lnTo>
                  <a:lnTo>
                    <a:pt x="39814" y="1480757"/>
                  </a:lnTo>
                  <a:lnTo>
                    <a:pt x="37909" y="1470565"/>
                  </a:lnTo>
                  <a:lnTo>
                    <a:pt x="38576" y="1468374"/>
                  </a:lnTo>
                  <a:lnTo>
                    <a:pt x="41338" y="1466088"/>
                  </a:lnTo>
                  <a:lnTo>
                    <a:pt x="43529" y="1471613"/>
                  </a:lnTo>
                  <a:lnTo>
                    <a:pt x="53054" y="1480280"/>
                  </a:lnTo>
                  <a:close/>
                  <a:moveTo>
                    <a:pt x="87916" y="1505331"/>
                  </a:moveTo>
                  <a:lnTo>
                    <a:pt x="83248" y="1505903"/>
                  </a:lnTo>
                  <a:lnTo>
                    <a:pt x="76676" y="1499426"/>
                  </a:lnTo>
                  <a:lnTo>
                    <a:pt x="75819" y="1496949"/>
                  </a:lnTo>
                  <a:lnTo>
                    <a:pt x="78391" y="1495520"/>
                  </a:lnTo>
                  <a:lnTo>
                    <a:pt x="76676" y="1490282"/>
                  </a:lnTo>
                  <a:lnTo>
                    <a:pt x="77152" y="1487996"/>
                  </a:lnTo>
                  <a:lnTo>
                    <a:pt x="82296" y="1492092"/>
                  </a:lnTo>
                  <a:lnTo>
                    <a:pt x="85058" y="1496854"/>
                  </a:lnTo>
                  <a:lnTo>
                    <a:pt x="82391" y="1497997"/>
                  </a:lnTo>
                  <a:lnTo>
                    <a:pt x="86963" y="1502855"/>
                  </a:lnTo>
                  <a:lnTo>
                    <a:pt x="87916" y="1505331"/>
                  </a:lnTo>
                  <a:close/>
                  <a:moveTo>
                    <a:pt x="99536" y="1500854"/>
                  </a:moveTo>
                  <a:lnTo>
                    <a:pt x="107632" y="1503902"/>
                  </a:lnTo>
                  <a:lnTo>
                    <a:pt x="111062" y="1502855"/>
                  </a:lnTo>
                  <a:lnTo>
                    <a:pt x="114871" y="1509618"/>
                  </a:lnTo>
                  <a:lnTo>
                    <a:pt x="108299" y="1513904"/>
                  </a:lnTo>
                  <a:lnTo>
                    <a:pt x="107823" y="1519238"/>
                  </a:lnTo>
                  <a:lnTo>
                    <a:pt x="110490" y="1522571"/>
                  </a:lnTo>
                  <a:lnTo>
                    <a:pt x="111347" y="1527429"/>
                  </a:lnTo>
                  <a:lnTo>
                    <a:pt x="104775" y="1527334"/>
                  </a:lnTo>
                  <a:lnTo>
                    <a:pt x="101727" y="1523334"/>
                  </a:lnTo>
                  <a:lnTo>
                    <a:pt x="100298" y="1518190"/>
                  </a:lnTo>
                  <a:lnTo>
                    <a:pt x="97250" y="1514570"/>
                  </a:lnTo>
                  <a:lnTo>
                    <a:pt x="93250" y="1511808"/>
                  </a:lnTo>
                  <a:lnTo>
                    <a:pt x="95250" y="1508093"/>
                  </a:lnTo>
                  <a:lnTo>
                    <a:pt x="96298" y="1502855"/>
                  </a:lnTo>
                  <a:lnTo>
                    <a:pt x="99536" y="1500854"/>
                  </a:lnTo>
                  <a:close/>
                  <a:moveTo>
                    <a:pt x="77533" y="1530572"/>
                  </a:moveTo>
                  <a:lnTo>
                    <a:pt x="71152" y="1535049"/>
                  </a:lnTo>
                  <a:lnTo>
                    <a:pt x="68771" y="1534001"/>
                  </a:lnTo>
                  <a:lnTo>
                    <a:pt x="69342" y="1526477"/>
                  </a:lnTo>
                  <a:lnTo>
                    <a:pt x="73152" y="1523143"/>
                  </a:lnTo>
                  <a:lnTo>
                    <a:pt x="79534" y="1522762"/>
                  </a:lnTo>
                  <a:lnTo>
                    <a:pt x="77533" y="1530572"/>
                  </a:lnTo>
                  <a:close/>
                  <a:moveTo>
                    <a:pt x="64484" y="1534859"/>
                  </a:moveTo>
                  <a:lnTo>
                    <a:pt x="58864" y="1536097"/>
                  </a:lnTo>
                  <a:lnTo>
                    <a:pt x="55340" y="1532382"/>
                  </a:lnTo>
                  <a:lnTo>
                    <a:pt x="56674" y="1529620"/>
                  </a:lnTo>
                  <a:lnTo>
                    <a:pt x="60579" y="1526477"/>
                  </a:lnTo>
                  <a:lnTo>
                    <a:pt x="64770" y="1526953"/>
                  </a:lnTo>
                  <a:lnTo>
                    <a:pt x="65722" y="1530572"/>
                  </a:lnTo>
                  <a:lnTo>
                    <a:pt x="64484" y="153485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92F87F84-3B08-61EC-BD9C-BE47039ECC62}"/>
                </a:ext>
              </a:extLst>
            </p:cNvPr>
            <p:cNvSpPr/>
            <p:nvPr/>
          </p:nvSpPr>
          <p:spPr>
            <a:xfrm>
              <a:off x="7129652" y="5395912"/>
              <a:ext cx="403479" cy="259746"/>
            </a:xfrm>
            <a:custGeom>
              <a:avLst/>
              <a:gdLst>
                <a:gd name="connsiteX0" fmla="*/ 394621 w 403479"/>
                <a:gd name="connsiteY0" fmla="*/ 19526 h 259746"/>
                <a:gd name="connsiteX1" fmla="*/ 398050 w 403479"/>
                <a:gd name="connsiteY1" fmla="*/ 23431 h 259746"/>
                <a:gd name="connsiteX2" fmla="*/ 402336 w 403479"/>
                <a:gd name="connsiteY2" fmla="*/ 29718 h 259746"/>
                <a:gd name="connsiteX3" fmla="*/ 403479 w 403479"/>
                <a:gd name="connsiteY3" fmla="*/ 33338 h 259746"/>
                <a:gd name="connsiteX4" fmla="*/ 402050 w 403479"/>
                <a:gd name="connsiteY4" fmla="*/ 35528 h 259746"/>
                <a:gd name="connsiteX5" fmla="*/ 397764 w 403479"/>
                <a:gd name="connsiteY5" fmla="*/ 37243 h 259746"/>
                <a:gd name="connsiteX6" fmla="*/ 396812 w 403479"/>
                <a:gd name="connsiteY6" fmla="*/ 39243 h 259746"/>
                <a:gd name="connsiteX7" fmla="*/ 394907 w 403479"/>
                <a:gd name="connsiteY7" fmla="*/ 42481 h 259746"/>
                <a:gd name="connsiteX8" fmla="*/ 389858 w 403479"/>
                <a:gd name="connsiteY8" fmla="*/ 43053 h 259746"/>
                <a:gd name="connsiteX9" fmla="*/ 387287 w 403479"/>
                <a:gd name="connsiteY9" fmla="*/ 45529 h 259746"/>
                <a:gd name="connsiteX10" fmla="*/ 384143 w 403479"/>
                <a:gd name="connsiteY10" fmla="*/ 56197 h 259746"/>
                <a:gd name="connsiteX11" fmla="*/ 378333 w 403479"/>
                <a:gd name="connsiteY11" fmla="*/ 73723 h 259746"/>
                <a:gd name="connsiteX12" fmla="*/ 369570 w 403479"/>
                <a:gd name="connsiteY12" fmla="*/ 87059 h 259746"/>
                <a:gd name="connsiteX13" fmla="*/ 362617 w 403479"/>
                <a:gd name="connsiteY13" fmla="*/ 94297 h 259746"/>
                <a:gd name="connsiteX14" fmla="*/ 359474 w 403479"/>
                <a:gd name="connsiteY14" fmla="*/ 99822 h 259746"/>
                <a:gd name="connsiteX15" fmla="*/ 357569 w 403479"/>
                <a:gd name="connsiteY15" fmla="*/ 106585 h 259746"/>
                <a:gd name="connsiteX16" fmla="*/ 357092 w 403479"/>
                <a:gd name="connsiteY16" fmla="*/ 113252 h 259746"/>
                <a:gd name="connsiteX17" fmla="*/ 363760 w 403479"/>
                <a:gd name="connsiteY17" fmla="*/ 149828 h 259746"/>
                <a:gd name="connsiteX18" fmla="*/ 363665 w 403479"/>
                <a:gd name="connsiteY18" fmla="*/ 156401 h 259746"/>
                <a:gd name="connsiteX19" fmla="*/ 362141 w 403479"/>
                <a:gd name="connsiteY19" fmla="*/ 163163 h 259746"/>
                <a:gd name="connsiteX20" fmla="*/ 360998 w 403479"/>
                <a:gd name="connsiteY20" fmla="*/ 170021 h 259746"/>
                <a:gd name="connsiteX21" fmla="*/ 361950 w 403479"/>
                <a:gd name="connsiteY21" fmla="*/ 175927 h 259746"/>
                <a:gd name="connsiteX22" fmla="*/ 366332 w 403479"/>
                <a:gd name="connsiteY22" fmla="*/ 186023 h 259746"/>
                <a:gd name="connsiteX23" fmla="*/ 370999 w 403479"/>
                <a:gd name="connsiteY23" fmla="*/ 201073 h 259746"/>
                <a:gd name="connsiteX24" fmla="*/ 372904 w 403479"/>
                <a:gd name="connsiteY24" fmla="*/ 210693 h 259746"/>
                <a:gd name="connsiteX25" fmla="*/ 376047 w 403479"/>
                <a:gd name="connsiteY25" fmla="*/ 214122 h 259746"/>
                <a:gd name="connsiteX26" fmla="*/ 379000 w 403479"/>
                <a:gd name="connsiteY26" fmla="*/ 216694 h 259746"/>
                <a:gd name="connsiteX27" fmla="*/ 379667 w 403479"/>
                <a:gd name="connsiteY27" fmla="*/ 218408 h 259746"/>
                <a:gd name="connsiteX28" fmla="*/ 379571 w 403479"/>
                <a:gd name="connsiteY28" fmla="*/ 220028 h 259746"/>
                <a:gd name="connsiteX29" fmla="*/ 377952 w 403479"/>
                <a:gd name="connsiteY29" fmla="*/ 221932 h 259746"/>
                <a:gd name="connsiteX30" fmla="*/ 364522 w 403479"/>
                <a:gd name="connsiteY30" fmla="*/ 226981 h 259746"/>
                <a:gd name="connsiteX31" fmla="*/ 362712 w 403479"/>
                <a:gd name="connsiteY31" fmla="*/ 231172 h 259746"/>
                <a:gd name="connsiteX32" fmla="*/ 361283 w 403479"/>
                <a:gd name="connsiteY32" fmla="*/ 235839 h 259746"/>
                <a:gd name="connsiteX33" fmla="*/ 355378 w 403479"/>
                <a:gd name="connsiteY33" fmla="*/ 242792 h 259746"/>
                <a:gd name="connsiteX34" fmla="*/ 353568 w 403479"/>
                <a:gd name="connsiteY34" fmla="*/ 249364 h 259746"/>
                <a:gd name="connsiteX35" fmla="*/ 352425 w 403479"/>
                <a:gd name="connsiteY35" fmla="*/ 256794 h 259746"/>
                <a:gd name="connsiteX36" fmla="*/ 352330 w 403479"/>
                <a:gd name="connsiteY36" fmla="*/ 259461 h 259746"/>
                <a:gd name="connsiteX37" fmla="*/ 350711 w 403479"/>
                <a:gd name="connsiteY37" fmla="*/ 259747 h 259746"/>
                <a:gd name="connsiteX38" fmla="*/ 341757 w 403479"/>
                <a:gd name="connsiteY38" fmla="*/ 258223 h 259746"/>
                <a:gd name="connsiteX39" fmla="*/ 331851 w 403479"/>
                <a:gd name="connsiteY39" fmla="*/ 253365 h 259746"/>
                <a:gd name="connsiteX40" fmla="*/ 327565 w 403479"/>
                <a:gd name="connsiteY40" fmla="*/ 249746 h 259746"/>
                <a:gd name="connsiteX41" fmla="*/ 323279 w 403479"/>
                <a:gd name="connsiteY41" fmla="*/ 249746 h 259746"/>
                <a:gd name="connsiteX42" fmla="*/ 318135 w 403479"/>
                <a:gd name="connsiteY42" fmla="*/ 252222 h 259746"/>
                <a:gd name="connsiteX43" fmla="*/ 299752 w 403479"/>
                <a:gd name="connsiteY43" fmla="*/ 259080 h 259746"/>
                <a:gd name="connsiteX44" fmla="*/ 295275 w 403479"/>
                <a:gd name="connsiteY44" fmla="*/ 257461 h 259746"/>
                <a:gd name="connsiteX45" fmla="*/ 284798 w 403479"/>
                <a:gd name="connsiteY45" fmla="*/ 250698 h 259746"/>
                <a:gd name="connsiteX46" fmla="*/ 279463 w 403479"/>
                <a:gd name="connsiteY46" fmla="*/ 243364 h 259746"/>
                <a:gd name="connsiteX47" fmla="*/ 267557 w 403479"/>
                <a:gd name="connsiteY47" fmla="*/ 228600 h 259746"/>
                <a:gd name="connsiteX48" fmla="*/ 266605 w 403479"/>
                <a:gd name="connsiteY48" fmla="*/ 225076 h 259746"/>
                <a:gd name="connsiteX49" fmla="*/ 265081 w 403479"/>
                <a:gd name="connsiteY49" fmla="*/ 222313 h 259746"/>
                <a:gd name="connsiteX50" fmla="*/ 252413 w 403479"/>
                <a:gd name="connsiteY50" fmla="*/ 218599 h 259746"/>
                <a:gd name="connsiteX51" fmla="*/ 247745 w 403479"/>
                <a:gd name="connsiteY51" fmla="*/ 213170 h 259746"/>
                <a:gd name="connsiteX52" fmla="*/ 243840 w 403479"/>
                <a:gd name="connsiteY52" fmla="*/ 212407 h 259746"/>
                <a:gd name="connsiteX53" fmla="*/ 238220 w 403479"/>
                <a:gd name="connsiteY53" fmla="*/ 209645 h 259746"/>
                <a:gd name="connsiteX54" fmla="*/ 223361 w 403479"/>
                <a:gd name="connsiteY54" fmla="*/ 198025 h 259746"/>
                <a:gd name="connsiteX55" fmla="*/ 219646 w 403479"/>
                <a:gd name="connsiteY55" fmla="*/ 196882 h 259746"/>
                <a:gd name="connsiteX56" fmla="*/ 218789 w 403479"/>
                <a:gd name="connsiteY56" fmla="*/ 198882 h 259746"/>
                <a:gd name="connsiteX57" fmla="*/ 219075 w 403479"/>
                <a:gd name="connsiteY57" fmla="*/ 201644 h 259746"/>
                <a:gd name="connsiteX58" fmla="*/ 218123 w 403479"/>
                <a:gd name="connsiteY58" fmla="*/ 203263 h 259746"/>
                <a:gd name="connsiteX59" fmla="*/ 216218 w 403479"/>
                <a:gd name="connsiteY59" fmla="*/ 203168 h 259746"/>
                <a:gd name="connsiteX60" fmla="*/ 212788 w 403479"/>
                <a:gd name="connsiteY60" fmla="*/ 198882 h 259746"/>
                <a:gd name="connsiteX61" fmla="*/ 208693 w 403479"/>
                <a:gd name="connsiteY61" fmla="*/ 195072 h 259746"/>
                <a:gd name="connsiteX62" fmla="*/ 195834 w 403479"/>
                <a:gd name="connsiteY62" fmla="*/ 202216 h 259746"/>
                <a:gd name="connsiteX63" fmla="*/ 191262 w 403479"/>
                <a:gd name="connsiteY63" fmla="*/ 204121 h 259746"/>
                <a:gd name="connsiteX64" fmla="*/ 187166 w 403479"/>
                <a:gd name="connsiteY64" fmla="*/ 204502 h 259746"/>
                <a:gd name="connsiteX65" fmla="*/ 166878 w 403479"/>
                <a:gd name="connsiteY65" fmla="*/ 213836 h 259746"/>
                <a:gd name="connsiteX66" fmla="*/ 160687 w 403479"/>
                <a:gd name="connsiteY66" fmla="*/ 218885 h 259746"/>
                <a:gd name="connsiteX67" fmla="*/ 158115 w 403479"/>
                <a:gd name="connsiteY67" fmla="*/ 218408 h 259746"/>
                <a:gd name="connsiteX68" fmla="*/ 158782 w 403479"/>
                <a:gd name="connsiteY68" fmla="*/ 213646 h 259746"/>
                <a:gd name="connsiteX69" fmla="*/ 167164 w 403479"/>
                <a:gd name="connsiteY69" fmla="*/ 189929 h 259746"/>
                <a:gd name="connsiteX70" fmla="*/ 168688 w 403479"/>
                <a:gd name="connsiteY70" fmla="*/ 171069 h 259746"/>
                <a:gd name="connsiteX71" fmla="*/ 171831 w 403479"/>
                <a:gd name="connsiteY71" fmla="*/ 168402 h 259746"/>
                <a:gd name="connsiteX72" fmla="*/ 172688 w 403479"/>
                <a:gd name="connsiteY72" fmla="*/ 165830 h 259746"/>
                <a:gd name="connsiteX73" fmla="*/ 171355 w 403479"/>
                <a:gd name="connsiteY73" fmla="*/ 159734 h 259746"/>
                <a:gd name="connsiteX74" fmla="*/ 162592 w 403479"/>
                <a:gd name="connsiteY74" fmla="*/ 155829 h 259746"/>
                <a:gd name="connsiteX75" fmla="*/ 159068 w 403479"/>
                <a:gd name="connsiteY75" fmla="*/ 156401 h 259746"/>
                <a:gd name="connsiteX76" fmla="*/ 155925 w 403479"/>
                <a:gd name="connsiteY76" fmla="*/ 162973 h 259746"/>
                <a:gd name="connsiteX77" fmla="*/ 152591 w 403479"/>
                <a:gd name="connsiteY77" fmla="*/ 167640 h 259746"/>
                <a:gd name="connsiteX78" fmla="*/ 144875 w 403479"/>
                <a:gd name="connsiteY78" fmla="*/ 170497 h 259746"/>
                <a:gd name="connsiteX79" fmla="*/ 138208 w 403479"/>
                <a:gd name="connsiteY79" fmla="*/ 165545 h 259746"/>
                <a:gd name="connsiteX80" fmla="*/ 122587 w 403479"/>
                <a:gd name="connsiteY80" fmla="*/ 158972 h 259746"/>
                <a:gd name="connsiteX81" fmla="*/ 118682 w 403479"/>
                <a:gd name="connsiteY81" fmla="*/ 150114 h 259746"/>
                <a:gd name="connsiteX82" fmla="*/ 117729 w 403479"/>
                <a:gd name="connsiteY82" fmla="*/ 141256 h 259746"/>
                <a:gd name="connsiteX83" fmla="*/ 109442 w 403479"/>
                <a:gd name="connsiteY83" fmla="*/ 132588 h 259746"/>
                <a:gd name="connsiteX84" fmla="*/ 106013 w 403479"/>
                <a:gd name="connsiteY84" fmla="*/ 122396 h 259746"/>
                <a:gd name="connsiteX85" fmla="*/ 107442 w 403479"/>
                <a:gd name="connsiteY85" fmla="*/ 115348 h 259746"/>
                <a:gd name="connsiteX86" fmla="*/ 114871 w 403479"/>
                <a:gd name="connsiteY86" fmla="*/ 110680 h 259746"/>
                <a:gd name="connsiteX87" fmla="*/ 117062 w 403479"/>
                <a:gd name="connsiteY87" fmla="*/ 106585 h 259746"/>
                <a:gd name="connsiteX88" fmla="*/ 107633 w 403479"/>
                <a:gd name="connsiteY88" fmla="*/ 107252 h 259746"/>
                <a:gd name="connsiteX89" fmla="*/ 105632 w 403479"/>
                <a:gd name="connsiteY89" fmla="*/ 106204 h 259746"/>
                <a:gd name="connsiteX90" fmla="*/ 105251 w 403479"/>
                <a:gd name="connsiteY90" fmla="*/ 102584 h 259746"/>
                <a:gd name="connsiteX91" fmla="*/ 101060 w 403479"/>
                <a:gd name="connsiteY91" fmla="*/ 90011 h 259746"/>
                <a:gd name="connsiteX92" fmla="*/ 104775 w 403479"/>
                <a:gd name="connsiteY92" fmla="*/ 85058 h 259746"/>
                <a:gd name="connsiteX93" fmla="*/ 106394 w 403479"/>
                <a:gd name="connsiteY93" fmla="*/ 80296 h 259746"/>
                <a:gd name="connsiteX94" fmla="*/ 103346 w 403479"/>
                <a:gd name="connsiteY94" fmla="*/ 76200 h 259746"/>
                <a:gd name="connsiteX95" fmla="*/ 104204 w 403479"/>
                <a:gd name="connsiteY95" fmla="*/ 71533 h 259746"/>
                <a:gd name="connsiteX96" fmla="*/ 106490 w 403479"/>
                <a:gd name="connsiteY96" fmla="*/ 66770 h 259746"/>
                <a:gd name="connsiteX97" fmla="*/ 105061 w 403479"/>
                <a:gd name="connsiteY97" fmla="*/ 55816 h 259746"/>
                <a:gd name="connsiteX98" fmla="*/ 114395 w 403479"/>
                <a:gd name="connsiteY98" fmla="*/ 49911 h 259746"/>
                <a:gd name="connsiteX99" fmla="*/ 123539 w 403479"/>
                <a:gd name="connsiteY99" fmla="*/ 45815 h 259746"/>
                <a:gd name="connsiteX100" fmla="*/ 142780 w 403479"/>
                <a:gd name="connsiteY100" fmla="*/ 43720 h 259746"/>
                <a:gd name="connsiteX101" fmla="*/ 140875 w 403479"/>
                <a:gd name="connsiteY101" fmla="*/ 33623 h 259746"/>
                <a:gd name="connsiteX102" fmla="*/ 148685 w 403479"/>
                <a:gd name="connsiteY102" fmla="*/ 33147 h 259746"/>
                <a:gd name="connsiteX103" fmla="*/ 161830 w 403479"/>
                <a:gd name="connsiteY103" fmla="*/ 20955 h 259746"/>
                <a:gd name="connsiteX104" fmla="*/ 174879 w 403479"/>
                <a:gd name="connsiteY104" fmla="*/ 23146 h 259746"/>
                <a:gd name="connsiteX105" fmla="*/ 193738 w 403479"/>
                <a:gd name="connsiteY105" fmla="*/ 14764 h 259746"/>
                <a:gd name="connsiteX106" fmla="*/ 230029 w 403479"/>
                <a:gd name="connsiteY106" fmla="*/ 14859 h 259746"/>
                <a:gd name="connsiteX107" fmla="*/ 234982 w 403479"/>
                <a:gd name="connsiteY107" fmla="*/ 10001 h 259746"/>
                <a:gd name="connsiteX108" fmla="*/ 234125 w 403479"/>
                <a:gd name="connsiteY108" fmla="*/ 5144 h 259746"/>
                <a:gd name="connsiteX109" fmla="*/ 234220 w 403479"/>
                <a:gd name="connsiteY109" fmla="*/ 0 h 259746"/>
                <a:gd name="connsiteX110" fmla="*/ 240983 w 403479"/>
                <a:gd name="connsiteY110" fmla="*/ 1429 h 259746"/>
                <a:gd name="connsiteX111" fmla="*/ 252413 w 403479"/>
                <a:gd name="connsiteY111" fmla="*/ 476 h 259746"/>
                <a:gd name="connsiteX112" fmla="*/ 295180 w 403479"/>
                <a:gd name="connsiteY112" fmla="*/ 10763 h 259746"/>
                <a:gd name="connsiteX113" fmla="*/ 305657 w 403479"/>
                <a:gd name="connsiteY113" fmla="*/ 10763 h 259746"/>
                <a:gd name="connsiteX114" fmla="*/ 320231 w 403479"/>
                <a:gd name="connsiteY114" fmla="*/ 21146 h 259746"/>
                <a:gd name="connsiteX115" fmla="*/ 328136 w 403479"/>
                <a:gd name="connsiteY115" fmla="*/ 23813 h 259746"/>
                <a:gd name="connsiteX116" fmla="*/ 351282 w 403479"/>
                <a:gd name="connsiteY116" fmla="*/ 23813 h 259746"/>
                <a:gd name="connsiteX117" fmla="*/ 386906 w 403479"/>
                <a:gd name="connsiteY117" fmla="*/ 28385 h 259746"/>
                <a:gd name="connsiteX118" fmla="*/ 393954 w 403479"/>
                <a:gd name="connsiteY118" fmla="*/ 21336 h 259746"/>
                <a:gd name="connsiteX119" fmla="*/ 394621 w 403479"/>
                <a:gd name="connsiteY119" fmla="*/ 19526 h 259746"/>
                <a:gd name="connsiteX120" fmla="*/ 68485 w 403479"/>
                <a:gd name="connsiteY120" fmla="*/ 101632 h 259746"/>
                <a:gd name="connsiteX121" fmla="*/ 63246 w 403479"/>
                <a:gd name="connsiteY121" fmla="*/ 107728 h 259746"/>
                <a:gd name="connsiteX122" fmla="*/ 60103 w 403479"/>
                <a:gd name="connsiteY122" fmla="*/ 105346 h 259746"/>
                <a:gd name="connsiteX123" fmla="*/ 58484 w 403479"/>
                <a:gd name="connsiteY123" fmla="*/ 102394 h 259746"/>
                <a:gd name="connsiteX124" fmla="*/ 51721 w 403479"/>
                <a:gd name="connsiteY124" fmla="*/ 116205 h 259746"/>
                <a:gd name="connsiteX125" fmla="*/ 44101 w 403479"/>
                <a:gd name="connsiteY125" fmla="*/ 118586 h 259746"/>
                <a:gd name="connsiteX126" fmla="*/ 39624 w 403479"/>
                <a:gd name="connsiteY126" fmla="*/ 115824 h 259746"/>
                <a:gd name="connsiteX127" fmla="*/ 40005 w 403479"/>
                <a:gd name="connsiteY127" fmla="*/ 110680 h 259746"/>
                <a:gd name="connsiteX128" fmla="*/ 35624 w 403479"/>
                <a:gd name="connsiteY128" fmla="*/ 97155 h 259746"/>
                <a:gd name="connsiteX129" fmla="*/ 29051 w 403479"/>
                <a:gd name="connsiteY129" fmla="*/ 93154 h 259746"/>
                <a:gd name="connsiteX130" fmla="*/ 19717 w 403479"/>
                <a:gd name="connsiteY130" fmla="*/ 92773 h 259746"/>
                <a:gd name="connsiteX131" fmla="*/ 12954 w 403479"/>
                <a:gd name="connsiteY131" fmla="*/ 87154 h 259746"/>
                <a:gd name="connsiteX132" fmla="*/ 38957 w 403479"/>
                <a:gd name="connsiteY132" fmla="*/ 83344 h 259746"/>
                <a:gd name="connsiteX133" fmla="*/ 41624 w 403479"/>
                <a:gd name="connsiteY133" fmla="*/ 76867 h 259746"/>
                <a:gd name="connsiteX134" fmla="*/ 46958 w 403479"/>
                <a:gd name="connsiteY134" fmla="*/ 70104 h 259746"/>
                <a:gd name="connsiteX135" fmla="*/ 50959 w 403479"/>
                <a:gd name="connsiteY135" fmla="*/ 69342 h 259746"/>
                <a:gd name="connsiteX136" fmla="*/ 54293 w 403479"/>
                <a:gd name="connsiteY136" fmla="*/ 70961 h 259746"/>
                <a:gd name="connsiteX137" fmla="*/ 54959 w 403479"/>
                <a:gd name="connsiteY137" fmla="*/ 76200 h 259746"/>
                <a:gd name="connsiteX138" fmla="*/ 55817 w 403479"/>
                <a:gd name="connsiteY138" fmla="*/ 78296 h 259746"/>
                <a:gd name="connsiteX139" fmla="*/ 67628 w 403479"/>
                <a:gd name="connsiteY139" fmla="*/ 81248 h 259746"/>
                <a:gd name="connsiteX140" fmla="*/ 72200 w 403479"/>
                <a:gd name="connsiteY140" fmla="*/ 90106 h 259746"/>
                <a:gd name="connsiteX141" fmla="*/ 73914 w 403479"/>
                <a:gd name="connsiteY141" fmla="*/ 100774 h 259746"/>
                <a:gd name="connsiteX142" fmla="*/ 68485 w 403479"/>
                <a:gd name="connsiteY142" fmla="*/ 101632 h 259746"/>
                <a:gd name="connsiteX143" fmla="*/ 95441 w 403479"/>
                <a:gd name="connsiteY143" fmla="*/ 135731 h 259746"/>
                <a:gd name="connsiteX144" fmla="*/ 90107 w 403479"/>
                <a:gd name="connsiteY144" fmla="*/ 136970 h 259746"/>
                <a:gd name="connsiteX145" fmla="*/ 77438 w 403479"/>
                <a:gd name="connsiteY145" fmla="*/ 128302 h 259746"/>
                <a:gd name="connsiteX146" fmla="*/ 80391 w 403479"/>
                <a:gd name="connsiteY146" fmla="*/ 122396 h 259746"/>
                <a:gd name="connsiteX147" fmla="*/ 84011 w 403479"/>
                <a:gd name="connsiteY147" fmla="*/ 120015 h 259746"/>
                <a:gd name="connsiteX148" fmla="*/ 94679 w 403479"/>
                <a:gd name="connsiteY148" fmla="*/ 123635 h 259746"/>
                <a:gd name="connsiteX149" fmla="*/ 96203 w 403479"/>
                <a:gd name="connsiteY149" fmla="*/ 132683 h 259746"/>
                <a:gd name="connsiteX150" fmla="*/ 95441 w 403479"/>
                <a:gd name="connsiteY150" fmla="*/ 135731 h 259746"/>
                <a:gd name="connsiteX151" fmla="*/ 48863 w 403479"/>
                <a:gd name="connsiteY151" fmla="*/ 127063 h 259746"/>
                <a:gd name="connsiteX152" fmla="*/ 53435 w 403479"/>
                <a:gd name="connsiteY152" fmla="*/ 130016 h 259746"/>
                <a:gd name="connsiteX153" fmla="*/ 57626 w 403479"/>
                <a:gd name="connsiteY153" fmla="*/ 129064 h 259746"/>
                <a:gd name="connsiteX154" fmla="*/ 61817 w 403479"/>
                <a:gd name="connsiteY154" fmla="*/ 126968 h 259746"/>
                <a:gd name="connsiteX155" fmla="*/ 71057 w 403479"/>
                <a:gd name="connsiteY155" fmla="*/ 128969 h 259746"/>
                <a:gd name="connsiteX156" fmla="*/ 92202 w 403479"/>
                <a:gd name="connsiteY156" fmla="*/ 143923 h 259746"/>
                <a:gd name="connsiteX157" fmla="*/ 94107 w 403479"/>
                <a:gd name="connsiteY157" fmla="*/ 147923 h 259746"/>
                <a:gd name="connsiteX158" fmla="*/ 81534 w 403479"/>
                <a:gd name="connsiteY158" fmla="*/ 149733 h 259746"/>
                <a:gd name="connsiteX159" fmla="*/ 78677 w 403479"/>
                <a:gd name="connsiteY159" fmla="*/ 154305 h 259746"/>
                <a:gd name="connsiteX160" fmla="*/ 75629 w 403479"/>
                <a:gd name="connsiteY160" fmla="*/ 157544 h 259746"/>
                <a:gd name="connsiteX161" fmla="*/ 72104 w 403479"/>
                <a:gd name="connsiteY161" fmla="*/ 158591 h 259746"/>
                <a:gd name="connsiteX162" fmla="*/ 66008 w 403479"/>
                <a:gd name="connsiteY162" fmla="*/ 164973 h 259746"/>
                <a:gd name="connsiteX163" fmla="*/ 57817 w 403479"/>
                <a:gd name="connsiteY163" fmla="*/ 171164 h 259746"/>
                <a:gd name="connsiteX164" fmla="*/ 56102 w 403479"/>
                <a:gd name="connsiteY164" fmla="*/ 174784 h 259746"/>
                <a:gd name="connsiteX165" fmla="*/ 41243 w 403479"/>
                <a:gd name="connsiteY165" fmla="*/ 174117 h 259746"/>
                <a:gd name="connsiteX166" fmla="*/ 33147 w 403479"/>
                <a:gd name="connsiteY166" fmla="*/ 176403 h 259746"/>
                <a:gd name="connsiteX167" fmla="*/ 26575 w 403479"/>
                <a:gd name="connsiteY167" fmla="*/ 183261 h 259746"/>
                <a:gd name="connsiteX168" fmla="*/ 23908 w 403479"/>
                <a:gd name="connsiteY168" fmla="*/ 196501 h 259746"/>
                <a:gd name="connsiteX169" fmla="*/ 19050 w 403479"/>
                <a:gd name="connsiteY169" fmla="*/ 206788 h 259746"/>
                <a:gd name="connsiteX170" fmla="*/ 14192 w 403479"/>
                <a:gd name="connsiteY170" fmla="*/ 210503 h 259746"/>
                <a:gd name="connsiteX171" fmla="*/ 9144 w 403479"/>
                <a:gd name="connsiteY171" fmla="*/ 211074 h 259746"/>
                <a:gd name="connsiteX172" fmla="*/ 7906 w 403479"/>
                <a:gd name="connsiteY172" fmla="*/ 207169 h 259746"/>
                <a:gd name="connsiteX173" fmla="*/ 8382 w 403479"/>
                <a:gd name="connsiteY173" fmla="*/ 203359 h 259746"/>
                <a:gd name="connsiteX174" fmla="*/ 19145 w 403479"/>
                <a:gd name="connsiteY174" fmla="*/ 188786 h 259746"/>
                <a:gd name="connsiteX175" fmla="*/ 21336 w 403479"/>
                <a:gd name="connsiteY175" fmla="*/ 184023 h 259746"/>
                <a:gd name="connsiteX176" fmla="*/ 16002 w 403479"/>
                <a:gd name="connsiteY176" fmla="*/ 181928 h 259746"/>
                <a:gd name="connsiteX177" fmla="*/ 11525 w 403479"/>
                <a:gd name="connsiteY177" fmla="*/ 176879 h 259746"/>
                <a:gd name="connsiteX178" fmla="*/ 1715 w 403479"/>
                <a:gd name="connsiteY178" fmla="*/ 170974 h 259746"/>
                <a:gd name="connsiteX179" fmla="*/ 0 w 403479"/>
                <a:gd name="connsiteY179" fmla="*/ 166116 h 259746"/>
                <a:gd name="connsiteX180" fmla="*/ 2286 w 403479"/>
                <a:gd name="connsiteY180" fmla="*/ 165830 h 259746"/>
                <a:gd name="connsiteX181" fmla="*/ 4477 w 403479"/>
                <a:gd name="connsiteY181" fmla="*/ 164402 h 259746"/>
                <a:gd name="connsiteX182" fmla="*/ 7049 w 403479"/>
                <a:gd name="connsiteY182" fmla="*/ 160401 h 259746"/>
                <a:gd name="connsiteX183" fmla="*/ 8287 w 403479"/>
                <a:gd name="connsiteY183" fmla="*/ 155734 h 259746"/>
                <a:gd name="connsiteX184" fmla="*/ 476 w 403479"/>
                <a:gd name="connsiteY184" fmla="*/ 142304 h 259746"/>
                <a:gd name="connsiteX185" fmla="*/ 4477 w 403479"/>
                <a:gd name="connsiteY185" fmla="*/ 140208 h 259746"/>
                <a:gd name="connsiteX186" fmla="*/ 9430 w 403479"/>
                <a:gd name="connsiteY186" fmla="*/ 140684 h 259746"/>
                <a:gd name="connsiteX187" fmla="*/ 14478 w 403479"/>
                <a:gd name="connsiteY187" fmla="*/ 144589 h 259746"/>
                <a:gd name="connsiteX188" fmla="*/ 20098 w 403479"/>
                <a:gd name="connsiteY188" fmla="*/ 140018 h 259746"/>
                <a:gd name="connsiteX189" fmla="*/ 22479 w 403479"/>
                <a:gd name="connsiteY189" fmla="*/ 139255 h 259746"/>
                <a:gd name="connsiteX190" fmla="*/ 26384 w 403479"/>
                <a:gd name="connsiteY190" fmla="*/ 140970 h 259746"/>
                <a:gd name="connsiteX191" fmla="*/ 30290 w 403479"/>
                <a:gd name="connsiteY191" fmla="*/ 132016 h 259746"/>
                <a:gd name="connsiteX192" fmla="*/ 39719 w 403479"/>
                <a:gd name="connsiteY192" fmla="*/ 129064 h 259746"/>
                <a:gd name="connsiteX193" fmla="*/ 44387 w 403479"/>
                <a:gd name="connsiteY193" fmla="*/ 126302 h 259746"/>
                <a:gd name="connsiteX194" fmla="*/ 48863 w 403479"/>
                <a:gd name="connsiteY194" fmla="*/ 127063 h 25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3479" h="259746">
                  <a:moveTo>
                    <a:pt x="394621" y="19526"/>
                  </a:moveTo>
                  <a:lnTo>
                    <a:pt x="398050" y="23431"/>
                  </a:lnTo>
                  <a:lnTo>
                    <a:pt x="402336" y="29718"/>
                  </a:lnTo>
                  <a:lnTo>
                    <a:pt x="403479" y="33338"/>
                  </a:lnTo>
                  <a:lnTo>
                    <a:pt x="402050" y="35528"/>
                  </a:lnTo>
                  <a:lnTo>
                    <a:pt x="397764" y="37243"/>
                  </a:lnTo>
                  <a:lnTo>
                    <a:pt x="396812" y="39243"/>
                  </a:lnTo>
                  <a:lnTo>
                    <a:pt x="394907" y="42481"/>
                  </a:lnTo>
                  <a:lnTo>
                    <a:pt x="389858" y="43053"/>
                  </a:lnTo>
                  <a:lnTo>
                    <a:pt x="387287" y="45529"/>
                  </a:lnTo>
                  <a:lnTo>
                    <a:pt x="384143" y="56197"/>
                  </a:lnTo>
                  <a:lnTo>
                    <a:pt x="378333" y="73723"/>
                  </a:lnTo>
                  <a:lnTo>
                    <a:pt x="369570" y="87059"/>
                  </a:lnTo>
                  <a:lnTo>
                    <a:pt x="362617" y="94297"/>
                  </a:lnTo>
                  <a:lnTo>
                    <a:pt x="359474" y="99822"/>
                  </a:lnTo>
                  <a:lnTo>
                    <a:pt x="357569" y="106585"/>
                  </a:lnTo>
                  <a:lnTo>
                    <a:pt x="357092" y="113252"/>
                  </a:lnTo>
                  <a:lnTo>
                    <a:pt x="363760" y="149828"/>
                  </a:lnTo>
                  <a:lnTo>
                    <a:pt x="363665" y="156401"/>
                  </a:lnTo>
                  <a:lnTo>
                    <a:pt x="362141" y="163163"/>
                  </a:lnTo>
                  <a:lnTo>
                    <a:pt x="360998" y="170021"/>
                  </a:lnTo>
                  <a:lnTo>
                    <a:pt x="361950" y="175927"/>
                  </a:lnTo>
                  <a:lnTo>
                    <a:pt x="366332" y="186023"/>
                  </a:lnTo>
                  <a:lnTo>
                    <a:pt x="370999" y="201073"/>
                  </a:lnTo>
                  <a:lnTo>
                    <a:pt x="372904" y="210693"/>
                  </a:lnTo>
                  <a:lnTo>
                    <a:pt x="376047" y="214122"/>
                  </a:lnTo>
                  <a:lnTo>
                    <a:pt x="379000" y="216694"/>
                  </a:lnTo>
                  <a:lnTo>
                    <a:pt x="379667" y="218408"/>
                  </a:lnTo>
                  <a:lnTo>
                    <a:pt x="379571" y="220028"/>
                  </a:lnTo>
                  <a:lnTo>
                    <a:pt x="377952" y="221932"/>
                  </a:lnTo>
                  <a:lnTo>
                    <a:pt x="364522" y="226981"/>
                  </a:lnTo>
                  <a:lnTo>
                    <a:pt x="362712" y="231172"/>
                  </a:lnTo>
                  <a:lnTo>
                    <a:pt x="361283" y="235839"/>
                  </a:lnTo>
                  <a:lnTo>
                    <a:pt x="355378" y="242792"/>
                  </a:lnTo>
                  <a:lnTo>
                    <a:pt x="353568" y="249364"/>
                  </a:lnTo>
                  <a:lnTo>
                    <a:pt x="352425" y="256794"/>
                  </a:lnTo>
                  <a:lnTo>
                    <a:pt x="352330" y="259461"/>
                  </a:lnTo>
                  <a:lnTo>
                    <a:pt x="350711" y="259747"/>
                  </a:lnTo>
                  <a:lnTo>
                    <a:pt x="341757" y="258223"/>
                  </a:lnTo>
                  <a:lnTo>
                    <a:pt x="331851" y="253365"/>
                  </a:lnTo>
                  <a:lnTo>
                    <a:pt x="327565" y="249746"/>
                  </a:lnTo>
                  <a:lnTo>
                    <a:pt x="323279" y="249746"/>
                  </a:lnTo>
                  <a:lnTo>
                    <a:pt x="318135" y="252222"/>
                  </a:lnTo>
                  <a:lnTo>
                    <a:pt x="299752" y="259080"/>
                  </a:lnTo>
                  <a:lnTo>
                    <a:pt x="295275" y="257461"/>
                  </a:lnTo>
                  <a:lnTo>
                    <a:pt x="284798" y="250698"/>
                  </a:lnTo>
                  <a:lnTo>
                    <a:pt x="279463" y="243364"/>
                  </a:lnTo>
                  <a:lnTo>
                    <a:pt x="267557" y="228600"/>
                  </a:lnTo>
                  <a:lnTo>
                    <a:pt x="266605" y="225076"/>
                  </a:lnTo>
                  <a:lnTo>
                    <a:pt x="265081" y="222313"/>
                  </a:lnTo>
                  <a:lnTo>
                    <a:pt x="252413" y="218599"/>
                  </a:lnTo>
                  <a:lnTo>
                    <a:pt x="247745" y="213170"/>
                  </a:lnTo>
                  <a:lnTo>
                    <a:pt x="243840" y="212407"/>
                  </a:lnTo>
                  <a:lnTo>
                    <a:pt x="238220" y="209645"/>
                  </a:lnTo>
                  <a:lnTo>
                    <a:pt x="223361" y="198025"/>
                  </a:lnTo>
                  <a:lnTo>
                    <a:pt x="219646" y="196882"/>
                  </a:lnTo>
                  <a:lnTo>
                    <a:pt x="218789" y="198882"/>
                  </a:lnTo>
                  <a:lnTo>
                    <a:pt x="219075" y="201644"/>
                  </a:lnTo>
                  <a:lnTo>
                    <a:pt x="218123" y="203263"/>
                  </a:lnTo>
                  <a:lnTo>
                    <a:pt x="216218" y="203168"/>
                  </a:lnTo>
                  <a:lnTo>
                    <a:pt x="212788" y="198882"/>
                  </a:lnTo>
                  <a:lnTo>
                    <a:pt x="208693" y="195072"/>
                  </a:lnTo>
                  <a:lnTo>
                    <a:pt x="195834" y="202216"/>
                  </a:lnTo>
                  <a:lnTo>
                    <a:pt x="191262" y="204121"/>
                  </a:lnTo>
                  <a:lnTo>
                    <a:pt x="187166" y="204502"/>
                  </a:lnTo>
                  <a:lnTo>
                    <a:pt x="166878" y="213836"/>
                  </a:lnTo>
                  <a:lnTo>
                    <a:pt x="160687" y="218885"/>
                  </a:lnTo>
                  <a:lnTo>
                    <a:pt x="158115" y="218408"/>
                  </a:lnTo>
                  <a:lnTo>
                    <a:pt x="158782" y="213646"/>
                  </a:lnTo>
                  <a:lnTo>
                    <a:pt x="167164" y="189929"/>
                  </a:lnTo>
                  <a:lnTo>
                    <a:pt x="168688" y="171069"/>
                  </a:lnTo>
                  <a:lnTo>
                    <a:pt x="171831" y="168402"/>
                  </a:lnTo>
                  <a:lnTo>
                    <a:pt x="172688" y="165830"/>
                  </a:lnTo>
                  <a:lnTo>
                    <a:pt x="171355" y="159734"/>
                  </a:lnTo>
                  <a:lnTo>
                    <a:pt x="162592" y="155829"/>
                  </a:lnTo>
                  <a:lnTo>
                    <a:pt x="159068" y="156401"/>
                  </a:lnTo>
                  <a:lnTo>
                    <a:pt x="155925" y="162973"/>
                  </a:lnTo>
                  <a:lnTo>
                    <a:pt x="152591" y="167640"/>
                  </a:lnTo>
                  <a:lnTo>
                    <a:pt x="144875" y="170497"/>
                  </a:lnTo>
                  <a:lnTo>
                    <a:pt x="138208" y="165545"/>
                  </a:lnTo>
                  <a:lnTo>
                    <a:pt x="122587" y="158972"/>
                  </a:lnTo>
                  <a:lnTo>
                    <a:pt x="118682" y="150114"/>
                  </a:lnTo>
                  <a:lnTo>
                    <a:pt x="117729" y="141256"/>
                  </a:lnTo>
                  <a:lnTo>
                    <a:pt x="109442" y="132588"/>
                  </a:lnTo>
                  <a:lnTo>
                    <a:pt x="106013" y="122396"/>
                  </a:lnTo>
                  <a:lnTo>
                    <a:pt x="107442" y="115348"/>
                  </a:lnTo>
                  <a:lnTo>
                    <a:pt x="114871" y="110680"/>
                  </a:lnTo>
                  <a:lnTo>
                    <a:pt x="117062" y="106585"/>
                  </a:lnTo>
                  <a:lnTo>
                    <a:pt x="107633" y="107252"/>
                  </a:lnTo>
                  <a:lnTo>
                    <a:pt x="105632" y="106204"/>
                  </a:lnTo>
                  <a:lnTo>
                    <a:pt x="105251" y="102584"/>
                  </a:lnTo>
                  <a:lnTo>
                    <a:pt x="101060" y="90011"/>
                  </a:lnTo>
                  <a:lnTo>
                    <a:pt x="104775" y="85058"/>
                  </a:lnTo>
                  <a:lnTo>
                    <a:pt x="106394" y="80296"/>
                  </a:lnTo>
                  <a:lnTo>
                    <a:pt x="103346" y="76200"/>
                  </a:lnTo>
                  <a:lnTo>
                    <a:pt x="104204" y="71533"/>
                  </a:lnTo>
                  <a:lnTo>
                    <a:pt x="106490" y="66770"/>
                  </a:lnTo>
                  <a:lnTo>
                    <a:pt x="105061" y="55816"/>
                  </a:lnTo>
                  <a:lnTo>
                    <a:pt x="114395" y="49911"/>
                  </a:lnTo>
                  <a:lnTo>
                    <a:pt x="123539" y="45815"/>
                  </a:lnTo>
                  <a:lnTo>
                    <a:pt x="142780" y="43720"/>
                  </a:lnTo>
                  <a:lnTo>
                    <a:pt x="140875" y="33623"/>
                  </a:lnTo>
                  <a:lnTo>
                    <a:pt x="148685" y="33147"/>
                  </a:lnTo>
                  <a:lnTo>
                    <a:pt x="161830" y="20955"/>
                  </a:lnTo>
                  <a:lnTo>
                    <a:pt x="174879" y="23146"/>
                  </a:lnTo>
                  <a:lnTo>
                    <a:pt x="193738" y="14764"/>
                  </a:lnTo>
                  <a:lnTo>
                    <a:pt x="230029" y="14859"/>
                  </a:lnTo>
                  <a:lnTo>
                    <a:pt x="234982" y="10001"/>
                  </a:lnTo>
                  <a:lnTo>
                    <a:pt x="234125" y="5144"/>
                  </a:lnTo>
                  <a:lnTo>
                    <a:pt x="234220" y="0"/>
                  </a:lnTo>
                  <a:lnTo>
                    <a:pt x="240983" y="1429"/>
                  </a:lnTo>
                  <a:lnTo>
                    <a:pt x="252413" y="476"/>
                  </a:lnTo>
                  <a:lnTo>
                    <a:pt x="295180" y="10763"/>
                  </a:lnTo>
                  <a:lnTo>
                    <a:pt x="305657" y="10763"/>
                  </a:lnTo>
                  <a:lnTo>
                    <a:pt x="320231" y="21146"/>
                  </a:lnTo>
                  <a:lnTo>
                    <a:pt x="328136" y="23813"/>
                  </a:lnTo>
                  <a:lnTo>
                    <a:pt x="351282" y="23813"/>
                  </a:lnTo>
                  <a:lnTo>
                    <a:pt x="386906" y="28385"/>
                  </a:lnTo>
                  <a:lnTo>
                    <a:pt x="393954" y="21336"/>
                  </a:lnTo>
                  <a:lnTo>
                    <a:pt x="394621" y="19526"/>
                  </a:lnTo>
                  <a:close/>
                  <a:moveTo>
                    <a:pt x="68485" y="101632"/>
                  </a:moveTo>
                  <a:lnTo>
                    <a:pt x="63246" y="107728"/>
                  </a:lnTo>
                  <a:lnTo>
                    <a:pt x="60103" y="105346"/>
                  </a:lnTo>
                  <a:lnTo>
                    <a:pt x="58484" y="102394"/>
                  </a:lnTo>
                  <a:lnTo>
                    <a:pt x="51721" y="116205"/>
                  </a:lnTo>
                  <a:lnTo>
                    <a:pt x="44101" y="118586"/>
                  </a:lnTo>
                  <a:lnTo>
                    <a:pt x="39624" y="115824"/>
                  </a:lnTo>
                  <a:lnTo>
                    <a:pt x="40005" y="110680"/>
                  </a:lnTo>
                  <a:lnTo>
                    <a:pt x="35624" y="97155"/>
                  </a:lnTo>
                  <a:lnTo>
                    <a:pt x="29051" y="93154"/>
                  </a:lnTo>
                  <a:lnTo>
                    <a:pt x="19717" y="92773"/>
                  </a:lnTo>
                  <a:lnTo>
                    <a:pt x="12954" y="87154"/>
                  </a:lnTo>
                  <a:lnTo>
                    <a:pt x="38957" y="83344"/>
                  </a:lnTo>
                  <a:lnTo>
                    <a:pt x="41624" y="76867"/>
                  </a:lnTo>
                  <a:lnTo>
                    <a:pt x="46958" y="70104"/>
                  </a:lnTo>
                  <a:lnTo>
                    <a:pt x="50959" y="69342"/>
                  </a:lnTo>
                  <a:lnTo>
                    <a:pt x="54293" y="70961"/>
                  </a:lnTo>
                  <a:lnTo>
                    <a:pt x="54959" y="76200"/>
                  </a:lnTo>
                  <a:lnTo>
                    <a:pt x="55817" y="78296"/>
                  </a:lnTo>
                  <a:lnTo>
                    <a:pt x="67628" y="81248"/>
                  </a:lnTo>
                  <a:lnTo>
                    <a:pt x="72200" y="90106"/>
                  </a:lnTo>
                  <a:lnTo>
                    <a:pt x="73914" y="100774"/>
                  </a:lnTo>
                  <a:lnTo>
                    <a:pt x="68485" y="101632"/>
                  </a:lnTo>
                  <a:close/>
                  <a:moveTo>
                    <a:pt x="95441" y="135731"/>
                  </a:moveTo>
                  <a:lnTo>
                    <a:pt x="90107" y="136970"/>
                  </a:lnTo>
                  <a:lnTo>
                    <a:pt x="77438" y="128302"/>
                  </a:lnTo>
                  <a:lnTo>
                    <a:pt x="80391" y="122396"/>
                  </a:lnTo>
                  <a:lnTo>
                    <a:pt x="84011" y="120015"/>
                  </a:lnTo>
                  <a:lnTo>
                    <a:pt x="94679" y="123635"/>
                  </a:lnTo>
                  <a:lnTo>
                    <a:pt x="96203" y="132683"/>
                  </a:lnTo>
                  <a:lnTo>
                    <a:pt x="95441" y="135731"/>
                  </a:lnTo>
                  <a:close/>
                  <a:moveTo>
                    <a:pt x="48863" y="127063"/>
                  </a:moveTo>
                  <a:lnTo>
                    <a:pt x="53435" y="130016"/>
                  </a:lnTo>
                  <a:lnTo>
                    <a:pt x="57626" y="129064"/>
                  </a:lnTo>
                  <a:lnTo>
                    <a:pt x="61817" y="126968"/>
                  </a:lnTo>
                  <a:lnTo>
                    <a:pt x="71057" y="128969"/>
                  </a:lnTo>
                  <a:lnTo>
                    <a:pt x="92202" y="143923"/>
                  </a:lnTo>
                  <a:lnTo>
                    <a:pt x="94107" y="147923"/>
                  </a:lnTo>
                  <a:lnTo>
                    <a:pt x="81534" y="149733"/>
                  </a:lnTo>
                  <a:lnTo>
                    <a:pt x="78677" y="154305"/>
                  </a:lnTo>
                  <a:lnTo>
                    <a:pt x="75629" y="157544"/>
                  </a:lnTo>
                  <a:lnTo>
                    <a:pt x="72104" y="158591"/>
                  </a:lnTo>
                  <a:lnTo>
                    <a:pt x="66008" y="164973"/>
                  </a:lnTo>
                  <a:lnTo>
                    <a:pt x="57817" y="171164"/>
                  </a:lnTo>
                  <a:lnTo>
                    <a:pt x="56102" y="174784"/>
                  </a:lnTo>
                  <a:lnTo>
                    <a:pt x="41243" y="174117"/>
                  </a:lnTo>
                  <a:lnTo>
                    <a:pt x="33147" y="176403"/>
                  </a:lnTo>
                  <a:lnTo>
                    <a:pt x="26575" y="183261"/>
                  </a:lnTo>
                  <a:lnTo>
                    <a:pt x="23908" y="196501"/>
                  </a:lnTo>
                  <a:lnTo>
                    <a:pt x="19050" y="206788"/>
                  </a:lnTo>
                  <a:lnTo>
                    <a:pt x="14192" y="210503"/>
                  </a:lnTo>
                  <a:lnTo>
                    <a:pt x="9144" y="211074"/>
                  </a:lnTo>
                  <a:lnTo>
                    <a:pt x="7906" y="207169"/>
                  </a:lnTo>
                  <a:lnTo>
                    <a:pt x="8382" y="203359"/>
                  </a:lnTo>
                  <a:lnTo>
                    <a:pt x="19145" y="188786"/>
                  </a:lnTo>
                  <a:lnTo>
                    <a:pt x="21336" y="184023"/>
                  </a:lnTo>
                  <a:lnTo>
                    <a:pt x="16002" y="181928"/>
                  </a:lnTo>
                  <a:lnTo>
                    <a:pt x="11525" y="176879"/>
                  </a:lnTo>
                  <a:lnTo>
                    <a:pt x="1715" y="170974"/>
                  </a:lnTo>
                  <a:lnTo>
                    <a:pt x="0" y="166116"/>
                  </a:lnTo>
                  <a:lnTo>
                    <a:pt x="2286" y="165830"/>
                  </a:lnTo>
                  <a:lnTo>
                    <a:pt x="4477" y="164402"/>
                  </a:lnTo>
                  <a:lnTo>
                    <a:pt x="7049" y="160401"/>
                  </a:lnTo>
                  <a:lnTo>
                    <a:pt x="8287" y="155734"/>
                  </a:lnTo>
                  <a:lnTo>
                    <a:pt x="476" y="142304"/>
                  </a:lnTo>
                  <a:lnTo>
                    <a:pt x="4477" y="140208"/>
                  </a:lnTo>
                  <a:lnTo>
                    <a:pt x="9430" y="140684"/>
                  </a:lnTo>
                  <a:lnTo>
                    <a:pt x="14478" y="144589"/>
                  </a:lnTo>
                  <a:lnTo>
                    <a:pt x="20098" y="140018"/>
                  </a:lnTo>
                  <a:lnTo>
                    <a:pt x="22479" y="139255"/>
                  </a:lnTo>
                  <a:lnTo>
                    <a:pt x="26384" y="140970"/>
                  </a:lnTo>
                  <a:lnTo>
                    <a:pt x="30290" y="132016"/>
                  </a:lnTo>
                  <a:lnTo>
                    <a:pt x="39719" y="129064"/>
                  </a:lnTo>
                  <a:lnTo>
                    <a:pt x="44387" y="126302"/>
                  </a:lnTo>
                  <a:lnTo>
                    <a:pt x="48863" y="127063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3D670FEB-7723-2151-F97B-FA20B605D883}"/>
                </a:ext>
              </a:extLst>
            </p:cNvPr>
            <p:cNvSpPr/>
            <p:nvPr/>
          </p:nvSpPr>
          <p:spPr>
            <a:xfrm>
              <a:off x="5207126" y="5241988"/>
              <a:ext cx="633888" cy="1229201"/>
            </a:xfrm>
            <a:custGeom>
              <a:avLst/>
              <a:gdLst>
                <a:gd name="connsiteX0" fmla="*/ 453676 w 633888"/>
                <a:gd name="connsiteY0" fmla="*/ 1162145 h 1229201"/>
                <a:gd name="connsiteX1" fmla="*/ 448247 w 633888"/>
                <a:gd name="connsiteY1" fmla="*/ 1165575 h 1229201"/>
                <a:gd name="connsiteX2" fmla="*/ 446627 w 633888"/>
                <a:gd name="connsiteY2" fmla="*/ 1169670 h 1229201"/>
                <a:gd name="connsiteX3" fmla="*/ 445294 w 633888"/>
                <a:gd name="connsiteY3" fmla="*/ 1171289 h 1229201"/>
                <a:gd name="connsiteX4" fmla="*/ 441770 w 633888"/>
                <a:gd name="connsiteY4" fmla="*/ 1172337 h 1229201"/>
                <a:gd name="connsiteX5" fmla="*/ 438245 w 633888"/>
                <a:gd name="connsiteY5" fmla="*/ 1172432 h 1229201"/>
                <a:gd name="connsiteX6" fmla="*/ 424815 w 633888"/>
                <a:gd name="connsiteY6" fmla="*/ 1164241 h 1229201"/>
                <a:gd name="connsiteX7" fmla="*/ 421767 w 633888"/>
                <a:gd name="connsiteY7" fmla="*/ 1164526 h 1229201"/>
                <a:gd name="connsiteX8" fmla="*/ 424815 w 633888"/>
                <a:gd name="connsiteY8" fmla="*/ 1160812 h 1229201"/>
                <a:gd name="connsiteX9" fmla="*/ 433102 w 633888"/>
                <a:gd name="connsiteY9" fmla="*/ 1157764 h 1229201"/>
                <a:gd name="connsiteX10" fmla="*/ 437769 w 633888"/>
                <a:gd name="connsiteY10" fmla="*/ 1153763 h 1229201"/>
                <a:gd name="connsiteX11" fmla="*/ 448628 w 633888"/>
                <a:gd name="connsiteY11" fmla="*/ 1157669 h 1229201"/>
                <a:gd name="connsiteX12" fmla="*/ 453676 w 633888"/>
                <a:gd name="connsiteY12" fmla="*/ 1162145 h 1229201"/>
                <a:gd name="connsiteX13" fmla="*/ 252984 w 633888"/>
                <a:gd name="connsiteY13" fmla="*/ 888492 h 1229201"/>
                <a:gd name="connsiteX14" fmla="*/ 255651 w 633888"/>
                <a:gd name="connsiteY14" fmla="*/ 890492 h 1229201"/>
                <a:gd name="connsiteX15" fmla="*/ 262414 w 633888"/>
                <a:gd name="connsiteY15" fmla="*/ 890206 h 1229201"/>
                <a:gd name="connsiteX16" fmla="*/ 260223 w 633888"/>
                <a:gd name="connsiteY16" fmla="*/ 894588 h 1229201"/>
                <a:gd name="connsiteX17" fmla="*/ 252794 w 633888"/>
                <a:gd name="connsiteY17" fmla="*/ 899541 h 1229201"/>
                <a:gd name="connsiteX18" fmla="*/ 247745 w 633888"/>
                <a:gd name="connsiteY18" fmla="*/ 904399 h 1229201"/>
                <a:gd name="connsiteX19" fmla="*/ 241649 w 633888"/>
                <a:gd name="connsiteY19" fmla="*/ 908494 h 1229201"/>
                <a:gd name="connsiteX20" fmla="*/ 238792 w 633888"/>
                <a:gd name="connsiteY20" fmla="*/ 903827 h 1229201"/>
                <a:gd name="connsiteX21" fmla="*/ 235363 w 633888"/>
                <a:gd name="connsiteY21" fmla="*/ 904018 h 1229201"/>
                <a:gd name="connsiteX22" fmla="*/ 230124 w 633888"/>
                <a:gd name="connsiteY22" fmla="*/ 894969 h 1229201"/>
                <a:gd name="connsiteX23" fmla="*/ 229172 w 633888"/>
                <a:gd name="connsiteY23" fmla="*/ 881539 h 1229201"/>
                <a:gd name="connsiteX24" fmla="*/ 236030 w 633888"/>
                <a:gd name="connsiteY24" fmla="*/ 878015 h 1229201"/>
                <a:gd name="connsiteX25" fmla="*/ 245364 w 633888"/>
                <a:gd name="connsiteY25" fmla="*/ 878205 h 1229201"/>
                <a:gd name="connsiteX26" fmla="*/ 252984 w 633888"/>
                <a:gd name="connsiteY26" fmla="*/ 888492 h 1229201"/>
                <a:gd name="connsiteX27" fmla="*/ 123444 w 633888"/>
                <a:gd name="connsiteY27" fmla="*/ 805529 h 1229201"/>
                <a:gd name="connsiteX28" fmla="*/ 117920 w 633888"/>
                <a:gd name="connsiteY28" fmla="*/ 804863 h 1229201"/>
                <a:gd name="connsiteX29" fmla="*/ 114110 w 633888"/>
                <a:gd name="connsiteY29" fmla="*/ 806767 h 1229201"/>
                <a:gd name="connsiteX30" fmla="*/ 111633 w 633888"/>
                <a:gd name="connsiteY30" fmla="*/ 808577 h 1229201"/>
                <a:gd name="connsiteX31" fmla="*/ 109252 w 633888"/>
                <a:gd name="connsiteY31" fmla="*/ 808292 h 1229201"/>
                <a:gd name="connsiteX32" fmla="*/ 102299 w 633888"/>
                <a:gd name="connsiteY32" fmla="*/ 808959 h 1229201"/>
                <a:gd name="connsiteX33" fmla="*/ 95822 w 633888"/>
                <a:gd name="connsiteY33" fmla="*/ 808768 h 1229201"/>
                <a:gd name="connsiteX34" fmla="*/ 94869 w 633888"/>
                <a:gd name="connsiteY34" fmla="*/ 805910 h 1229201"/>
                <a:gd name="connsiteX35" fmla="*/ 96012 w 633888"/>
                <a:gd name="connsiteY35" fmla="*/ 797338 h 1229201"/>
                <a:gd name="connsiteX36" fmla="*/ 94488 w 633888"/>
                <a:gd name="connsiteY36" fmla="*/ 795052 h 1229201"/>
                <a:gd name="connsiteX37" fmla="*/ 88297 w 633888"/>
                <a:gd name="connsiteY37" fmla="*/ 793813 h 1229201"/>
                <a:gd name="connsiteX38" fmla="*/ 86011 w 633888"/>
                <a:gd name="connsiteY38" fmla="*/ 791813 h 1229201"/>
                <a:gd name="connsiteX39" fmla="*/ 82391 w 633888"/>
                <a:gd name="connsiteY39" fmla="*/ 785813 h 1229201"/>
                <a:gd name="connsiteX40" fmla="*/ 81725 w 633888"/>
                <a:gd name="connsiteY40" fmla="*/ 783050 h 1229201"/>
                <a:gd name="connsiteX41" fmla="*/ 81248 w 633888"/>
                <a:gd name="connsiteY41" fmla="*/ 779241 h 1229201"/>
                <a:gd name="connsiteX42" fmla="*/ 77438 w 633888"/>
                <a:gd name="connsiteY42" fmla="*/ 774192 h 1229201"/>
                <a:gd name="connsiteX43" fmla="*/ 72866 w 633888"/>
                <a:gd name="connsiteY43" fmla="*/ 770668 h 1229201"/>
                <a:gd name="connsiteX44" fmla="*/ 70199 w 633888"/>
                <a:gd name="connsiteY44" fmla="*/ 770477 h 1229201"/>
                <a:gd name="connsiteX45" fmla="*/ 64770 w 633888"/>
                <a:gd name="connsiteY45" fmla="*/ 776288 h 1229201"/>
                <a:gd name="connsiteX46" fmla="*/ 60389 w 633888"/>
                <a:gd name="connsiteY46" fmla="*/ 782193 h 1229201"/>
                <a:gd name="connsiteX47" fmla="*/ 61913 w 633888"/>
                <a:gd name="connsiteY47" fmla="*/ 785146 h 1229201"/>
                <a:gd name="connsiteX48" fmla="*/ 63341 w 633888"/>
                <a:gd name="connsiteY48" fmla="*/ 789051 h 1229201"/>
                <a:gd name="connsiteX49" fmla="*/ 60960 w 633888"/>
                <a:gd name="connsiteY49" fmla="*/ 791813 h 1229201"/>
                <a:gd name="connsiteX50" fmla="*/ 53721 w 633888"/>
                <a:gd name="connsiteY50" fmla="*/ 798195 h 1229201"/>
                <a:gd name="connsiteX51" fmla="*/ 52578 w 633888"/>
                <a:gd name="connsiteY51" fmla="*/ 800672 h 1229201"/>
                <a:gd name="connsiteX52" fmla="*/ 50578 w 633888"/>
                <a:gd name="connsiteY52" fmla="*/ 802005 h 1229201"/>
                <a:gd name="connsiteX53" fmla="*/ 47149 w 633888"/>
                <a:gd name="connsiteY53" fmla="*/ 800195 h 1229201"/>
                <a:gd name="connsiteX54" fmla="*/ 38481 w 633888"/>
                <a:gd name="connsiteY54" fmla="*/ 800576 h 1229201"/>
                <a:gd name="connsiteX55" fmla="*/ 34481 w 633888"/>
                <a:gd name="connsiteY55" fmla="*/ 799529 h 1229201"/>
                <a:gd name="connsiteX56" fmla="*/ 29813 w 633888"/>
                <a:gd name="connsiteY56" fmla="*/ 794766 h 1229201"/>
                <a:gd name="connsiteX57" fmla="*/ 18574 w 633888"/>
                <a:gd name="connsiteY57" fmla="*/ 791718 h 1229201"/>
                <a:gd name="connsiteX58" fmla="*/ 16669 w 633888"/>
                <a:gd name="connsiteY58" fmla="*/ 784193 h 1229201"/>
                <a:gd name="connsiteX59" fmla="*/ 14478 w 633888"/>
                <a:gd name="connsiteY59" fmla="*/ 782765 h 1229201"/>
                <a:gd name="connsiteX60" fmla="*/ 1715 w 633888"/>
                <a:gd name="connsiteY60" fmla="*/ 769810 h 1229201"/>
                <a:gd name="connsiteX61" fmla="*/ 0 w 633888"/>
                <a:gd name="connsiteY61" fmla="*/ 765525 h 1229201"/>
                <a:gd name="connsiteX62" fmla="*/ 1619 w 633888"/>
                <a:gd name="connsiteY62" fmla="*/ 762953 h 1229201"/>
                <a:gd name="connsiteX63" fmla="*/ 6382 w 633888"/>
                <a:gd name="connsiteY63" fmla="*/ 759048 h 1229201"/>
                <a:gd name="connsiteX64" fmla="*/ 22479 w 633888"/>
                <a:gd name="connsiteY64" fmla="*/ 752570 h 1229201"/>
                <a:gd name="connsiteX65" fmla="*/ 24956 w 633888"/>
                <a:gd name="connsiteY65" fmla="*/ 749903 h 1229201"/>
                <a:gd name="connsiteX66" fmla="*/ 25527 w 633888"/>
                <a:gd name="connsiteY66" fmla="*/ 747617 h 1229201"/>
                <a:gd name="connsiteX67" fmla="*/ 20765 w 633888"/>
                <a:gd name="connsiteY67" fmla="*/ 744950 h 1229201"/>
                <a:gd name="connsiteX68" fmla="*/ 16574 w 633888"/>
                <a:gd name="connsiteY68" fmla="*/ 742093 h 1229201"/>
                <a:gd name="connsiteX69" fmla="*/ 15145 w 633888"/>
                <a:gd name="connsiteY69" fmla="*/ 740188 h 1229201"/>
                <a:gd name="connsiteX70" fmla="*/ 14954 w 633888"/>
                <a:gd name="connsiteY70" fmla="*/ 738473 h 1229201"/>
                <a:gd name="connsiteX71" fmla="*/ 17431 w 633888"/>
                <a:gd name="connsiteY71" fmla="*/ 736283 h 1229201"/>
                <a:gd name="connsiteX72" fmla="*/ 22289 w 633888"/>
                <a:gd name="connsiteY72" fmla="*/ 736187 h 1229201"/>
                <a:gd name="connsiteX73" fmla="*/ 26099 w 633888"/>
                <a:gd name="connsiteY73" fmla="*/ 737140 h 1229201"/>
                <a:gd name="connsiteX74" fmla="*/ 29147 w 633888"/>
                <a:gd name="connsiteY74" fmla="*/ 735235 h 1229201"/>
                <a:gd name="connsiteX75" fmla="*/ 34481 w 633888"/>
                <a:gd name="connsiteY75" fmla="*/ 733235 h 1229201"/>
                <a:gd name="connsiteX76" fmla="*/ 38100 w 633888"/>
                <a:gd name="connsiteY76" fmla="*/ 730758 h 1229201"/>
                <a:gd name="connsiteX77" fmla="*/ 41148 w 633888"/>
                <a:gd name="connsiteY77" fmla="*/ 724376 h 1229201"/>
                <a:gd name="connsiteX78" fmla="*/ 44387 w 633888"/>
                <a:gd name="connsiteY78" fmla="*/ 718661 h 1229201"/>
                <a:gd name="connsiteX79" fmla="*/ 44768 w 633888"/>
                <a:gd name="connsiteY79" fmla="*/ 715518 h 1229201"/>
                <a:gd name="connsiteX80" fmla="*/ 47625 w 633888"/>
                <a:gd name="connsiteY80" fmla="*/ 704564 h 1229201"/>
                <a:gd name="connsiteX81" fmla="*/ 49149 w 633888"/>
                <a:gd name="connsiteY81" fmla="*/ 701802 h 1229201"/>
                <a:gd name="connsiteX82" fmla="*/ 59341 w 633888"/>
                <a:gd name="connsiteY82" fmla="*/ 694659 h 1229201"/>
                <a:gd name="connsiteX83" fmla="*/ 61913 w 633888"/>
                <a:gd name="connsiteY83" fmla="*/ 698563 h 1229201"/>
                <a:gd name="connsiteX84" fmla="*/ 66866 w 633888"/>
                <a:gd name="connsiteY84" fmla="*/ 699516 h 1229201"/>
                <a:gd name="connsiteX85" fmla="*/ 71342 w 633888"/>
                <a:gd name="connsiteY85" fmla="*/ 695897 h 1229201"/>
                <a:gd name="connsiteX86" fmla="*/ 76772 w 633888"/>
                <a:gd name="connsiteY86" fmla="*/ 684562 h 1229201"/>
                <a:gd name="connsiteX87" fmla="*/ 80486 w 633888"/>
                <a:gd name="connsiteY87" fmla="*/ 683800 h 1229201"/>
                <a:gd name="connsiteX88" fmla="*/ 84582 w 633888"/>
                <a:gd name="connsiteY88" fmla="*/ 684752 h 1229201"/>
                <a:gd name="connsiteX89" fmla="*/ 92678 w 633888"/>
                <a:gd name="connsiteY89" fmla="*/ 683324 h 1229201"/>
                <a:gd name="connsiteX90" fmla="*/ 106966 w 633888"/>
                <a:gd name="connsiteY90" fmla="*/ 677989 h 1229201"/>
                <a:gd name="connsiteX91" fmla="*/ 113348 w 633888"/>
                <a:gd name="connsiteY91" fmla="*/ 677894 h 1229201"/>
                <a:gd name="connsiteX92" fmla="*/ 122396 w 633888"/>
                <a:gd name="connsiteY92" fmla="*/ 680656 h 1229201"/>
                <a:gd name="connsiteX93" fmla="*/ 129159 w 633888"/>
                <a:gd name="connsiteY93" fmla="*/ 680561 h 1229201"/>
                <a:gd name="connsiteX94" fmla="*/ 135160 w 633888"/>
                <a:gd name="connsiteY94" fmla="*/ 688753 h 1229201"/>
                <a:gd name="connsiteX95" fmla="*/ 138303 w 633888"/>
                <a:gd name="connsiteY95" fmla="*/ 701612 h 1229201"/>
                <a:gd name="connsiteX96" fmla="*/ 145828 w 633888"/>
                <a:gd name="connsiteY96" fmla="*/ 714280 h 1229201"/>
                <a:gd name="connsiteX97" fmla="*/ 155543 w 633888"/>
                <a:gd name="connsiteY97" fmla="*/ 725233 h 1229201"/>
                <a:gd name="connsiteX98" fmla="*/ 155924 w 633888"/>
                <a:gd name="connsiteY98" fmla="*/ 731996 h 1229201"/>
                <a:gd name="connsiteX99" fmla="*/ 152495 w 633888"/>
                <a:gd name="connsiteY99" fmla="*/ 735521 h 1229201"/>
                <a:gd name="connsiteX100" fmla="*/ 145161 w 633888"/>
                <a:gd name="connsiteY100" fmla="*/ 739998 h 1229201"/>
                <a:gd name="connsiteX101" fmla="*/ 145161 w 633888"/>
                <a:gd name="connsiteY101" fmla="*/ 744760 h 1229201"/>
                <a:gd name="connsiteX102" fmla="*/ 150019 w 633888"/>
                <a:gd name="connsiteY102" fmla="*/ 742379 h 1229201"/>
                <a:gd name="connsiteX103" fmla="*/ 154210 w 633888"/>
                <a:gd name="connsiteY103" fmla="*/ 741235 h 1229201"/>
                <a:gd name="connsiteX104" fmla="*/ 164211 w 633888"/>
                <a:gd name="connsiteY104" fmla="*/ 742379 h 1229201"/>
                <a:gd name="connsiteX105" fmla="*/ 167640 w 633888"/>
                <a:gd name="connsiteY105" fmla="*/ 747236 h 1229201"/>
                <a:gd name="connsiteX106" fmla="*/ 170117 w 633888"/>
                <a:gd name="connsiteY106" fmla="*/ 754475 h 1229201"/>
                <a:gd name="connsiteX107" fmla="*/ 171355 w 633888"/>
                <a:gd name="connsiteY107" fmla="*/ 760381 h 1229201"/>
                <a:gd name="connsiteX108" fmla="*/ 170498 w 633888"/>
                <a:gd name="connsiteY108" fmla="*/ 766858 h 1229201"/>
                <a:gd name="connsiteX109" fmla="*/ 167831 w 633888"/>
                <a:gd name="connsiteY109" fmla="*/ 764762 h 1229201"/>
                <a:gd name="connsiteX110" fmla="*/ 165068 w 633888"/>
                <a:gd name="connsiteY110" fmla="*/ 759048 h 1229201"/>
                <a:gd name="connsiteX111" fmla="*/ 162020 w 633888"/>
                <a:gd name="connsiteY111" fmla="*/ 756380 h 1229201"/>
                <a:gd name="connsiteX112" fmla="*/ 158496 w 633888"/>
                <a:gd name="connsiteY112" fmla="*/ 754951 h 1229201"/>
                <a:gd name="connsiteX113" fmla="*/ 160115 w 633888"/>
                <a:gd name="connsiteY113" fmla="*/ 762857 h 1229201"/>
                <a:gd name="connsiteX114" fmla="*/ 159449 w 633888"/>
                <a:gd name="connsiteY114" fmla="*/ 773430 h 1229201"/>
                <a:gd name="connsiteX115" fmla="*/ 160973 w 633888"/>
                <a:gd name="connsiteY115" fmla="*/ 774383 h 1229201"/>
                <a:gd name="connsiteX116" fmla="*/ 165735 w 633888"/>
                <a:gd name="connsiteY116" fmla="*/ 774573 h 1229201"/>
                <a:gd name="connsiteX117" fmla="*/ 162592 w 633888"/>
                <a:gd name="connsiteY117" fmla="*/ 785431 h 1229201"/>
                <a:gd name="connsiteX118" fmla="*/ 156115 w 633888"/>
                <a:gd name="connsiteY118" fmla="*/ 788289 h 1229201"/>
                <a:gd name="connsiteX119" fmla="*/ 148590 w 633888"/>
                <a:gd name="connsiteY119" fmla="*/ 789432 h 1229201"/>
                <a:gd name="connsiteX120" fmla="*/ 146780 w 633888"/>
                <a:gd name="connsiteY120" fmla="*/ 793242 h 1229201"/>
                <a:gd name="connsiteX121" fmla="*/ 145352 w 633888"/>
                <a:gd name="connsiteY121" fmla="*/ 798195 h 1229201"/>
                <a:gd name="connsiteX122" fmla="*/ 141446 w 633888"/>
                <a:gd name="connsiteY122" fmla="*/ 805434 h 1229201"/>
                <a:gd name="connsiteX123" fmla="*/ 136208 w 633888"/>
                <a:gd name="connsiteY123" fmla="*/ 809625 h 1229201"/>
                <a:gd name="connsiteX124" fmla="*/ 129731 w 633888"/>
                <a:gd name="connsiteY124" fmla="*/ 808768 h 1229201"/>
                <a:gd name="connsiteX125" fmla="*/ 123444 w 633888"/>
                <a:gd name="connsiteY125" fmla="*/ 805529 h 1229201"/>
                <a:gd name="connsiteX126" fmla="*/ 194786 w 633888"/>
                <a:gd name="connsiteY126" fmla="*/ 654558 h 1229201"/>
                <a:gd name="connsiteX127" fmla="*/ 186690 w 633888"/>
                <a:gd name="connsiteY127" fmla="*/ 654653 h 1229201"/>
                <a:gd name="connsiteX128" fmla="*/ 183737 w 633888"/>
                <a:gd name="connsiteY128" fmla="*/ 653701 h 1229201"/>
                <a:gd name="connsiteX129" fmla="*/ 180308 w 633888"/>
                <a:gd name="connsiteY129" fmla="*/ 650938 h 1229201"/>
                <a:gd name="connsiteX130" fmla="*/ 176308 w 633888"/>
                <a:gd name="connsiteY130" fmla="*/ 635413 h 1229201"/>
                <a:gd name="connsiteX131" fmla="*/ 177737 w 633888"/>
                <a:gd name="connsiteY131" fmla="*/ 629888 h 1229201"/>
                <a:gd name="connsiteX132" fmla="*/ 179356 w 633888"/>
                <a:gd name="connsiteY132" fmla="*/ 627126 h 1229201"/>
                <a:gd name="connsiteX133" fmla="*/ 181166 w 633888"/>
                <a:gd name="connsiteY133" fmla="*/ 625030 h 1229201"/>
                <a:gd name="connsiteX134" fmla="*/ 185357 w 633888"/>
                <a:gd name="connsiteY134" fmla="*/ 624173 h 1229201"/>
                <a:gd name="connsiteX135" fmla="*/ 189643 w 633888"/>
                <a:gd name="connsiteY135" fmla="*/ 627126 h 1229201"/>
                <a:gd name="connsiteX136" fmla="*/ 191262 w 633888"/>
                <a:gd name="connsiteY136" fmla="*/ 629888 h 1229201"/>
                <a:gd name="connsiteX137" fmla="*/ 194786 w 633888"/>
                <a:gd name="connsiteY137" fmla="*/ 640366 h 1229201"/>
                <a:gd name="connsiteX138" fmla="*/ 195453 w 633888"/>
                <a:gd name="connsiteY138" fmla="*/ 649414 h 1229201"/>
                <a:gd name="connsiteX139" fmla="*/ 194786 w 633888"/>
                <a:gd name="connsiteY139" fmla="*/ 654558 h 1229201"/>
                <a:gd name="connsiteX140" fmla="*/ 129159 w 633888"/>
                <a:gd name="connsiteY140" fmla="*/ 599789 h 1229201"/>
                <a:gd name="connsiteX141" fmla="*/ 131445 w 633888"/>
                <a:gd name="connsiteY141" fmla="*/ 614458 h 1229201"/>
                <a:gd name="connsiteX142" fmla="*/ 133731 w 633888"/>
                <a:gd name="connsiteY142" fmla="*/ 623602 h 1229201"/>
                <a:gd name="connsiteX143" fmla="*/ 133922 w 633888"/>
                <a:gd name="connsiteY143" fmla="*/ 626650 h 1229201"/>
                <a:gd name="connsiteX144" fmla="*/ 131731 w 633888"/>
                <a:gd name="connsiteY144" fmla="*/ 630936 h 1229201"/>
                <a:gd name="connsiteX145" fmla="*/ 121158 w 633888"/>
                <a:gd name="connsiteY145" fmla="*/ 636651 h 1229201"/>
                <a:gd name="connsiteX146" fmla="*/ 117920 w 633888"/>
                <a:gd name="connsiteY146" fmla="*/ 636651 h 1229201"/>
                <a:gd name="connsiteX147" fmla="*/ 117729 w 633888"/>
                <a:gd name="connsiteY147" fmla="*/ 635318 h 1229201"/>
                <a:gd name="connsiteX148" fmla="*/ 120110 w 633888"/>
                <a:gd name="connsiteY148" fmla="*/ 629507 h 1229201"/>
                <a:gd name="connsiteX149" fmla="*/ 118110 w 633888"/>
                <a:gd name="connsiteY149" fmla="*/ 622840 h 1229201"/>
                <a:gd name="connsiteX150" fmla="*/ 119063 w 633888"/>
                <a:gd name="connsiteY150" fmla="*/ 617887 h 1229201"/>
                <a:gd name="connsiteX151" fmla="*/ 118110 w 633888"/>
                <a:gd name="connsiteY151" fmla="*/ 616934 h 1229201"/>
                <a:gd name="connsiteX152" fmla="*/ 116015 w 633888"/>
                <a:gd name="connsiteY152" fmla="*/ 617696 h 1229201"/>
                <a:gd name="connsiteX153" fmla="*/ 108490 w 633888"/>
                <a:gd name="connsiteY153" fmla="*/ 625602 h 1229201"/>
                <a:gd name="connsiteX154" fmla="*/ 105918 w 633888"/>
                <a:gd name="connsiteY154" fmla="*/ 626459 h 1229201"/>
                <a:gd name="connsiteX155" fmla="*/ 105632 w 633888"/>
                <a:gd name="connsiteY155" fmla="*/ 624840 h 1229201"/>
                <a:gd name="connsiteX156" fmla="*/ 107537 w 633888"/>
                <a:gd name="connsiteY156" fmla="*/ 618268 h 1229201"/>
                <a:gd name="connsiteX157" fmla="*/ 107728 w 633888"/>
                <a:gd name="connsiteY157" fmla="*/ 613791 h 1229201"/>
                <a:gd name="connsiteX158" fmla="*/ 108871 w 633888"/>
                <a:gd name="connsiteY158" fmla="*/ 611029 h 1229201"/>
                <a:gd name="connsiteX159" fmla="*/ 110966 w 633888"/>
                <a:gd name="connsiteY159" fmla="*/ 608552 h 1229201"/>
                <a:gd name="connsiteX160" fmla="*/ 113443 w 633888"/>
                <a:gd name="connsiteY160" fmla="*/ 606647 h 1229201"/>
                <a:gd name="connsiteX161" fmla="*/ 115348 w 633888"/>
                <a:gd name="connsiteY161" fmla="*/ 606362 h 1229201"/>
                <a:gd name="connsiteX162" fmla="*/ 117443 w 633888"/>
                <a:gd name="connsiteY162" fmla="*/ 608267 h 1229201"/>
                <a:gd name="connsiteX163" fmla="*/ 123635 w 633888"/>
                <a:gd name="connsiteY163" fmla="*/ 602837 h 1229201"/>
                <a:gd name="connsiteX164" fmla="*/ 129159 w 633888"/>
                <a:gd name="connsiteY164" fmla="*/ 599789 h 1229201"/>
                <a:gd name="connsiteX165" fmla="*/ 139351 w 633888"/>
                <a:gd name="connsiteY165" fmla="*/ 613124 h 1229201"/>
                <a:gd name="connsiteX166" fmla="*/ 138017 w 633888"/>
                <a:gd name="connsiteY166" fmla="*/ 614267 h 1229201"/>
                <a:gd name="connsiteX167" fmla="*/ 134779 w 633888"/>
                <a:gd name="connsiteY167" fmla="*/ 613981 h 1229201"/>
                <a:gd name="connsiteX168" fmla="*/ 133541 w 633888"/>
                <a:gd name="connsiteY168" fmla="*/ 612172 h 1229201"/>
                <a:gd name="connsiteX169" fmla="*/ 132874 w 633888"/>
                <a:gd name="connsiteY169" fmla="*/ 609314 h 1229201"/>
                <a:gd name="connsiteX170" fmla="*/ 132779 w 633888"/>
                <a:gd name="connsiteY170" fmla="*/ 604076 h 1229201"/>
                <a:gd name="connsiteX171" fmla="*/ 134779 w 633888"/>
                <a:gd name="connsiteY171" fmla="*/ 600361 h 1229201"/>
                <a:gd name="connsiteX172" fmla="*/ 143066 w 633888"/>
                <a:gd name="connsiteY172" fmla="*/ 594741 h 1229201"/>
                <a:gd name="connsiteX173" fmla="*/ 139351 w 633888"/>
                <a:gd name="connsiteY173" fmla="*/ 592836 h 1229201"/>
                <a:gd name="connsiteX174" fmla="*/ 139160 w 633888"/>
                <a:gd name="connsiteY174" fmla="*/ 591407 h 1229201"/>
                <a:gd name="connsiteX175" fmla="*/ 141351 w 633888"/>
                <a:gd name="connsiteY175" fmla="*/ 586740 h 1229201"/>
                <a:gd name="connsiteX176" fmla="*/ 150305 w 633888"/>
                <a:gd name="connsiteY176" fmla="*/ 579406 h 1229201"/>
                <a:gd name="connsiteX177" fmla="*/ 152686 w 633888"/>
                <a:gd name="connsiteY177" fmla="*/ 578072 h 1229201"/>
                <a:gd name="connsiteX178" fmla="*/ 155067 w 633888"/>
                <a:gd name="connsiteY178" fmla="*/ 578263 h 1229201"/>
                <a:gd name="connsiteX179" fmla="*/ 150400 w 633888"/>
                <a:gd name="connsiteY179" fmla="*/ 591217 h 1229201"/>
                <a:gd name="connsiteX180" fmla="*/ 139351 w 633888"/>
                <a:gd name="connsiteY180" fmla="*/ 613124 h 1229201"/>
                <a:gd name="connsiteX181" fmla="*/ 151638 w 633888"/>
                <a:gd name="connsiteY181" fmla="*/ 552260 h 1229201"/>
                <a:gd name="connsiteX182" fmla="*/ 126111 w 633888"/>
                <a:gd name="connsiteY182" fmla="*/ 558737 h 1229201"/>
                <a:gd name="connsiteX183" fmla="*/ 117348 w 633888"/>
                <a:gd name="connsiteY183" fmla="*/ 558165 h 1229201"/>
                <a:gd name="connsiteX184" fmla="*/ 116586 w 633888"/>
                <a:gd name="connsiteY184" fmla="*/ 555022 h 1229201"/>
                <a:gd name="connsiteX185" fmla="*/ 118301 w 633888"/>
                <a:gd name="connsiteY185" fmla="*/ 552926 h 1229201"/>
                <a:gd name="connsiteX186" fmla="*/ 125540 w 633888"/>
                <a:gd name="connsiteY186" fmla="*/ 550831 h 1229201"/>
                <a:gd name="connsiteX187" fmla="*/ 128492 w 633888"/>
                <a:gd name="connsiteY187" fmla="*/ 535400 h 1229201"/>
                <a:gd name="connsiteX188" fmla="*/ 117539 w 633888"/>
                <a:gd name="connsiteY188" fmla="*/ 528256 h 1229201"/>
                <a:gd name="connsiteX189" fmla="*/ 116967 w 633888"/>
                <a:gd name="connsiteY189" fmla="*/ 526256 h 1229201"/>
                <a:gd name="connsiteX190" fmla="*/ 117824 w 633888"/>
                <a:gd name="connsiteY190" fmla="*/ 522827 h 1229201"/>
                <a:gd name="connsiteX191" fmla="*/ 119063 w 633888"/>
                <a:gd name="connsiteY191" fmla="*/ 521303 h 1229201"/>
                <a:gd name="connsiteX192" fmla="*/ 125730 w 633888"/>
                <a:gd name="connsiteY192" fmla="*/ 517684 h 1229201"/>
                <a:gd name="connsiteX193" fmla="*/ 128588 w 633888"/>
                <a:gd name="connsiteY193" fmla="*/ 516827 h 1229201"/>
                <a:gd name="connsiteX194" fmla="*/ 130874 w 633888"/>
                <a:gd name="connsiteY194" fmla="*/ 517303 h 1229201"/>
                <a:gd name="connsiteX195" fmla="*/ 135541 w 633888"/>
                <a:gd name="connsiteY195" fmla="*/ 521494 h 1229201"/>
                <a:gd name="connsiteX196" fmla="*/ 140875 w 633888"/>
                <a:gd name="connsiteY196" fmla="*/ 530257 h 1229201"/>
                <a:gd name="connsiteX197" fmla="*/ 147923 w 633888"/>
                <a:gd name="connsiteY197" fmla="*/ 531686 h 1229201"/>
                <a:gd name="connsiteX198" fmla="*/ 152781 w 633888"/>
                <a:gd name="connsiteY198" fmla="*/ 535305 h 1229201"/>
                <a:gd name="connsiteX199" fmla="*/ 151638 w 633888"/>
                <a:gd name="connsiteY199" fmla="*/ 552260 h 1229201"/>
                <a:gd name="connsiteX200" fmla="*/ 98489 w 633888"/>
                <a:gd name="connsiteY200" fmla="*/ 524351 h 1229201"/>
                <a:gd name="connsiteX201" fmla="*/ 94869 w 633888"/>
                <a:gd name="connsiteY201" fmla="*/ 525018 h 1229201"/>
                <a:gd name="connsiteX202" fmla="*/ 94583 w 633888"/>
                <a:gd name="connsiteY202" fmla="*/ 523399 h 1229201"/>
                <a:gd name="connsiteX203" fmla="*/ 100870 w 633888"/>
                <a:gd name="connsiteY203" fmla="*/ 515493 h 1229201"/>
                <a:gd name="connsiteX204" fmla="*/ 104966 w 633888"/>
                <a:gd name="connsiteY204" fmla="*/ 514255 h 1229201"/>
                <a:gd name="connsiteX205" fmla="*/ 106394 w 633888"/>
                <a:gd name="connsiteY205" fmla="*/ 515017 h 1229201"/>
                <a:gd name="connsiteX206" fmla="*/ 103442 w 633888"/>
                <a:gd name="connsiteY206" fmla="*/ 519589 h 1229201"/>
                <a:gd name="connsiteX207" fmla="*/ 98489 w 633888"/>
                <a:gd name="connsiteY207" fmla="*/ 524351 h 1229201"/>
                <a:gd name="connsiteX208" fmla="*/ 46577 w 633888"/>
                <a:gd name="connsiteY208" fmla="*/ 479965 h 1229201"/>
                <a:gd name="connsiteX209" fmla="*/ 40958 w 633888"/>
                <a:gd name="connsiteY209" fmla="*/ 481584 h 1229201"/>
                <a:gd name="connsiteX210" fmla="*/ 38862 w 633888"/>
                <a:gd name="connsiteY210" fmla="*/ 480631 h 1229201"/>
                <a:gd name="connsiteX211" fmla="*/ 38576 w 633888"/>
                <a:gd name="connsiteY211" fmla="*/ 479108 h 1229201"/>
                <a:gd name="connsiteX212" fmla="*/ 39815 w 633888"/>
                <a:gd name="connsiteY212" fmla="*/ 475107 h 1229201"/>
                <a:gd name="connsiteX213" fmla="*/ 44196 w 633888"/>
                <a:gd name="connsiteY213" fmla="*/ 473678 h 1229201"/>
                <a:gd name="connsiteX214" fmla="*/ 47244 w 633888"/>
                <a:gd name="connsiteY214" fmla="*/ 475869 h 1229201"/>
                <a:gd name="connsiteX215" fmla="*/ 47816 w 633888"/>
                <a:gd name="connsiteY215" fmla="*/ 477869 h 1229201"/>
                <a:gd name="connsiteX216" fmla="*/ 46577 w 633888"/>
                <a:gd name="connsiteY216" fmla="*/ 479965 h 1229201"/>
                <a:gd name="connsiteX217" fmla="*/ 119539 w 633888"/>
                <a:gd name="connsiteY217" fmla="*/ 480060 h 1229201"/>
                <a:gd name="connsiteX218" fmla="*/ 117634 w 633888"/>
                <a:gd name="connsiteY218" fmla="*/ 481584 h 1229201"/>
                <a:gd name="connsiteX219" fmla="*/ 115253 w 633888"/>
                <a:gd name="connsiteY219" fmla="*/ 481203 h 1229201"/>
                <a:gd name="connsiteX220" fmla="*/ 112871 w 633888"/>
                <a:gd name="connsiteY220" fmla="*/ 479298 h 1229201"/>
                <a:gd name="connsiteX221" fmla="*/ 109728 w 633888"/>
                <a:gd name="connsiteY221" fmla="*/ 473773 h 1229201"/>
                <a:gd name="connsiteX222" fmla="*/ 116777 w 633888"/>
                <a:gd name="connsiteY222" fmla="*/ 469963 h 1229201"/>
                <a:gd name="connsiteX223" fmla="*/ 119634 w 633888"/>
                <a:gd name="connsiteY223" fmla="*/ 472154 h 1229201"/>
                <a:gd name="connsiteX224" fmla="*/ 120682 w 633888"/>
                <a:gd name="connsiteY224" fmla="*/ 474726 h 1229201"/>
                <a:gd name="connsiteX225" fmla="*/ 120777 w 633888"/>
                <a:gd name="connsiteY225" fmla="*/ 477584 h 1229201"/>
                <a:gd name="connsiteX226" fmla="*/ 119539 w 633888"/>
                <a:gd name="connsiteY226" fmla="*/ 480060 h 1229201"/>
                <a:gd name="connsiteX227" fmla="*/ 57341 w 633888"/>
                <a:gd name="connsiteY227" fmla="*/ 462248 h 1229201"/>
                <a:gd name="connsiteX228" fmla="*/ 54578 w 633888"/>
                <a:gd name="connsiteY228" fmla="*/ 462915 h 1229201"/>
                <a:gd name="connsiteX229" fmla="*/ 51054 w 633888"/>
                <a:gd name="connsiteY229" fmla="*/ 462344 h 1229201"/>
                <a:gd name="connsiteX230" fmla="*/ 48863 w 633888"/>
                <a:gd name="connsiteY230" fmla="*/ 460534 h 1229201"/>
                <a:gd name="connsiteX231" fmla="*/ 46673 w 633888"/>
                <a:gd name="connsiteY231" fmla="*/ 453200 h 1229201"/>
                <a:gd name="connsiteX232" fmla="*/ 46292 w 633888"/>
                <a:gd name="connsiteY232" fmla="*/ 448818 h 1229201"/>
                <a:gd name="connsiteX233" fmla="*/ 47244 w 633888"/>
                <a:gd name="connsiteY233" fmla="*/ 440627 h 1229201"/>
                <a:gd name="connsiteX234" fmla="*/ 47054 w 633888"/>
                <a:gd name="connsiteY234" fmla="*/ 430816 h 1229201"/>
                <a:gd name="connsiteX235" fmla="*/ 54388 w 633888"/>
                <a:gd name="connsiteY235" fmla="*/ 430530 h 1229201"/>
                <a:gd name="connsiteX236" fmla="*/ 56198 w 633888"/>
                <a:gd name="connsiteY236" fmla="*/ 431959 h 1229201"/>
                <a:gd name="connsiteX237" fmla="*/ 57436 w 633888"/>
                <a:gd name="connsiteY237" fmla="*/ 461010 h 1229201"/>
                <a:gd name="connsiteX238" fmla="*/ 57341 w 633888"/>
                <a:gd name="connsiteY238" fmla="*/ 462248 h 1229201"/>
                <a:gd name="connsiteX239" fmla="*/ 128111 w 633888"/>
                <a:gd name="connsiteY239" fmla="*/ 416052 h 1229201"/>
                <a:gd name="connsiteX240" fmla="*/ 128016 w 633888"/>
                <a:gd name="connsiteY240" fmla="*/ 421386 h 1229201"/>
                <a:gd name="connsiteX241" fmla="*/ 126968 w 633888"/>
                <a:gd name="connsiteY241" fmla="*/ 427577 h 1229201"/>
                <a:gd name="connsiteX242" fmla="*/ 128397 w 633888"/>
                <a:gd name="connsiteY242" fmla="*/ 434054 h 1229201"/>
                <a:gd name="connsiteX243" fmla="*/ 128778 w 633888"/>
                <a:gd name="connsiteY243" fmla="*/ 438817 h 1229201"/>
                <a:gd name="connsiteX244" fmla="*/ 131445 w 633888"/>
                <a:gd name="connsiteY244" fmla="*/ 440246 h 1229201"/>
                <a:gd name="connsiteX245" fmla="*/ 133064 w 633888"/>
                <a:gd name="connsiteY245" fmla="*/ 442436 h 1229201"/>
                <a:gd name="connsiteX246" fmla="*/ 145066 w 633888"/>
                <a:gd name="connsiteY246" fmla="*/ 444818 h 1229201"/>
                <a:gd name="connsiteX247" fmla="*/ 156305 w 633888"/>
                <a:gd name="connsiteY247" fmla="*/ 444151 h 1229201"/>
                <a:gd name="connsiteX248" fmla="*/ 158401 w 633888"/>
                <a:gd name="connsiteY248" fmla="*/ 446056 h 1229201"/>
                <a:gd name="connsiteX249" fmla="*/ 158687 w 633888"/>
                <a:gd name="connsiteY249" fmla="*/ 449104 h 1229201"/>
                <a:gd name="connsiteX250" fmla="*/ 156877 w 633888"/>
                <a:gd name="connsiteY250" fmla="*/ 452438 h 1229201"/>
                <a:gd name="connsiteX251" fmla="*/ 150495 w 633888"/>
                <a:gd name="connsiteY251" fmla="*/ 458629 h 1229201"/>
                <a:gd name="connsiteX252" fmla="*/ 142970 w 633888"/>
                <a:gd name="connsiteY252" fmla="*/ 468535 h 1229201"/>
                <a:gd name="connsiteX253" fmla="*/ 140684 w 633888"/>
                <a:gd name="connsiteY253" fmla="*/ 470535 h 1229201"/>
                <a:gd name="connsiteX254" fmla="*/ 138208 w 633888"/>
                <a:gd name="connsiteY254" fmla="*/ 470630 h 1229201"/>
                <a:gd name="connsiteX255" fmla="*/ 136493 w 633888"/>
                <a:gd name="connsiteY255" fmla="*/ 469773 h 1229201"/>
                <a:gd name="connsiteX256" fmla="*/ 135255 w 633888"/>
                <a:gd name="connsiteY256" fmla="*/ 452152 h 1229201"/>
                <a:gd name="connsiteX257" fmla="*/ 126968 w 633888"/>
                <a:gd name="connsiteY257" fmla="*/ 454438 h 1229201"/>
                <a:gd name="connsiteX258" fmla="*/ 120396 w 633888"/>
                <a:gd name="connsiteY258" fmla="*/ 454152 h 1229201"/>
                <a:gd name="connsiteX259" fmla="*/ 116777 w 633888"/>
                <a:gd name="connsiteY259" fmla="*/ 451961 h 1229201"/>
                <a:gd name="connsiteX260" fmla="*/ 114205 w 633888"/>
                <a:gd name="connsiteY260" fmla="*/ 447865 h 1229201"/>
                <a:gd name="connsiteX261" fmla="*/ 109061 w 633888"/>
                <a:gd name="connsiteY261" fmla="*/ 437197 h 1229201"/>
                <a:gd name="connsiteX262" fmla="*/ 94107 w 633888"/>
                <a:gd name="connsiteY262" fmla="*/ 433006 h 1229201"/>
                <a:gd name="connsiteX263" fmla="*/ 89916 w 633888"/>
                <a:gd name="connsiteY263" fmla="*/ 427101 h 1229201"/>
                <a:gd name="connsiteX264" fmla="*/ 88678 w 633888"/>
                <a:gd name="connsiteY264" fmla="*/ 423577 h 1229201"/>
                <a:gd name="connsiteX265" fmla="*/ 89154 w 633888"/>
                <a:gd name="connsiteY265" fmla="*/ 421577 h 1229201"/>
                <a:gd name="connsiteX266" fmla="*/ 92297 w 633888"/>
                <a:gd name="connsiteY266" fmla="*/ 417195 h 1229201"/>
                <a:gd name="connsiteX267" fmla="*/ 96203 w 633888"/>
                <a:gd name="connsiteY267" fmla="*/ 418719 h 1229201"/>
                <a:gd name="connsiteX268" fmla="*/ 98584 w 633888"/>
                <a:gd name="connsiteY268" fmla="*/ 417767 h 1229201"/>
                <a:gd name="connsiteX269" fmla="*/ 100108 w 633888"/>
                <a:gd name="connsiteY269" fmla="*/ 415862 h 1229201"/>
                <a:gd name="connsiteX270" fmla="*/ 100013 w 633888"/>
                <a:gd name="connsiteY270" fmla="*/ 414242 h 1229201"/>
                <a:gd name="connsiteX271" fmla="*/ 98012 w 633888"/>
                <a:gd name="connsiteY271" fmla="*/ 410432 h 1229201"/>
                <a:gd name="connsiteX272" fmla="*/ 97917 w 633888"/>
                <a:gd name="connsiteY272" fmla="*/ 409194 h 1229201"/>
                <a:gd name="connsiteX273" fmla="*/ 113157 w 633888"/>
                <a:gd name="connsiteY273" fmla="*/ 404336 h 1229201"/>
                <a:gd name="connsiteX274" fmla="*/ 114491 w 633888"/>
                <a:gd name="connsiteY274" fmla="*/ 396812 h 1229201"/>
                <a:gd name="connsiteX275" fmla="*/ 117824 w 633888"/>
                <a:gd name="connsiteY275" fmla="*/ 396145 h 1229201"/>
                <a:gd name="connsiteX276" fmla="*/ 121634 w 633888"/>
                <a:gd name="connsiteY276" fmla="*/ 398621 h 1229201"/>
                <a:gd name="connsiteX277" fmla="*/ 126778 w 633888"/>
                <a:gd name="connsiteY277" fmla="*/ 406527 h 1229201"/>
                <a:gd name="connsiteX278" fmla="*/ 128111 w 633888"/>
                <a:gd name="connsiteY278" fmla="*/ 416052 h 1229201"/>
                <a:gd name="connsiteX279" fmla="*/ 60198 w 633888"/>
                <a:gd name="connsiteY279" fmla="*/ 394811 h 1229201"/>
                <a:gd name="connsiteX280" fmla="*/ 67437 w 633888"/>
                <a:gd name="connsiteY280" fmla="*/ 401574 h 1229201"/>
                <a:gd name="connsiteX281" fmla="*/ 61627 w 633888"/>
                <a:gd name="connsiteY281" fmla="*/ 412718 h 1229201"/>
                <a:gd name="connsiteX282" fmla="*/ 52769 w 633888"/>
                <a:gd name="connsiteY282" fmla="*/ 412623 h 1229201"/>
                <a:gd name="connsiteX283" fmla="*/ 40386 w 633888"/>
                <a:gd name="connsiteY283" fmla="*/ 404527 h 1229201"/>
                <a:gd name="connsiteX284" fmla="*/ 40291 w 633888"/>
                <a:gd name="connsiteY284" fmla="*/ 402908 h 1229201"/>
                <a:gd name="connsiteX285" fmla="*/ 41339 w 633888"/>
                <a:gd name="connsiteY285" fmla="*/ 400431 h 1229201"/>
                <a:gd name="connsiteX286" fmla="*/ 43244 w 633888"/>
                <a:gd name="connsiteY286" fmla="*/ 398431 h 1229201"/>
                <a:gd name="connsiteX287" fmla="*/ 45149 w 633888"/>
                <a:gd name="connsiteY287" fmla="*/ 398050 h 1229201"/>
                <a:gd name="connsiteX288" fmla="*/ 48197 w 633888"/>
                <a:gd name="connsiteY288" fmla="*/ 399383 h 1229201"/>
                <a:gd name="connsiteX289" fmla="*/ 52483 w 633888"/>
                <a:gd name="connsiteY289" fmla="*/ 397193 h 1229201"/>
                <a:gd name="connsiteX290" fmla="*/ 56007 w 633888"/>
                <a:gd name="connsiteY290" fmla="*/ 397859 h 1229201"/>
                <a:gd name="connsiteX291" fmla="*/ 60198 w 633888"/>
                <a:gd name="connsiteY291" fmla="*/ 394811 h 1229201"/>
                <a:gd name="connsiteX292" fmla="*/ 124682 w 633888"/>
                <a:gd name="connsiteY292" fmla="*/ 312515 h 1229201"/>
                <a:gd name="connsiteX293" fmla="*/ 116586 w 633888"/>
                <a:gd name="connsiteY293" fmla="*/ 333756 h 1229201"/>
                <a:gd name="connsiteX294" fmla="*/ 113348 w 633888"/>
                <a:gd name="connsiteY294" fmla="*/ 334328 h 1229201"/>
                <a:gd name="connsiteX295" fmla="*/ 110585 w 633888"/>
                <a:gd name="connsiteY295" fmla="*/ 339662 h 1229201"/>
                <a:gd name="connsiteX296" fmla="*/ 101918 w 633888"/>
                <a:gd name="connsiteY296" fmla="*/ 345472 h 1229201"/>
                <a:gd name="connsiteX297" fmla="*/ 109442 w 633888"/>
                <a:gd name="connsiteY297" fmla="*/ 345567 h 1229201"/>
                <a:gd name="connsiteX298" fmla="*/ 111538 w 633888"/>
                <a:gd name="connsiteY298" fmla="*/ 347472 h 1229201"/>
                <a:gd name="connsiteX299" fmla="*/ 111633 w 633888"/>
                <a:gd name="connsiteY299" fmla="*/ 351663 h 1229201"/>
                <a:gd name="connsiteX300" fmla="*/ 110204 w 633888"/>
                <a:gd name="connsiteY300" fmla="*/ 354139 h 1229201"/>
                <a:gd name="connsiteX301" fmla="*/ 100394 w 633888"/>
                <a:gd name="connsiteY301" fmla="*/ 363760 h 1229201"/>
                <a:gd name="connsiteX302" fmla="*/ 93631 w 633888"/>
                <a:gd name="connsiteY302" fmla="*/ 367379 h 1229201"/>
                <a:gd name="connsiteX303" fmla="*/ 86392 w 633888"/>
                <a:gd name="connsiteY303" fmla="*/ 377476 h 1229201"/>
                <a:gd name="connsiteX304" fmla="*/ 82677 w 633888"/>
                <a:gd name="connsiteY304" fmla="*/ 377571 h 1229201"/>
                <a:gd name="connsiteX305" fmla="*/ 79058 w 633888"/>
                <a:gd name="connsiteY305" fmla="*/ 383953 h 1229201"/>
                <a:gd name="connsiteX306" fmla="*/ 76105 w 633888"/>
                <a:gd name="connsiteY306" fmla="*/ 386810 h 1229201"/>
                <a:gd name="connsiteX307" fmla="*/ 74390 w 633888"/>
                <a:gd name="connsiteY307" fmla="*/ 386810 h 1229201"/>
                <a:gd name="connsiteX308" fmla="*/ 72485 w 633888"/>
                <a:gd name="connsiteY308" fmla="*/ 385381 h 1229201"/>
                <a:gd name="connsiteX309" fmla="*/ 68009 w 633888"/>
                <a:gd name="connsiteY309" fmla="*/ 379095 h 1229201"/>
                <a:gd name="connsiteX310" fmla="*/ 76200 w 633888"/>
                <a:gd name="connsiteY310" fmla="*/ 372999 h 1229201"/>
                <a:gd name="connsiteX311" fmla="*/ 76962 w 633888"/>
                <a:gd name="connsiteY311" fmla="*/ 369475 h 1229201"/>
                <a:gd name="connsiteX312" fmla="*/ 82487 w 633888"/>
                <a:gd name="connsiteY312" fmla="*/ 365951 h 1229201"/>
                <a:gd name="connsiteX313" fmla="*/ 82010 w 633888"/>
                <a:gd name="connsiteY313" fmla="*/ 364808 h 1229201"/>
                <a:gd name="connsiteX314" fmla="*/ 73152 w 633888"/>
                <a:gd name="connsiteY314" fmla="*/ 359759 h 1229201"/>
                <a:gd name="connsiteX315" fmla="*/ 69723 w 633888"/>
                <a:gd name="connsiteY315" fmla="*/ 356330 h 1229201"/>
                <a:gd name="connsiteX316" fmla="*/ 70009 w 633888"/>
                <a:gd name="connsiteY316" fmla="*/ 354521 h 1229201"/>
                <a:gd name="connsiteX317" fmla="*/ 74295 w 633888"/>
                <a:gd name="connsiteY317" fmla="*/ 350615 h 1229201"/>
                <a:gd name="connsiteX318" fmla="*/ 72295 w 633888"/>
                <a:gd name="connsiteY318" fmla="*/ 350044 h 1229201"/>
                <a:gd name="connsiteX319" fmla="*/ 70866 w 633888"/>
                <a:gd name="connsiteY319" fmla="*/ 347948 h 1229201"/>
                <a:gd name="connsiteX320" fmla="*/ 68390 w 633888"/>
                <a:gd name="connsiteY320" fmla="*/ 347091 h 1229201"/>
                <a:gd name="connsiteX321" fmla="*/ 67628 w 633888"/>
                <a:gd name="connsiteY321" fmla="*/ 345186 h 1229201"/>
                <a:gd name="connsiteX322" fmla="*/ 67247 w 633888"/>
                <a:gd name="connsiteY322" fmla="*/ 339947 h 1229201"/>
                <a:gd name="connsiteX323" fmla="*/ 67913 w 633888"/>
                <a:gd name="connsiteY323" fmla="*/ 334613 h 1229201"/>
                <a:gd name="connsiteX324" fmla="*/ 70485 w 633888"/>
                <a:gd name="connsiteY324" fmla="*/ 332232 h 1229201"/>
                <a:gd name="connsiteX325" fmla="*/ 71533 w 633888"/>
                <a:gd name="connsiteY325" fmla="*/ 329755 h 1229201"/>
                <a:gd name="connsiteX326" fmla="*/ 72581 w 633888"/>
                <a:gd name="connsiteY326" fmla="*/ 328994 h 1229201"/>
                <a:gd name="connsiteX327" fmla="*/ 76581 w 633888"/>
                <a:gd name="connsiteY327" fmla="*/ 330327 h 1229201"/>
                <a:gd name="connsiteX328" fmla="*/ 80677 w 633888"/>
                <a:gd name="connsiteY328" fmla="*/ 334518 h 1229201"/>
                <a:gd name="connsiteX329" fmla="*/ 85344 w 633888"/>
                <a:gd name="connsiteY329" fmla="*/ 332899 h 1229201"/>
                <a:gd name="connsiteX330" fmla="*/ 90869 w 633888"/>
                <a:gd name="connsiteY330" fmla="*/ 333756 h 1229201"/>
                <a:gd name="connsiteX331" fmla="*/ 90964 w 633888"/>
                <a:gd name="connsiteY331" fmla="*/ 332708 h 1229201"/>
                <a:gd name="connsiteX332" fmla="*/ 86963 w 633888"/>
                <a:gd name="connsiteY332" fmla="*/ 322231 h 1229201"/>
                <a:gd name="connsiteX333" fmla="*/ 87630 w 633888"/>
                <a:gd name="connsiteY333" fmla="*/ 320135 h 1229201"/>
                <a:gd name="connsiteX334" fmla="*/ 89821 w 633888"/>
                <a:gd name="connsiteY334" fmla="*/ 317659 h 1229201"/>
                <a:gd name="connsiteX335" fmla="*/ 102584 w 633888"/>
                <a:gd name="connsiteY335" fmla="*/ 310134 h 1229201"/>
                <a:gd name="connsiteX336" fmla="*/ 118396 w 633888"/>
                <a:gd name="connsiteY336" fmla="*/ 297466 h 1229201"/>
                <a:gd name="connsiteX337" fmla="*/ 122206 w 633888"/>
                <a:gd name="connsiteY337" fmla="*/ 295465 h 1229201"/>
                <a:gd name="connsiteX338" fmla="*/ 123349 w 633888"/>
                <a:gd name="connsiteY338" fmla="*/ 297180 h 1229201"/>
                <a:gd name="connsiteX339" fmla="*/ 124968 w 633888"/>
                <a:gd name="connsiteY339" fmla="*/ 303752 h 1229201"/>
                <a:gd name="connsiteX340" fmla="*/ 124682 w 633888"/>
                <a:gd name="connsiteY340" fmla="*/ 312515 h 1229201"/>
                <a:gd name="connsiteX341" fmla="*/ 322612 w 633888"/>
                <a:gd name="connsiteY341" fmla="*/ 293942 h 1229201"/>
                <a:gd name="connsiteX342" fmla="*/ 323183 w 633888"/>
                <a:gd name="connsiteY342" fmla="*/ 303943 h 1229201"/>
                <a:gd name="connsiteX343" fmla="*/ 322421 w 633888"/>
                <a:gd name="connsiteY343" fmla="*/ 306991 h 1229201"/>
                <a:gd name="connsiteX344" fmla="*/ 320897 w 633888"/>
                <a:gd name="connsiteY344" fmla="*/ 310705 h 1229201"/>
                <a:gd name="connsiteX345" fmla="*/ 316040 w 633888"/>
                <a:gd name="connsiteY345" fmla="*/ 317659 h 1229201"/>
                <a:gd name="connsiteX346" fmla="*/ 303371 w 633888"/>
                <a:gd name="connsiteY346" fmla="*/ 327660 h 1229201"/>
                <a:gd name="connsiteX347" fmla="*/ 280035 w 633888"/>
                <a:gd name="connsiteY347" fmla="*/ 350425 h 1229201"/>
                <a:gd name="connsiteX348" fmla="*/ 266224 w 633888"/>
                <a:gd name="connsiteY348" fmla="*/ 361664 h 1229201"/>
                <a:gd name="connsiteX349" fmla="*/ 264319 w 633888"/>
                <a:gd name="connsiteY349" fmla="*/ 366998 h 1229201"/>
                <a:gd name="connsiteX350" fmla="*/ 263271 w 633888"/>
                <a:gd name="connsiteY350" fmla="*/ 374523 h 1229201"/>
                <a:gd name="connsiteX351" fmla="*/ 271558 w 633888"/>
                <a:gd name="connsiteY351" fmla="*/ 376047 h 1229201"/>
                <a:gd name="connsiteX352" fmla="*/ 274796 w 633888"/>
                <a:gd name="connsiteY352" fmla="*/ 378523 h 1229201"/>
                <a:gd name="connsiteX353" fmla="*/ 272796 w 633888"/>
                <a:gd name="connsiteY353" fmla="*/ 382334 h 1229201"/>
                <a:gd name="connsiteX354" fmla="*/ 260604 w 633888"/>
                <a:gd name="connsiteY354" fmla="*/ 395573 h 1229201"/>
                <a:gd name="connsiteX355" fmla="*/ 256985 w 633888"/>
                <a:gd name="connsiteY355" fmla="*/ 407384 h 1229201"/>
                <a:gd name="connsiteX356" fmla="*/ 266319 w 633888"/>
                <a:gd name="connsiteY356" fmla="*/ 407003 h 1229201"/>
                <a:gd name="connsiteX357" fmla="*/ 274034 w 633888"/>
                <a:gd name="connsiteY357" fmla="*/ 404717 h 1229201"/>
                <a:gd name="connsiteX358" fmla="*/ 289465 w 633888"/>
                <a:gd name="connsiteY358" fmla="*/ 397288 h 1229201"/>
                <a:gd name="connsiteX359" fmla="*/ 303848 w 633888"/>
                <a:gd name="connsiteY359" fmla="*/ 391763 h 1229201"/>
                <a:gd name="connsiteX360" fmla="*/ 310801 w 633888"/>
                <a:gd name="connsiteY360" fmla="*/ 391573 h 1229201"/>
                <a:gd name="connsiteX361" fmla="*/ 324326 w 633888"/>
                <a:gd name="connsiteY361" fmla="*/ 395954 h 1229201"/>
                <a:gd name="connsiteX362" fmla="*/ 327374 w 633888"/>
                <a:gd name="connsiteY362" fmla="*/ 396145 h 1229201"/>
                <a:gd name="connsiteX363" fmla="*/ 333089 w 633888"/>
                <a:gd name="connsiteY363" fmla="*/ 394049 h 1229201"/>
                <a:gd name="connsiteX364" fmla="*/ 338900 w 633888"/>
                <a:gd name="connsiteY364" fmla="*/ 393668 h 1229201"/>
                <a:gd name="connsiteX365" fmla="*/ 378143 w 633888"/>
                <a:gd name="connsiteY365" fmla="*/ 395097 h 1229201"/>
                <a:gd name="connsiteX366" fmla="*/ 389001 w 633888"/>
                <a:gd name="connsiteY366" fmla="*/ 392525 h 1229201"/>
                <a:gd name="connsiteX367" fmla="*/ 396240 w 633888"/>
                <a:gd name="connsiteY367" fmla="*/ 395573 h 1229201"/>
                <a:gd name="connsiteX368" fmla="*/ 402241 w 633888"/>
                <a:gd name="connsiteY368" fmla="*/ 403288 h 1229201"/>
                <a:gd name="connsiteX369" fmla="*/ 407956 w 633888"/>
                <a:gd name="connsiteY369" fmla="*/ 417481 h 1229201"/>
                <a:gd name="connsiteX370" fmla="*/ 407861 w 633888"/>
                <a:gd name="connsiteY370" fmla="*/ 419767 h 1229201"/>
                <a:gd name="connsiteX371" fmla="*/ 404336 w 633888"/>
                <a:gd name="connsiteY371" fmla="*/ 426244 h 1229201"/>
                <a:gd name="connsiteX372" fmla="*/ 397955 w 633888"/>
                <a:gd name="connsiteY372" fmla="*/ 434245 h 1229201"/>
                <a:gd name="connsiteX373" fmla="*/ 392430 w 633888"/>
                <a:gd name="connsiteY373" fmla="*/ 445294 h 1229201"/>
                <a:gd name="connsiteX374" fmla="*/ 390811 w 633888"/>
                <a:gd name="connsiteY374" fmla="*/ 451295 h 1229201"/>
                <a:gd name="connsiteX375" fmla="*/ 389763 w 633888"/>
                <a:gd name="connsiteY375" fmla="*/ 457771 h 1229201"/>
                <a:gd name="connsiteX376" fmla="*/ 388049 w 633888"/>
                <a:gd name="connsiteY376" fmla="*/ 463772 h 1229201"/>
                <a:gd name="connsiteX377" fmla="*/ 377095 w 633888"/>
                <a:gd name="connsiteY377" fmla="*/ 491871 h 1229201"/>
                <a:gd name="connsiteX378" fmla="*/ 366427 w 633888"/>
                <a:gd name="connsiteY378" fmla="*/ 507397 h 1229201"/>
                <a:gd name="connsiteX379" fmla="*/ 361664 w 633888"/>
                <a:gd name="connsiteY379" fmla="*/ 518351 h 1229201"/>
                <a:gd name="connsiteX380" fmla="*/ 355759 w 633888"/>
                <a:gd name="connsiteY380" fmla="*/ 527113 h 1229201"/>
                <a:gd name="connsiteX381" fmla="*/ 350139 w 633888"/>
                <a:gd name="connsiteY381" fmla="*/ 532638 h 1229201"/>
                <a:gd name="connsiteX382" fmla="*/ 344138 w 633888"/>
                <a:gd name="connsiteY382" fmla="*/ 536258 h 1229201"/>
                <a:gd name="connsiteX383" fmla="*/ 326612 w 633888"/>
                <a:gd name="connsiteY383" fmla="*/ 540163 h 1229201"/>
                <a:gd name="connsiteX384" fmla="*/ 321755 w 633888"/>
                <a:gd name="connsiteY384" fmla="*/ 542925 h 1229201"/>
                <a:gd name="connsiteX385" fmla="*/ 315944 w 633888"/>
                <a:gd name="connsiteY385" fmla="*/ 547688 h 1229201"/>
                <a:gd name="connsiteX386" fmla="*/ 309848 w 633888"/>
                <a:gd name="connsiteY386" fmla="*/ 550069 h 1229201"/>
                <a:gd name="connsiteX387" fmla="*/ 316992 w 633888"/>
                <a:gd name="connsiteY387" fmla="*/ 549783 h 1229201"/>
                <a:gd name="connsiteX388" fmla="*/ 324136 w 633888"/>
                <a:gd name="connsiteY388" fmla="*/ 547116 h 1229201"/>
                <a:gd name="connsiteX389" fmla="*/ 337090 w 633888"/>
                <a:gd name="connsiteY389" fmla="*/ 546163 h 1229201"/>
                <a:gd name="connsiteX390" fmla="*/ 351949 w 633888"/>
                <a:gd name="connsiteY390" fmla="*/ 555308 h 1229201"/>
                <a:gd name="connsiteX391" fmla="*/ 350520 w 633888"/>
                <a:gd name="connsiteY391" fmla="*/ 562737 h 1229201"/>
                <a:gd name="connsiteX392" fmla="*/ 344615 w 633888"/>
                <a:gd name="connsiteY392" fmla="*/ 568643 h 1229201"/>
                <a:gd name="connsiteX393" fmla="*/ 330994 w 633888"/>
                <a:gd name="connsiteY393" fmla="*/ 569595 h 1229201"/>
                <a:gd name="connsiteX394" fmla="*/ 318230 w 633888"/>
                <a:gd name="connsiteY394" fmla="*/ 582739 h 1229201"/>
                <a:gd name="connsiteX395" fmla="*/ 312515 w 633888"/>
                <a:gd name="connsiteY395" fmla="*/ 586740 h 1229201"/>
                <a:gd name="connsiteX396" fmla="*/ 306515 w 633888"/>
                <a:gd name="connsiteY396" fmla="*/ 588740 h 1229201"/>
                <a:gd name="connsiteX397" fmla="*/ 298895 w 633888"/>
                <a:gd name="connsiteY397" fmla="*/ 588169 h 1229201"/>
                <a:gd name="connsiteX398" fmla="*/ 285179 w 633888"/>
                <a:gd name="connsiteY398" fmla="*/ 584645 h 1229201"/>
                <a:gd name="connsiteX399" fmla="*/ 279083 w 633888"/>
                <a:gd name="connsiteY399" fmla="*/ 581025 h 1229201"/>
                <a:gd name="connsiteX400" fmla="*/ 284512 w 633888"/>
                <a:gd name="connsiteY400" fmla="*/ 586930 h 1229201"/>
                <a:gd name="connsiteX401" fmla="*/ 290703 w 633888"/>
                <a:gd name="connsiteY401" fmla="*/ 590074 h 1229201"/>
                <a:gd name="connsiteX402" fmla="*/ 326517 w 633888"/>
                <a:gd name="connsiteY402" fmla="*/ 597408 h 1229201"/>
                <a:gd name="connsiteX403" fmla="*/ 328708 w 633888"/>
                <a:gd name="connsiteY403" fmla="*/ 596646 h 1229201"/>
                <a:gd name="connsiteX404" fmla="*/ 340138 w 633888"/>
                <a:gd name="connsiteY404" fmla="*/ 588931 h 1229201"/>
                <a:gd name="connsiteX405" fmla="*/ 355378 w 633888"/>
                <a:gd name="connsiteY405" fmla="*/ 588740 h 1229201"/>
                <a:gd name="connsiteX406" fmla="*/ 384334 w 633888"/>
                <a:gd name="connsiteY406" fmla="*/ 603028 h 1229201"/>
                <a:gd name="connsiteX407" fmla="*/ 392716 w 633888"/>
                <a:gd name="connsiteY407" fmla="*/ 613791 h 1229201"/>
                <a:gd name="connsiteX408" fmla="*/ 404622 w 633888"/>
                <a:gd name="connsiteY408" fmla="*/ 629317 h 1229201"/>
                <a:gd name="connsiteX409" fmla="*/ 411194 w 633888"/>
                <a:gd name="connsiteY409" fmla="*/ 635318 h 1229201"/>
                <a:gd name="connsiteX410" fmla="*/ 415862 w 633888"/>
                <a:gd name="connsiteY410" fmla="*/ 640842 h 1229201"/>
                <a:gd name="connsiteX411" fmla="*/ 418719 w 633888"/>
                <a:gd name="connsiteY411" fmla="*/ 649034 h 1229201"/>
                <a:gd name="connsiteX412" fmla="*/ 424339 w 633888"/>
                <a:gd name="connsiteY412" fmla="*/ 675894 h 1229201"/>
                <a:gd name="connsiteX413" fmla="*/ 430816 w 633888"/>
                <a:gd name="connsiteY413" fmla="*/ 701992 h 1229201"/>
                <a:gd name="connsiteX414" fmla="*/ 439198 w 633888"/>
                <a:gd name="connsiteY414" fmla="*/ 730091 h 1229201"/>
                <a:gd name="connsiteX415" fmla="*/ 443008 w 633888"/>
                <a:gd name="connsiteY415" fmla="*/ 737902 h 1229201"/>
                <a:gd name="connsiteX416" fmla="*/ 447961 w 633888"/>
                <a:gd name="connsiteY416" fmla="*/ 743331 h 1229201"/>
                <a:gd name="connsiteX417" fmla="*/ 473297 w 633888"/>
                <a:gd name="connsiteY417" fmla="*/ 755809 h 1229201"/>
                <a:gd name="connsiteX418" fmla="*/ 478917 w 633888"/>
                <a:gd name="connsiteY418" fmla="*/ 760000 h 1229201"/>
                <a:gd name="connsiteX419" fmla="*/ 488728 w 633888"/>
                <a:gd name="connsiteY419" fmla="*/ 771906 h 1229201"/>
                <a:gd name="connsiteX420" fmla="*/ 498253 w 633888"/>
                <a:gd name="connsiteY420" fmla="*/ 784669 h 1229201"/>
                <a:gd name="connsiteX421" fmla="*/ 507016 w 633888"/>
                <a:gd name="connsiteY421" fmla="*/ 794385 h 1229201"/>
                <a:gd name="connsiteX422" fmla="*/ 516541 w 633888"/>
                <a:gd name="connsiteY422" fmla="*/ 802291 h 1229201"/>
                <a:gd name="connsiteX423" fmla="*/ 511969 w 633888"/>
                <a:gd name="connsiteY423" fmla="*/ 806387 h 1229201"/>
                <a:gd name="connsiteX424" fmla="*/ 508730 w 633888"/>
                <a:gd name="connsiteY424" fmla="*/ 812768 h 1229201"/>
                <a:gd name="connsiteX425" fmla="*/ 511112 w 633888"/>
                <a:gd name="connsiteY425" fmla="*/ 821532 h 1229201"/>
                <a:gd name="connsiteX426" fmla="*/ 515017 w 633888"/>
                <a:gd name="connsiteY426" fmla="*/ 829818 h 1229201"/>
                <a:gd name="connsiteX427" fmla="*/ 522637 w 633888"/>
                <a:gd name="connsiteY427" fmla="*/ 843058 h 1229201"/>
                <a:gd name="connsiteX428" fmla="*/ 529304 w 633888"/>
                <a:gd name="connsiteY428" fmla="*/ 857536 h 1229201"/>
                <a:gd name="connsiteX429" fmla="*/ 526828 w 633888"/>
                <a:gd name="connsiteY429" fmla="*/ 855345 h 1229201"/>
                <a:gd name="connsiteX430" fmla="*/ 524256 w 633888"/>
                <a:gd name="connsiteY430" fmla="*/ 854202 h 1229201"/>
                <a:gd name="connsiteX431" fmla="*/ 520732 w 633888"/>
                <a:gd name="connsiteY431" fmla="*/ 854488 h 1229201"/>
                <a:gd name="connsiteX432" fmla="*/ 517208 w 633888"/>
                <a:gd name="connsiteY432" fmla="*/ 853821 h 1229201"/>
                <a:gd name="connsiteX433" fmla="*/ 510826 w 633888"/>
                <a:gd name="connsiteY433" fmla="*/ 849344 h 1229201"/>
                <a:gd name="connsiteX434" fmla="*/ 504635 w 633888"/>
                <a:gd name="connsiteY434" fmla="*/ 843724 h 1229201"/>
                <a:gd name="connsiteX435" fmla="*/ 492347 w 633888"/>
                <a:gd name="connsiteY435" fmla="*/ 846010 h 1229201"/>
                <a:gd name="connsiteX436" fmla="*/ 485585 w 633888"/>
                <a:gd name="connsiteY436" fmla="*/ 844963 h 1229201"/>
                <a:gd name="connsiteX437" fmla="*/ 479679 w 633888"/>
                <a:gd name="connsiteY437" fmla="*/ 845153 h 1229201"/>
                <a:gd name="connsiteX438" fmla="*/ 490823 w 633888"/>
                <a:gd name="connsiteY438" fmla="*/ 848297 h 1229201"/>
                <a:gd name="connsiteX439" fmla="*/ 503111 w 633888"/>
                <a:gd name="connsiteY439" fmla="*/ 848582 h 1229201"/>
                <a:gd name="connsiteX440" fmla="*/ 530162 w 633888"/>
                <a:gd name="connsiteY440" fmla="*/ 872681 h 1229201"/>
                <a:gd name="connsiteX441" fmla="*/ 539306 w 633888"/>
                <a:gd name="connsiteY441" fmla="*/ 886968 h 1229201"/>
                <a:gd name="connsiteX442" fmla="*/ 544735 w 633888"/>
                <a:gd name="connsiteY442" fmla="*/ 905732 h 1229201"/>
                <a:gd name="connsiteX443" fmla="*/ 541020 w 633888"/>
                <a:gd name="connsiteY443" fmla="*/ 914210 h 1229201"/>
                <a:gd name="connsiteX444" fmla="*/ 535305 w 633888"/>
                <a:gd name="connsiteY444" fmla="*/ 919639 h 1229201"/>
                <a:gd name="connsiteX445" fmla="*/ 529876 w 633888"/>
                <a:gd name="connsiteY445" fmla="*/ 925830 h 1229201"/>
                <a:gd name="connsiteX446" fmla="*/ 524923 w 633888"/>
                <a:gd name="connsiteY446" fmla="*/ 932784 h 1229201"/>
                <a:gd name="connsiteX447" fmla="*/ 539877 w 633888"/>
                <a:gd name="connsiteY447" fmla="*/ 943070 h 1229201"/>
                <a:gd name="connsiteX448" fmla="*/ 543116 w 633888"/>
                <a:gd name="connsiteY448" fmla="*/ 942785 h 1229201"/>
                <a:gd name="connsiteX449" fmla="*/ 546449 w 633888"/>
                <a:gd name="connsiteY449" fmla="*/ 941356 h 1229201"/>
                <a:gd name="connsiteX450" fmla="*/ 549593 w 633888"/>
                <a:gd name="connsiteY450" fmla="*/ 937831 h 1229201"/>
                <a:gd name="connsiteX451" fmla="*/ 555022 w 633888"/>
                <a:gd name="connsiteY451" fmla="*/ 929354 h 1229201"/>
                <a:gd name="connsiteX452" fmla="*/ 557784 w 633888"/>
                <a:gd name="connsiteY452" fmla="*/ 926307 h 1229201"/>
                <a:gd name="connsiteX453" fmla="*/ 567119 w 633888"/>
                <a:gd name="connsiteY453" fmla="*/ 925258 h 1229201"/>
                <a:gd name="connsiteX454" fmla="*/ 574929 w 633888"/>
                <a:gd name="connsiteY454" fmla="*/ 925830 h 1229201"/>
                <a:gd name="connsiteX455" fmla="*/ 582740 w 633888"/>
                <a:gd name="connsiteY455" fmla="*/ 927735 h 1229201"/>
                <a:gd name="connsiteX456" fmla="*/ 589598 w 633888"/>
                <a:gd name="connsiteY456" fmla="*/ 927163 h 1229201"/>
                <a:gd name="connsiteX457" fmla="*/ 603409 w 633888"/>
                <a:gd name="connsiteY457" fmla="*/ 930783 h 1229201"/>
                <a:gd name="connsiteX458" fmla="*/ 610553 w 633888"/>
                <a:gd name="connsiteY458" fmla="*/ 934117 h 1229201"/>
                <a:gd name="connsiteX459" fmla="*/ 628079 w 633888"/>
                <a:gd name="connsiteY459" fmla="*/ 948881 h 1229201"/>
                <a:gd name="connsiteX460" fmla="*/ 631889 w 633888"/>
                <a:gd name="connsiteY460" fmla="*/ 956977 h 1229201"/>
                <a:gd name="connsiteX461" fmla="*/ 633698 w 633888"/>
                <a:gd name="connsiteY461" fmla="*/ 967454 h 1229201"/>
                <a:gd name="connsiteX462" fmla="*/ 633889 w 633888"/>
                <a:gd name="connsiteY462" fmla="*/ 978884 h 1229201"/>
                <a:gd name="connsiteX463" fmla="*/ 630936 w 633888"/>
                <a:gd name="connsiteY463" fmla="*/ 989457 h 1229201"/>
                <a:gd name="connsiteX464" fmla="*/ 627507 w 633888"/>
                <a:gd name="connsiteY464" fmla="*/ 998887 h 1229201"/>
                <a:gd name="connsiteX465" fmla="*/ 625412 w 633888"/>
                <a:gd name="connsiteY465" fmla="*/ 1011079 h 1229201"/>
                <a:gd name="connsiteX466" fmla="*/ 623888 w 633888"/>
                <a:gd name="connsiteY466" fmla="*/ 1015460 h 1229201"/>
                <a:gd name="connsiteX467" fmla="*/ 621887 w 633888"/>
                <a:gd name="connsiteY467" fmla="*/ 1018889 h 1229201"/>
                <a:gd name="connsiteX468" fmla="*/ 612553 w 633888"/>
                <a:gd name="connsiteY468" fmla="*/ 1028510 h 1229201"/>
                <a:gd name="connsiteX469" fmla="*/ 606362 w 633888"/>
                <a:gd name="connsiteY469" fmla="*/ 1032415 h 1229201"/>
                <a:gd name="connsiteX470" fmla="*/ 603695 w 633888"/>
                <a:gd name="connsiteY470" fmla="*/ 1030700 h 1229201"/>
                <a:gd name="connsiteX471" fmla="*/ 600932 w 633888"/>
                <a:gd name="connsiteY471" fmla="*/ 1030891 h 1229201"/>
                <a:gd name="connsiteX472" fmla="*/ 600647 w 633888"/>
                <a:gd name="connsiteY472" fmla="*/ 1033272 h 1229201"/>
                <a:gd name="connsiteX473" fmla="*/ 603599 w 633888"/>
                <a:gd name="connsiteY473" fmla="*/ 1038130 h 1229201"/>
                <a:gd name="connsiteX474" fmla="*/ 603599 w 633888"/>
                <a:gd name="connsiteY474" fmla="*/ 1043940 h 1229201"/>
                <a:gd name="connsiteX475" fmla="*/ 598075 w 633888"/>
                <a:gd name="connsiteY475" fmla="*/ 1048322 h 1229201"/>
                <a:gd name="connsiteX476" fmla="*/ 592550 w 633888"/>
                <a:gd name="connsiteY476" fmla="*/ 1050226 h 1229201"/>
                <a:gd name="connsiteX477" fmla="*/ 583121 w 633888"/>
                <a:gd name="connsiteY477" fmla="*/ 1047845 h 1229201"/>
                <a:gd name="connsiteX478" fmla="*/ 570167 w 633888"/>
                <a:gd name="connsiteY478" fmla="*/ 1055942 h 1229201"/>
                <a:gd name="connsiteX479" fmla="*/ 579501 w 633888"/>
                <a:gd name="connsiteY479" fmla="*/ 1060133 h 1229201"/>
                <a:gd name="connsiteX480" fmla="*/ 581406 w 633888"/>
                <a:gd name="connsiteY480" fmla="*/ 1064514 h 1229201"/>
                <a:gd name="connsiteX481" fmla="*/ 579025 w 633888"/>
                <a:gd name="connsiteY481" fmla="*/ 1072229 h 1229201"/>
                <a:gd name="connsiteX482" fmla="*/ 573119 w 633888"/>
                <a:gd name="connsiteY482" fmla="*/ 1075754 h 1229201"/>
                <a:gd name="connsiteX483" fmla="*/ 566642 w 633888"/>
                <a:gd name="connsiteY483" fmla="*/ 1077278 h 1229201"/>
                <a:gd name="connsiteX484" fmla="*/ 559975 w 633888"/>
                <a:gd name="connsiteY484" fmla="*/ 1077658 h 1229201"/>
                <a:gd name="connsiteX485" fmla="*/ 554450 w 633888"/>
                <a:gd name="connsiteY485" fmla="*/ 1079468 h 1229201"/>
                <a:gd name="connsiteX486" fmla="*/ 549116 w 633888"/>
                <a:gd name="connsiteY486" fmla="*/ 1083183 h 1229201"/>
                <a:gd name="connsiteX487" fmla="*/ 555784 w 633888"/>
                <a:gd name="connsiteY487" fmla="*/ 1081183 h 1229201"/>
                <a:gd name="connsiteX488" fmla="*/ 560451 w 633888"/>
                <a:gd name="connsiteY488" fmla="*/ 1082898 h 1229201"/>
                <a:gd name="connsiteX489" fmla="*/ 563309 w 633888"/>
                <a:gd name="connsiteY489" fmla="*/ 1089375 h 1229201"/>
                <a:gd name="connsiteX490" fmla="*/ 565976 w 633888"/>
                <a:gd name="connsiteY490" fmla="*/ 1091279 h 1229201"/>
                <a:gd name="connsiteX491" fmla="*/ 578930 w 633888"/>
                <a:gd name="connsiteY491" fmla="*/ 1094042 h 1229201"/>
                <a:gd name="connsiteX492" fmla="*/ 587026 w 633888"/>
                <a:gd name="connsiteY492" fmla="*/ 1094042 h 1229201"/>
                <a:gd name="connsiteX493" fmla="*/ 602552 w 633888"/>
                <a:gd name="connsiteY493" fmla="*/ 1092423 h 1229201"/>
                <a:gd name="connsiteX494" fmla="*/ 609981 w 633888"/>
                <a:gd name="connsiteY494" fmla="*/ 1092517 h 1229201"/>
                <a:gd name="connsiteX495" fmla="*/ 612648 w 633888"/>
                <a:gd name="connsiteY495" fmla="*/ 1093660 h 1229201"/>
                <a:gd name="connsiteX496" fmla="*/ 612648 w 633888"/>
                <a:gd name="connsiteY496" fmla="*/ 1098994 h 1229201"/>
                <a:gd name="connsiteX497" fmla="*/ 611505 w 633888"/>
                <a:gd name="connsiteY497" fmla="*/ 1112234 h 1229201"/>
                <a:gd name="connsiteX498" fmla="*/ 609410 w 633888"/>
                <a:gd name="connsiteY498" fmla="*/ 1114901 h 1229201"/>
                <a:gd name="connsiteX499" fmla="*/ 588836 w 633888"/>
                <a:gd name="connsiteY499" fmla="*/ 1125950 h 1229201"/>
                <a:gd name="connsiteX500" fmla="*/ 584645 w 633888"/>
                <a:gd name="connsiteY500" fmla="*/ 1133665 h 1229201"/>
                <a:gd name="connsiteX501" fmla="*/ 583502 w 633888"/>
                <a:gd name="connsiteY501" fmla="*/ 1138238 h 1229201"/>
                <a:gd name="connsiteX502" fmla="*/ 571405 w 633888"/>
                <a:gd name="connsiteY502" fmla="*/ 1137476 h 1229201"/>
                <a:gd name="connsiteX503" fmla="*/ 565785 w 633888"/>
                <a:gd name="connsiteY503" fmla="*/ 1142334 h 1229201"/>
                <a:gd name="connsiteX504" fmla="*/ 556070 w 633888"/>
                <a:gd name="connsiteY504" fmla="*/ 1145667 h 1229201"/>
                <a:gd name="connsiteX505" fmla="*/ 548545 w 633888"/>
                <a:gd name="connsiteY505" fmla="*/ 1149096 h 1229201"/>
                <a:gd name="connsiteX506" fmla="*/ 541115 w 633888"/>
                <a:gd name="connsiteY506" fmla="*/ 1153478 h 1229201"/>
                <a:gd name="connsiteX507" fmla="*/ 535115 w 633888"/>
                <a:gd name="connsiteY507" fmla="*/ 1154811 h 1229201"/>
                <a:gd name="connsiteX508" fmla="*/ 508921 w 633888"/>
                <a:gd name="connsiteY508" fmla="*/ 1149573 h 1229201"/>
                <a:gd name="connsiteX509" fmla="*/ 493014 w 633888"/>
                <a:gd name="connsiteY509" fmla="*/ 1150049 h 1229201"/>
                <a:gd name="connsiteX510" fmla="*/ 471583 w 633888"/>
                <a:gd name="connsiteY510" fmla="*/ 1154525 h 1229201"/>
                <a:gd name="connsiteX511" fmla="*/ 466058 w 633888"/>
                <a:gd name="connsiteY511" fmla="*/ 1153763 h 1229201"/>
                <a:gd name="connsiteX512" fmla="*/ 457772 w 633888"/>
                <a:gd name="connsiteY512" fmla="*/ 1149477 h 1229201"/>
                <a:gd name="connsiteX513" fmla="*/ 449294 w 633888"/>
                <a:gd name="connsiteY513" fmla="*/ 1146525 h 1229201"/>
                <a:gd name="connsiteX514" fmla="*/ 439579 w 633888"/>
                <a:gd name="connsiteY514" fmla="*/ 1145191 h 1229201"/>
                <a:gd name="connsiteX515" fmla="*/ 431197 w 633888"/>
                <a:gd name="connsiteY515" fmla="*/ 1141191 h 1229201"/>
                <a:gd name="connsiteX516" fmla="*/ 436436 w 633888"/>
                <a:gd name="connsiteY516" fmla="*/ 1148906 h 1229201"/>
                <a:gd name="connsiteX517" fmla="*/ 424720 w 633888"/>
                <a:gd name="connsiteY517" fmla="*/ 1156335 h 1229201"/>
                <a:gd name="connsiteX518" fmla="*/ 419386 w 633888"/>
                <a:gd name="connsiteY518" fmla="*/ 1157859 h 1229201"/>
                <a:gd name="connsiteX519" fmla="*/ 413766 w 633888"/>
                <a:gd name="connsiteY519" fmla="*/ 1157573 h 1229201"/>
                <a:gd name="connsiteX520" fmla="*/ 402336 w 633888"/>
                <a:gd name="connsiteY520" fmla="*/ 1159574 h 1229201"/>
                <a:gd name="connsiteX521" fmla="*/ 391763 w 633888"/>
                <a:gd name="connsiteY521" fmla="*/ 1158621 h 1229201"/>
                <a:gd name="connsiteX522" fmla="*/ 393383 w 633888"/>
                <a:gd name="connsiteY522" fmla="*/ 1163860 h 1229201"/>
                <a:gd name="connsiteX523" fmla="*/ 396240 w 633888"/>
                <a:gd name="connsiteY523" fmla="*/ 1168432 h 1229201"/>
                <a:gd name="connsiteX524" fmla="*/ 393859 w 633888"/>
                <a:gd name="connsiteY524" fmla="*/ 1170432 h 1229201"/>
                <a:gd name="connsiteX525" fmla="*/ 391478 w 633888"/>
                <a:gd name="connsiteY525" fmla="*/ 1170909 h 1229201"/>
                <a:gd name="connsiteX526" fmla="*/ 371285 w 633888"/>
                <a:gd name="connsiteY526" fmla="*/ 1167479 h 1229201"/>
                <a:gd name="connsiteX527" fmla="*/ 368522 w 633888"/>
                <a:gd name="connsiteY527" fmla="*/ 1168146 h 1229201"/>
                <a:gd name="connsiteX528" fmla="*/ 365951 w 633888"/>
                <a:gd name="connsiteY528" fmla="*/ 1171289 h 1229201"/>
                <a:gd name="connsiteX529" fmla="*/ 358712 w 633888"/>
                <a:gd name="connsiteY529" fmla="*/ 1169575 h 1229201"/>
                <a:gd name="connsiteX530" fmla="*/ 351568 w 633888"/>
                <a:gd name="connsiteY530" fmla="*/ 1164241 h 1229201"/>
                <a:gd name="connsiteX531" fmla="*/ 343948 w 633888"/>
                <a:gd name="connsiteY531" fmla="*/ 1160621 h 1229201"/>
                <a:gd name="connsiteX532" fmla="*/ 336042 w 633888"/>
                <a:gd name="connsiteY532" fmla="*/ 1158907 h 1229201"/>
                <a:gd name="connsiteX533" fmla="*/ 329756 w 633888"/>
                <a:gd name="connsiteY533" fmla="*/ 1159478 h 1229201"/>
                <a:gd name="connsiteX534" fmla="*/ 303752 w 633888"/>
                <a:gd name="connsiteY534" fmla="*/ 1167956 h 1229201"/>
                <a:gd name="connsiteX535" fmla="*/ 298609 w 633888"/>
                <a:gd name="connsiteY535" fmla="*/ 1176528 h 1229201"/>
                <a:gd name="connsiteX536" fmla="*/ 295942 w 633888"/>
                <a:gd name="connsiteY536" fmla="*/ 1188530 h 1229201"/>
                <a:gd name="connsiteX537" fmla="*/ 292227 w 633888"/>
                <a:gd name="connsiteY537" fmla="*/ 1199198 h 1229201"/>
                <a:gd name="connsiteX538" fmla="*/ 286131 w 633888"/>
                <a:gd name="connsiteY538" fmla="*/ 1207389 h 1229201"/>
                <a:gd name="connsiteX539" fmla="*/ 278797 w 633888"/>
                <a:gd name="connsiteY539" fmla="*/ 1208437 h 1229201"/>
                <a:gd name="connsiteX540" fmla="*/ 272034 w 633888"/>
                <a:gd name="connsiteY540" fmla="*/ 1202817 h 1229201"/>
                <a:gd name="connsiteX541" fmla="*/ 258985 w 633888"/>
                <a:gd name="connsiteY541" fmla="*/ 1196531 h 1229201"/>
                <a:gd name="connsiteX542" fmla="*/ 254508 w 633888"/>
                <a:gd name="connsiteY542" fmla="*/ 1192244 h 1229201"/>
                <a:gd name="connsiteX543" fmla="*/ 253175 w 633888"/>
                <a:gd name="connsiteY543" fmla="*/ 1192054 h 1229201"/>
                <a:gd name="connsiteX544" fmla="*/ 251651 w 633888"/>
                <a:gd name="connsiteY544" fmla="*/ 1193578 h 1229201"/>
                <a:gd name="connsiteX545" fmla="*/ 246602 w 633888"/>
                <a:gd name="connsiteY545" fmla="*/ 1195483 h 1229201"/>
                <a:gd name="connsiteX546" fmla="*/ 241268 w 633888"/>
                <a:gd name="connsiteY546" fmla="*/ 1195578 h 1229201"/>
                <a:gd name="connsiteX547" fmla="*/ 233172 w 633888"/>
                <a:gd name="connsiteY547" fmla="*/ 1197198 h 1229201"/>
                <a:gd name="connsiteX548" fmla="*/ 218980 w 633888"/>
                <a:gd name="connsiteY548" fmla="*/ 1202341 h 1229201"/>
                <a:gd name="connsiteX549" fmla="*/ 213170 w 633888"/>
                <a:gd name="connsiteY549" fmla="*/ 1205770 h 1229201"/>
                <a:gd name="connsiteX550" fmla="*/ 200882 w 633888"/>
                <a:gd name="connsiteY550" fmla="*/ 1215295 h 1229201"/>
                <a:gd name="connsiteX551" fmla="*/ 198406 w 633888"/>
                <a:gd name="connsiteY551" fmla="*/ 1217962 h 1229201"/>
                <a:gd name="connsiteX552" fmla="*/ 193929 w 633888"/>
                <a:gd name="connsiteY552" fmla="*/ 1227487 h 1229201"/>
                <a:gd name="connsiteX553" fmla="*/ 187071 w 633888"/>
                <a:gd name="connsiteY553" fmla="*/ 1229201 h 1229201"/>
                <a:gd name="connsiteX554" fmla="*/ 180785 w 633888"/>
                <a:gd name="connsiteY554" fmla="*/ 1223105 h 1229201"/>
                <a:gd name="connsiteX555" fmla="*/ 173736 w 633888"/>
                <a:gd name="connsiteY555" fmla="*/ 1220915 h 1229201"/>
                <a:gd name="connsiteX556" fmla="*/ 166211 w 633888"/>
                <a:gd name="connsiteY556" fmla="*/ 1223010 h 1229201"/>
                <a:gd name="connsiteX557" fmla="*/ 161639 w 633888"/>
                <a:gd name="connsiteY557" fmla="*/ 1226249 h 1229201"/>
                <a:gd name="connsiteX558" fmla="*/ 159544 w 633888"/>
                <a:gd name="connsiteY558" fmla="*/ 1223677 h 1229201"/>
                <a:gd name="connsiteX559" fmla="*/ 159449 w 633888"/>
                <a:gd name="connsiteY559" fmla="*/ 1218152 h 1229201"/>
                <a:gd name="connsiteX560" fmla="*/ 164973 w 633888"/>
                <a:gd name="connsiteY560" fmla="*/ 1211675 h 1229201"/>
                <a:gd name="connsiteX561" fmla="*/ 179546 w 633888"/>
                <a:gd name="connsiteY561" fmla="*/ 1206817 h 1229201"/>
                <a:gd name="connsiteX562" fmla="*/ 192405 w 633888"/>
                <a:gd name="connsiteY562" fmla="*/ 1193959 h 1229201"/>
                <a:gd name="connsiteX563" fmla="*/ 198692 w 633888"/>
                <a:gd name="connsiteY563" fmla="*/ 1186148 h 1229201"/>
                <a:gd name="connsiteX564" fmla="*/ 201263 w 633888"/>
                <a:gd name="connsiteY564" fmla="*/ 1181767 h 1229201"/>
                <a:gd name="connsiteX565" fmla="*/ 204311 w 633888"/>
                <a:gd name="connsiteY565" fmla="*/ 1179005 h 1229201"/>
                <a:gd name="connsiteX566" fmla="*/ 208312 w 633888"/>
                <a:gd name="connsiteY566" fmla="*/ 1177957 h 1229201"/>
                <a:gd name="connsiteX567" fmla="*/ 210407 w 633888"/>
                <a:gd name="connsiteY567" fmla="*/ 1173004 h 1229201"/>
                <a:gd name="connsiteX568" fmla="*/ 228219 w 633888"/>
                <a:gd name="connsiteY568" fmla="*/ 1153382 h 1229201"/>
                <a:gd name="connsiteX569" fmla="*/ 229743 w 633888"/>
                <a:gd name="connsiteY569" fmla="*/ 1148906 h 1229201"/>
                <a:gd name="connsiteX570" fmla="*/ 230600 w 633888"/>
                <a:gd name="connsiteY570" fmla="*/ 1140809 h 1229201"/>
                <a:gd name="connsiteX571" fmla="*/ 232124 w 633888"/>
                <a:gd name="connsiteY571" fmla="*/ 1132999 h 1229201"/>
                <a:gd name="connsiteX572" fmla="*/ 246602 w 633888"/>
                <a:gd name="connsiteY572" fmla="*/ 1127951 h 1229201"/>
                <a:gd name="connsiteX573" fmla="*/ 253556 w 633888"/>
                <a:gd name="connsiteY573" fmla="*/ 1111567 h 1229201"/>
                <a:gd name="connsiteX574" fmla="*/ 255461 w 633888"/>
                <a:gd name="connsiteY574" fmla="*/ 1110234 h 1229201"/>
                <a:gd name="connsiteX575" fmla="*/ 275749 w 633888"/>
                <a:gd name="connsiteY575" fmla="*/ 1107186 h 1229201"/>
                <a:gd name="connsiteX576" fmla="*/ 290703 w 633888"/>
                <a:gd name="connsiteY576" fmla="*/ 1107472 h 1229201"/>
                <a:gd name="connsiteX577" fmla="*/ 305657 w 633888"/>
                <a:gd name="connsiteY577" fmla="*/ 1110710 h 1229201"/>
                <a:gd name="connsiteX578" fmla="*/ 313277 w 633888"/>
                <a:gd name="connsiteY578" fmla="*/ 1110996 h 1229201"/>
                <a:gd name="connsiteX579" fmla="*/ 320993 w 633888"/>
                <a:gd name="connsiteY579" fmla="*/ 1109853 h 1229201"/>
                <a:gd name="connsiteX580" fmla="*/ 326993 w 633888"/>
                <a:gd name="connsiteY580" fmla="*/ 1105376 h 1229201"/>
                <a:gd name="connsiteX581" fmla="*/ 337280 w 633888"/>
                <a:gd name="connsiteY581" fmla="*/ 1089279 h 1229201"/>
                <a:gd name="connsiteX582" fmla="*/ 343091 w 633888"/>
                <a:gd name="connsiteY582" fmla="*/ 1082231 h 1229201"/>
                <a:gd name="connsiteX583" fmla="*/ 349758 w 633888"/>
                <a:gd name="connsiteY583" fmla="*/ 1075754 h 1229201"/>
                <a:gd name="connsiteX584" fmla="*/ 355949 w 633888"/>
                <a:gd name="connsiteY584" fmla="*/ 1068419 h 1229201"/>
                <a:gd name="connsiteX585" fmla="*/ 366046 w 633888"/>
                <a:gd name="connsiteY585" fmla="*/ 1054799 h 1229201"/>
                <a:gd name="connsiteX586" fmla="*/ 359188 w 633888"/>
                <a:gd name="connsiteY586" fmla="*/ 1059561 h 1229201"/>
                <a:gd name="connsiteX587" fmla="*/ 350996 w 633888"/>
                <a:gd name="connsiteY587" fmla="*/ 1066990 h 1229201"/>
                <a:gd name="connsiteX588" fmla="*/ 346234 w 633888"/>
                <a:gd name="connsiteY588" fmla="*/ 1071277 h 1229201"/>
                <a:gd name="connsiteX589" fmla="*/ 331089 w 633888"/>
                <a:gd name="connsiteY589" fmla="*/ 1075659 h 1229201"/>
                <a:gd name="connsiteX590" fmla="*/ 324517 w 633888"/>
                <a:gd name="connsiteY590" fmla="*/ 1080040 h 1229201"/>
                <a:gd name="connsiteX591" fmla="*/ 313087 w 633888"/>
                <a:gd name="connsiteY591" fmla="*/ 1090041 h 1229201"/>
                <a:gd name="connsiteX592" fmla="*/ 310896 w 633888"/>
                <a:gd name="connsiteY592" fmla="*/ 1090898 h 1229201"/>
                <a:gd name="connsiteX593" fmla="*/ 293656 w 633888"/>
                <a:gd name="connsiteY593" fmla="*/ 1088517 h 1229201"/>
                <a:gd name="connsiteX594" fmla="*/ 280797 w 633888"/>
                <a:gd name="connsiteY594" fmla="*/ 1075468 h 1229201"/>
                <a:gd name="connsiteX595" fmla="*/ 272606 w 633888"/>
                <a:gd name="connsiteY595" fmla="*/ 1070229 h 1229201"/>
                <a:gd name="connsiteX596" fmla="*/ 269177 w 633888"/>
                <a:gd name="connsiteY596" fmla="*/ 1069562 h 1229201"/>
                <a:gd name="connsiteX597" fmla="*/ 265748 w 633888"/>
                <a:gd name="connsiteY597" fmla="*/ 1071181 h 1229201"/>
                <a:gd name="connsiteX598" fmla="*/ 258223 w 633888"/>
                <a:gd name="connsiteY598" fmla="*/ 1072801 h 1229201"/>
                <a:gd name="connsiteX599" fmla="*/ 250603 w 633888"/>
                <a:gd name="connsiteY599" fmla="*/ 1072515 h 1229201"/>
                <a:gd name="connsiteX600" fmla="*/ 254508 w 633888"/>
                <a:gd name="connsiteY600" fmla="*/ 1066514 h 1229201"/>
                <a:gd name="connsiteX601" fmla="*/ 259747 w 633888"/>
                <a:gd name="connsiteY601" fmla="*/ 1063181 h 1229201"/>
                <a:gd name="connsiteX602" fmla="*/ 247936 w 633888"/>
                <a:gd name="connsiteY602" fmla="*/ 1060800 h 1229201"/>
                <a:gd name="connsiteX603" fmla="*/ 244602 w 633888"/>
                <a:gd name="connsiteY603" fmla="*/ 1058990 h 1229201"/>
                <a:gd name="connsiteX604" fmla="*/ 240887 w 633888"/>
                <a:gd name="connsiteY604" fmla="*/ 1054799 h 1229201"/>
                <a:gd name="connsiteX605" fmla="*/ 231553 w 633888"/>
                <a:gd name="connsiteY605" fmla="*/ 1054037 h 1229201"/>
                <a:gd name="connsiteX606" fmla="*/ 227076 w 633888"/>
                <a:gd name="connsiteY606" fmla="*/ 1055084 h 1229201"/>
                <a:gd name="connsiteX607" fmla="*/ 219647 w 633888"/>
                <a:gd name="connsiteY607" fmla="*/ 1060704 h 1229201"/>
                <a:gd name="connsiteX608" fmla="*/ 207740 w 633888"/>
                <a:gd name="connsiteY608" fmla="*/ 1066610 h 1229201"/>
                <a:gd name="connsiteX609" fmla="*/ 193548 w 633888"/>
                <a:gd name="connsiteY609" fmla="*/ 1058418 h 1229201"/>
                <a:gd name="connsiteX610" fmla="*/ 190691 w 633888"/>
                <a:gd name="connsiteY610" fmla="*/ 1054799 h 1229201"/>
                <a:gd name="connsiteX611" fmla="*/ 190786 w 633888"/>
                <a:gd name="connsiteY611" fmla="*/ 1047845 h 1229201"/>
                <a:gd name="connsiteX612" fmla="*/ 188690 w 633888"/>
                <a:gd name="connsiteY612" fmla="*/ 1042321 h 1229201"/>
                <a:gd name="connsiteX613" fmla="*/ 184690 w 633888"/>
                <a:gd name="connsiteY613" fmla="*/ 1040416 h 1229201"/>
                <a:gd name="connsiteX614" fmla="*/ 189738 w 633888"/>
                <a:gd name="connsiteY614" fmla="*/ 1033177 h 1229201"/>
                <a:gd name="connsiteX615" fmla="*/ 195834 w 633888"/>
                <a:gd name="connsiteY615" fmla="*/ 1028319 h 1229201"/>
                <a:gd name="connsiteX616" fmla="*/ 209264 w 633888"/>
                <a:gd name="connsiteY616" fmla="*/ 1023556 h 1229201"/>
                <a:gd name="connsiteX617" fmla="*/ 229648 w 633888"/>
                <a:gd name="connsiteY617" fmla="*/ 1012222 h 1229201"/>
                <a:gd name="connsiteX618" fmla="*/ 241078 w 633888"/>
                <a:gd name="connsiteY618" fmla="*/ 1007364 h 1229201"/>
                <a:gd name="connsiteX619" fmla="*/ 251651 w 633888"/>
                <a:gd name="connsiteY619" fmla="*/ 998982 h 1229201"/>
                <a:gd name="connsiteX620" fmla="*/ 256032 w 633888"/>
                <a:gd name="connsiteY620" fmla="*/ 993934 h 1229201"/>
                <a:gd name="connsiteX621" fmla="*/ 259175 w 633888"/>
                <a:gd name="connsiteY621" fmla="*/ 986885 h 1229201"/>
                <a:gd name="connsiteX622" fmla="*/ 262319 w 633888"/>
                <a:gd name="connsiteY622" fmla="*/ 978313 h 1229201"/>
                <a:gd name="connsiteX623" fmla="*/ 266891 w 633888"/>
                <a:gd name="connsiteY623" fmla="*/ 971264 h 1229201"/>
                <a:gd name="connsiteX624" fmla="*/ 262509 w 633888"/>
                <a:gd name="connsiteY624" fmla="*/ 969645 h 1229201"/>
                <a:gd name="connsiteX625" fmla="*/ 260509 w 633888"/>
                <a:gd name="connsiteY625" fmla="*/ 964311 h 1229201"/>
                <a:gd name="connsiteX626" fmla="*/ 261080 w 633888"/>
                <a:gd name="connsiteY626" fmla="*/ 958977 h 1229201"/>
                <a:gd name="connsiteX627" fmla="*/ 263081 w 633888"/>
                <a:gd name="connsiteY627" fmla="*/ 954119 h 1229201"/>
                <a:gd name="connsiteX628" fmla="*/ 261271 w 633888"/>
                <a:gd name="connsiteY628" fmla="*/ 948214 h 1229201"/>
                <a:gd name="connsiteX629" fmla="*/ 258032 w 633888"/>
                <a:gd name="connsiteY629" fmla="*/ 941927 h 1229201"/>
                <a:gd name="connsiteX630" fmla="*/ 258223 w 633888"/>
                <a:gd name="connsiteY630" fmla="*/ 936975 h 1229201"/>
                <a:gd name="connsiteX631" fmla="*/ 259080 w 633888"/>
                <a:gd name="connsiteY631" fmla="*/ 931735 h 1229201"/>
                <a:gd name="connsiteX632" fmla="*/ 250889 w 633888"/>
                <a:gd name="connsiteY632" fmla="*/ 932021 h 1229201"/>
                <a:gd name="connsiteX633" fmla="*/ 242792 w 633888"/>
                <a:gd name="connsiteY633" fmla="*/ 933736 h 1229201"/>
                <a:gd name="connsiteX634" fmla="*/ 235363 w 633888"/>
                <a:gd name="connsiteY634" fmla="*/ 937355 h 1229201"/>
                <a:gd name="connsiteX635" fmla="*/ 228219 w 633888"/>
                <a:gd name="connsiteY635" fmla="*/ 942404 h 1229201"/>
                <a:gd name="connsiteX636" fmla="*/ 221837 w 633888"/>
                <a:gd name="connsiteY636" fmla="*/ 943356 h 1229201"/>
                <a:gd name="connsiteX637" fmla="*/ 221933 w 633888"/>
                <a:gd name="connsiteY637" fmla="*/ 939356 h 1229201"/>
                <a:gd name="connsiteX638" fmla="*/ 224695 w 633888"/>
                <a:gd name="connsiteY638" fmla="*/ 934403 h 1229201"/>
                <a:gd name="connsiteX639" fmla="*/ 231934 w 633888"/>
                <a:gd name="connsiteY639" fmla="*/ 927259 h 1229201"/>
                <a:gd name="connsiteX640" fmla="*/ 239649 w 633888"/>
                <a:gd name="connsiteY640" fmla="*/ 921353 h 1229201"/>
                <a:gd name="connsiteX641" fmla="*/ 242411 w 633888"/>
                <a:gd name="connsiteY641" fmla="*/ 916876 h 1229201"/>
                <a:gd name="connsiteX642" fmla="*/ 244507 w 633888"/>
                <a:gd name="connsiteY642" fmla="*/ 911638 h 1229201"/>
                <a:gd name="connsiteX643" fmla="*/ 248412 w 633888"/>
                <a:gd name="connsiteY643" fmla="*/ 907447 h 1229201"/>
                <a:gd name="connsiteX644" fmla="*/ 258509 w 633888"/>
                <a:gd name="connsiteY644" fmla="*/ 899446 h 1229201"/>
                <a:gd name="connsiteX645" fmla="*/ 277844 w 633888"/>
                <a:gd name="connsiteY645" fmla="*/ 890492 h 1229201"/>
                <a:gd name="connsiteX646" fmla="*/ 280702 w 633888"/>
                <a:gd name="connsiteY646" fmla="*/ 889921 h 1229201"/>
                <a:gd name="connsiteX647" fmla="*/ 288322 w 633888"/>
                <a:gd name="connsiteY647" fmla="*/ 890969 h 1229201"/>
                <a:gd name="connsiteX648" fmla="*/ 295751 w 633888"/>
                <a:gd name="connsiteY648" fmla="*/ 889635 h 1229201"/>
                <a:gd name="connsiteX649" fmla="*/ 302228 w 633888"/>
                <a:gd name="connsiteY649" fmla="*/ 886397 h 1229201"/>
                <a:gd name="connsiteX650" fmla="*/ 308801 w 633888"/>
                <a:gd name="connsiteY650" fmla="*/ 885730 h 1229201"/>
                <a:gd name="connsiteX651" fmla="*/ 323469 w 633888"/>
                <a:gd name="connsiteY651" fmla="*/ 895064 h 1229201"/>
                <a:gd name="connsiteX652" fmla="*/ 319088 w 633888"/>
                <a:gd name="connsiteY652" fmla="*/ 880586 h 1229201"/>
                <a:gd name="connsiteX653" fmla="*/ 325565 w 633888"/>
                <a:gd name="connsiteY653" fmla="*/ 877157 h 1229201"/>
                <a:gd name="connsiteX654" fmla="*/ 334899 w 633888"/>
                <a:gd name="connsiteY654" fmla="*/ 890206 h 1229201"/>
                <a:gd name="connsiteX655" fmla="*/ 338423 w 633888"/>
                <a:gd name="connsiteY655" fmla="*/ 891540 h 1229201"/>
                <a:gd name="connsiteX656" fmla="*/ 345758 w 633888"/>
                <a:gd name="connsiteY656" fmla="*/ 889730 h 1229201"/>
                <a:gd name="connsiteX657" fmla="*/ 342900 w 633888"/>
                <a:gd name="connsiteY657" fmla="*/ 887444 h 1229201"/>
                <a:gd name="connsiteX658" fmla="*/ 339566 w 633888"/>
                <a:gd name="connsiteY658" fmla="*/ 887349 h 1229201"/>
                <a:gd name="connsiteX659" fmla="*/ 335280 w 633888"/>
                <a:gd name="connsiteY659" fmla="*/ 885349 h 1229201"/>
                <a:gd name="connsiteX660" fmla="*/ 331565 w 633888"/>
                <a:gd name="connsiteY660" fmla="*/ 881253 h 1229201"/>
                <a:gd name="connsiteX661" fmla="*/ 325565 w 633888"/>
                <a:gd name="connsiteY661" fmla="*/ 867918 h 1229201"/>
                <a:gd name="connsiteX662" fmla="*/ 325850 w 633888"/>
                <a:gd name="connsiteY662" fmla="*/ 860012 h 1229201"/>
                <a:gd name="connsiteX663" fmla="*/ 329946 w 633888"/>
                <a:gd name="connsiteY663" fmla="*/ 851821 h 1229201"/>
                <a:gd name="connsiteX664" fmla="*/ 334518 w 633888"/>
                <a:gd name="connsiteY664" fmla="*/ 844201 h 1229201"/>
                <a:gd name="connsiteX665" fmla="*/ 330708 w 633888"/>
                <a:gd name="connsiteY665" fmla="*/ 842677 h 1229201"/>
                <a:gd name="connsiteX666" fmla="*/ 327660 w 633888"/>
                <a:gd name="connsiteY666" fmla="*/ 839819 h 1229201"/>
                <a:gd name="connsiteX667" fmla="*/ 326803 w 633888"/>
                <a:gd name="connsiteY667" fmla="*/ 832200 h 1229201"/>
                <a:gd name="connsiteX668" fmla="*/ 327946 w 633888"/>
                <a:gd name="connsiteY668" fmla="*/ 825437 h 1229201"/>
                <a:gd name="connsiteX669" fmla="*/ 336137 w 633888"/>
                <a:gd name="connsiteY669" fmla="*/ 819436 h 1229201"/>
                <a:gd name="connsiteX670" fmla="*/ 338519 w 633888"/>
                <a:gd name="connsiteY670" fmla="*/ 810387 h 1229201"/>
                <a:gd name="connsiteX671" fmla="*/ 339566 w 633888"/>
                <a:gd name="connsiteY671" fmla="*/ 800386 h 1229201"/>
                <a:gd name="connsiteX672" fmla="*/ 338138 w 633888"/>
                <a:gd name="connsiteY672" fmla="*/ 795814 h 1229201"/>
                <a:gd name="connsiteX673" fmla="*/ 330137 w 633888"/>
                <a:gd name="connsiteY673" fmla="*/ 796576 h 1229201"/>
                <a:gd name="connsiteX674" fmla="*/ 326136 w 633888"/>
                <a:gd name="connsiteY674" fmla="*/ 798481 h 1229201"/>
                <a:gd name="connsiteX675" fmla="*/ 322612 w 633888"/>
                <a:gd name="connsiteY675" fmla="*/ 801433 h 1229201"/>
                <a:gd name="connsiteX676" fmla="*/ 319088 w 633888"/>
                <a:gd name="connsiteY676" fmla="*/ 801243 h 1229201"/>
                <a:gd name="connsiteX677" fmla="*/ 309086 w 633888"/>
                <a:gd name="connsiteY677" fmla="*/ 790194 h 1229201"/>
                <a:gd name="connsiteX678" fmla="*/ 303371 w 633888"/>
                <a:gd name="connsiteY678" fmla="*/ 781812 h 1229201"/>
                <a:gd name="connsiteX679" fmla="*/ 293180 w 633888"/>
                <a:gd name="connsiteY679" fmla="*/ 764000 h 1229201"/>
                <a:gd name="connsiteX680" fmla="*/ 291751 w 633888"/>
                <a:gd name="connsiteY680" fmla="*/ 753332 h 1229201"/>
                <a:gd name="connsiteX681" fmla="*/ 299942 w 633888"/>
                <a:gd name="connsiteY681" fmla="*/ 730187 h 1229201"/>
                <a:gd name="connsiteX682" fmla="*/ 312515 w 633888"/>
                <a:gd name="connsiteY682" fmla="*/ 715328 h 1229201"/>
                <a:gd name="connsiteX683" fmla="*/ 327374 w 633888"/>
                <a:gd name="connsiteY683" fmla="*/ 710184 h 1229201"/>
                <a:gd name="connsiteX684" fmla="*/ 324517 w 633888"/>
                <a:gd name="connsiteY684" fmla="*/ 709136 h 1229201"/>
                <a:gd name="connsiteX685" fmla="*/ 301847 w 633888"/>
                <a:gd name="connsiteY685" fmla="*/ 708946 h 1229201"/>
                <a:gd name="connsiteX686" fmla="*/ 294418 w 633888"/>
                <a:gd name="connsiteY686" fmla="*/ 710851 h 1229201"/>
                <a:gd name="connsiteX687" fmla="*/ 287465 w 633888"/>
                <a:gd name="connsiteY687" fmla="*/ 716851 h 1229201"/>
                <a:gd name="connsiteX688" fmla="*/ 283559 w 633888"/>
                <a:gd name="connsiteY688" fmla="*/ 718756 h 1229201"/>
                <a:gd name="connsiteX689" fmla="*/ 279464 w 633888"/>
                <a:gd name="connsiteY689" fmla="*/ 719423 h 1229201"/>
                <a:gd name="connsiteX690" fmla="*/ 275749 w 633888"/>
                <a:gd name="connsiteY690" fmla="*/ 722471 h 1229201"/>
                <a:gd name="connsiteX691" fmla="*/ 272129 w 633888"/>
                <a:gd name="connsiteY691" fmla="*/ 726662 h 1229201"/>
                <a:gd name="connsiteX692" fmla="*/ 268319 w 633888"/>
                <a:gd name="connsiteY692" fmla="*/ 729329 h 1229201"/>
                <a:gd name="connsiteX693" fmla="*/ 260699 w 633888"/>
                <a:gd name="connsiteY693" fmla="*/ 728663 h 1229201"/>
                <a:gd name="connsiteX694" fmla="*/ 257080 w 633888"/>
                <a:gd name="connsiteY694" fmla="*/ 729520 h 1229201"/>
                <a:gd name="connsiteX695" fmla="*/ 254413 w 633888"/>
                <a:gd name="connsiteY695" fmla="*/ 727043 h 1229201"/>
                <a:gd name="connsiteX696" fmla="*/ 252222 w 633888"/>
                <a:gd name="connsiteY696" fmla="*/ 723043 h 1229201"/>
                <a:gd name="connsiteX697" fmla="*/ 249365 w 633888"/>
                <a:gd name="connsiteY697" fmla="*/ 721995 h 1229201"/>
                <a:gd name="connsiteX698" fmla="*/ 246126 w 633888"/>
                <a:gd name="connsiteY698" fmla="*/ 723234 h 1229201"/>
                <a:gd name="connsiteX699" fmla="*/ 239363 w 633888"/>
                <a:gd name="connsiteY699" fmla="*/ 728663 h 1229201"/>
                <a:gd name="connsiteX700" fmla="*/ 232410 w 633888"/>
                <a:gd name="connsiteY700" fmla="*/ 731806 h 1229201"/>
                <a:gd name="connsiteX701" fmla="*/ 224123 w 633888"/>
                <a:gd name="connsiteY701" fmla="*/ 728377 h 1229201"/>
                <a:gd name="connsiteX702" fmla="*/ 213170 w 633888"/>
                <a:gd name="connsiteY702" fmla="*/ 722091 h 1229201"/>
                <a:gd name="connsiteX703" fmla="*/ 210979 w 633888"/>
                <a:gd name="connsiteY703" fmla="*/ 724376 h 1229201"/>
                <a:gd name="connsiteX704" fmla="*/ 208598 w 633888"/>
                <a:gd name="connsiteY704" fmla="*/ 730282 h 1229201"/>
                <a:gd name="connsiteX705" fmla="*/ 207169 w 633888"/>
                <a:gd name="connsiteY705" fmla="*/ 739426 h 1229201"/>
                <a:gd name="connsiteX706" fmla="*/ 199454 w 633888"/>
                <a:gd name="connsiteY706" fmla="*/ 731520 h 1229201"/>
                <a:gd name="connsiteX707" fmla="*/ 192786 w 633888"/>
                <a:gd name="connsiteY707" fmla="*/ 720852 h 1229201"/>
                <a:gd name="connsiteX708" fmla="*/ 190595 w 633888"/>
                <a:gd name="connsiteY708" fmla="*/ 714089 h 1229201"/>
                <a:gd name="connsiteX709" fmla="*/ 190405 w 633888"/>
                <a:gd name="connsiteY709" fmla="*/ 706469 h 1229201"/>
                <a:gd name="connsiteX710" fmla="*/ 194024 w 633888"/>
                <a:gd name="connsiteY710" fmla="*/ 703612 h 1229201"/>
                <a:gd name="connsiteX711" fmla="*/ 197930 w 633888"/>
                <a:gd name="connsiteY711" fmla="*/ 706279 h 1229201"/>
                <a:gd name="connsiteX712" fmla="*/ 203740 w 633888"/>
                <a:gd name="connsiteY712" fmla="*/ 688182 h 1229201"/>
                <a:gd name="connsiteX713" fmla="*/ 215265 w 633888"/>
                <a:gd name="connsiteY713" fmla="*/ 664655 h 1229201"/>
                <a:gd name="connsiteX714" fmla="*/ 219361 w 633888"/>
                <a:gd name="connsiteY714" fmla="*/ 657701 h 1229201"/>
                <a:gd name="connsiteX715" fmla="*/ 222218 w 633888"/>
                <a:gd name="connsiteY715" fmla="*/ 648653 h 1229201"/>
                <a:gd name="connsiteX716" fmla="*/ 221742 w 633888"/>
                <a:gd name="connsiteY716" fmla="*/ 642652 h 1229201"/>
                <a:gd name="connsiteX717" fmla="*/ 219170 w 633888"/>
                <a:gd name="connsiteY717" fmla="*/ 637604 h 1229201"/>
                <a:gd name="connsiteX718" fmla="*/ 208407 w 633888"/>
                <a:gd name="connsiteY718" fmla="*/ 626173 h 1229201"/>
                <a:gd name="connsiteX719" fmla="*/ 208598 w 633888"/>
                <a:gd name="connsiteY719" fmla="*/ 616839 h 1229201"/>
                <a:gd name="connsiteX720" fmla="*/ 209741 w 633888"/>
                <a:gd name="connsiteY720" fmla="*/ 606266 h 1229201"/>
                <a:gd name="connsiteX721" fmla="*/ 212693 w 633888"/>
                <a:gd name="connsiteY721" fmla="*/ 599980 h 1229201"/>
                <a:gd name="connsiteX722" fmla="*/ 213932 w 633888"/>
                <a:gd name="connsiteY722" fmla="*/ 598742 h 1229201"/>
                <a:gd name="connsiteX723" fmla="*/ 228124 w 633888"/>
                <a:gd name="connsiteY723" fmla="*/ 598932 h 1229201"/>
                <a:gd name="connsiteX724" fmla="*/ 222599 w 633888"/>
                <a:gd name="connsiteY724" fmla="*/ 595598 h 1229201"/>
                <a:gd name="connsiteX725" fmla="*/ 211550 w 633888"/>
                <a:gd name="connsiteY725" fmla="*/ 586073 h 1229201"/>
                <a:gd name="connsiteX726" fmla="*/ 211741 w 633888"/>
                <a:gd name="connsiteY726" fmla="*/ 582644 h 1229201"/>
                <a:gd name="connsiteX727" fmla="*/ 214313 w 633888"/>
                <a:gd name="connsiteY727" fmla="*/ 573691 h 1229201"/>
                <a:gd name="connsiteX728" fmla="*/ 213074 w 633888"/>
                <a:gd name="connsiteY728" fmla="*/ 574643 h 1229201"/>
                <a:gd name="connsiteX729" fmla="*/ 210693 w 633888"/>
                <a:gd name="connsiteY729" fmla="*/ 578739 h 1229201"/>
                <a:gd name="connsiteX730" fmla="*/ 206216 w 633888"/>
                <a:gd name="connsiteY730" fmla="*/ 588645 h 1229201"/>
                <a:gd name="connsiteX731" fmla="*/ 203454 w 633888"/>
                <a:gd name="connsiteY731" fmla="*/ 591026 h 1229201"/>
                <a:gd name="connsiteX732" fmla="*/ 195548 w 633888"/>
                <a:gd name="connsiteY732" fmla="*/ 593312 h 1229201"/>
                <a:gd name="connsiteX733" fmla="*/ 194120 w 633888"/>
                <a:gd name="connsiteY733" fmla="*/ 598265 h 1229201"/>
                <a:gd name="connsiteX734" fmla="*/ 192881 w 633888"/>
                <a:gd name="connsiteY734" fmla="*/ 599504 h 1229201"/>
                <a:gd name="connsiteX735" fmla="*/ 188976 w 633888"/>
                <a:gd name="connsiteY735" fmla="*/ 600075 h 1229201"/>
                <a:gd name="connsiteX736" fmla="*/ 187738 w 633888"/>
                <a:gd name="connsiteY736" fmla="*/ 604552 h 1229201"/>
                <a:gd name="connsiteX737" fmla="*/ 186881 w 633888"/>
                <a:gd name="connsiteY737" fmla="*/ 604933 h 1229201"/>
                <a:gd name="connsiteX738" fmla="*/ 185738 w 633888"/>
                <a:gd name="connsiteY738" fmla="*/ 599980 h 1229201"/>
                <a:gd name="connsiteX739" fmla="*/ 185642 w 633888"/>
                <a:gd name="connsiteY739" fmla="*/ 591884 h 1229201"/>
                <a:gd name="connsiteX740" fmla="*/ 187262 w 633888"/>
                <a:gd name="connsiteY740" fmla="*/ 584359 h 1229201"/>
                <a:gd name="connsiteX741" fmla="*/ 190214 w 633888"/>
                <a:gd name="connsiteY741" fmla="*/ 578453 h 1229201"/>
                <a:gd name="connsiteX742" fmla="*/ 201740 w 633888"/>
                <a:gd name="connsiteY742" fmla="*/ 565118 h 1229201"/>
                <a:gd name="connsiteX743" fmla="*/ 196120 w 633888"/>
                <a:gd name="connsiteY743" fmla="*/ 569214 h 1229201"/>
                <a:gd name="connsiteX744" fmla="*/ 183452 w 633888"/>
                <a:gd name="connsiteY744" fmla="*/ 581597 h 1229201"/>
                <a:gd name="connsiteX745" fmla="*/ 176975 w 633888"/>
                <a:gd name="connsiteY745" fmla="*/ 589693 h 1229201"/>
                <a:gd name="connsiteX746" fmla="*/ 175165 w 633888"/>
                <a:gd name="connsiteY746" fmla="*/ 592455 h 1229201"/>
                <a:gd name="connsiteX747" fmla="*/ 174689 w 633888"/>
                <a:gd name="connsiteY747" fmla="*/ 594741 h 1229201"/>
                <a:gd name="connsiteX748" fmla="*/ 174689 w 633888"/>
                <a:gd name="connsiteY748" fmla="*/ 597408 h 1229201"/>
                <a:gd name="connsiteX749" fmla="*/ 177641 w 633888"/>
                <a:gd name="connsiteY749" fmla="*/ 611600 h 1229201"/>
                <a:gd name="connsiteX750" fmla="*/ 176784 w 633888"/>
                <a:gd name="connsiteY750" fmla="*/ 618172 h 1229201"/>
                <a:gd name="connsiteX751" fmla="*/ 165830 w 633888"/>
                <a:gd name="connsiteY751" fmla="*/ 661226 h 1229201"/>
                <a:gd name="connsiteX752" fmla="*/ 163830 w 633888"/>
                <a:gd name="connsiteY752" fmla="*/ 665512 h 1229201"/>
                <a:gd name="connsiteX753" fmla="*/ 161925 w 633888"/>
                <a:gd name="connsiteY753" fmla="*/ 667798 h 1229201"/>
                <a:gd name="connsiteX754" fmla="*/ 160115 w 633888"/>
                <a:gd name="connsiteY754" fmla="*/ 668274 h 1229201"/>
                <a:gd name="connsiteX755" fmla="*/ 154686 w 633888"/>
                <a:gd name="connsiteY755" fmla="*/ 667512 h 1229201"/>
                <a:gd name="connsiteX756" fmla="*/ 152305 w 633888"/>
                <a:gd name="connsiteY756" fmla="*/ 664273 h 1229201"/>
                <a:gd name="connsiteX757" fmla="*/ 152305 w 633888"/>
                <a:gd name="connsiteY757" fmla="*/ 660654 h 1229201"/>
                <a:gd name="connsiteX758" fmla="*/ 153353 w 633888"/>
                <a:gd name="connsiteY758" fmla="*/ 655130 h 1229201"/>
                <a:gd name="connsiteX759" fmla="*/ 157829 w 633888"/>
                <a:gd name="connsiteY759" fmla="*/ 634746 h 1229201"/>
                <a:gd name="connsiteX760" fmla="*/ 159830 w 633888"/>
                <a:gd name="connsiteY760" fmla="*/ 629031 h 1229201"/>
                <a:gd name="connsiteX761" fmla="*/ 162782 w 633888"/>
                <a:gd name="connsiteY761" fmla="*/ 623792 h 1229201"/>
                <a:gd name="connsiteX762" fmla="*/ 169164 w 633888"/>
                <a:gd name="connsiteY762" fmla="*/ 614458 h 1229201"/>
                <a:gd name="connsiteX763" fmla="*/ 169069 w 633888"/>
                <a:gd name="connsiteY763" fmla="*/ 613886 h 1229201"/>
                <a:gd name="connsiteX764" fmla="*/ 164687 w 633888"/>
                <a:gd name="connsiteY764" fmla="*/ 615696 h 1229201"/>
                <a:gd name="connsiteX765" fmla="*/ 162878 w 633888"/>
                <a:gd name="connsiteY765" fmla="*/ 615125 h 1229201"/>
                <a:gd name="connsiteX766" fmla="*/ 161639 w 633888"/>
                <a:gd name="connsiteY766" fmla="*/ 613220 h 1229201"/>
                <a:gd name="connsiteX767" fmla="*/ 162401 w 633888"/>
                <a:gd name="connsiteY767" fmla="*/ 585597 h 1229201"/>
                <a:gd name="connsiteX768" fmla="*/ 165926 w 633888"/>
                <a:gd name="connsiteY768" fmla="*/ 576453 h 1229201"/>
                <a:gd name="connsiteX769" fmla="*/ 167259 w 633888"/>
                <a:gd name="connsiteY769" fmla="*/ 563118 h 1229201"/>
                <a:gd name="connsiteX770" fmla="*/ 170212 w 633888"/>
                <a:gd name="connsiteY770" fmla="*/ 551593 h 1229201"/>
                <a:gd name="connsiteX771" fmla="*/ 173736 w 633888"/>
                <a:gd name="connsiteY771" fmla="*/ 543306 h 1229201"/>
                <a:gd name="connsiteX772" fmla="*/ 176403 w 633888"/>
                <a:gd name="connsiteY772" fmla="*/ 532543 h 1229201"/>
                <a:gd name="connsiteX773" fmla="*/ 180404 w 633888"/>
                <a:gd name="connsiteY773" fmla="*/ 527780 h 1229201"/>
                <a:gd name="connsiteX774" fmla="*/ 181451 w 633888"/>
                <a:gd name="connsiteY774" fmla="*/ 520446 h 1229201"/>
                <a:gd name="connsiteX775" fmla="*/ 185928 w 633888"/>
                <a:gd name="connsiteY775" fmla="*/ 512540 h 1229201"/>
                <a:gd name="connsiteX776" fmla="*/ 189452 w 633888"/>
                <a:gd name="connsiteY776" fmla="*/ 504254 h 1229201"/>
                <a:gd name="connsiteX777" fmla="*/ 187547 w 633888"/>
                <a:gd name="connsiteY777" fmla="*/ 505015 h 1229201"/>
                <a:gd name="connsiteX778" fmla="*/ 165354 w 633888"/>
                <a:gd name="connsiteY778" fmla="*/ 526637 h 1229201"/>
                <a:gd name="connsiteX779" fmla="*/ 159734 w 633888"/>
                <a:gd name="connsiteY779" fmla="*/ 530543 h 1229201"/>
                <a:gd name="connsiteX780" fmla="*/ 152019 w 633888"/>
                <a:gd name="connsiteY780" fmla="*/ 529495 h 1229201"/>
                <a:gd name="connsiteX781" fmla="*/ 146114 w 633888"/>
                <a:gd name="connsiteY781" fmla="*/ 527113 h 1229201"/>
                <a:gd name="connsiteX782" fmla="*/ 141446 w 633888"/>
                <a:gd name="connsiteY782" fmla="*/ 521970 h 1229201"/>
                <a:gd name="connsiteX783" fmla="*/ 139446 w 633888"/>
                <a:gd name="connsiteY783" fmla="*/ 512159 h 1229201"/>
                <a:gd name="connsiteX784" fmla="*/ 133731 w 633888"/>
                <a:gd name="connsiteY784" fmla="*/ 511969 h 1229201"/>
                <a:gd name="connsiteX785" fmla="*/ 128873 w 633888"/>
                <a:gd name="connsiteY785" fmla="*/ 510254 h 1229201"/>
                <a:gd name="connsiteX786" fmla="*/ 128873 w 633888"/>
                <a:gd name="connsiteY786" fmla="*/ 508921 h 1229201"/>
                <a:gd name="connsiteX787" fmla="*/ 135160 w 633888"/>
                <a:gd name="connsiteY787" fmla="*/ 503587 h 1229201"/>
                <a:gd name="connsiteX788" fmla="*/ 145256 w 633888"/>
                <a:gd name="connsiteY788" fmla="*/ 501682 h 1229201"/>
                <a:gd name="connsiteX789" fmla="*/ 154686 w 633888"/>
                <a:gd name="connsiteY789" fmla="*/ 493109 h 1229201"/>
                <a:gd name="connsiteX790" fmla="*/ 146304 w 633888"/>
                <a:gd name="connsiteY790" fmla="*/ 487299 h 1229201"/>
                <a:gd name="connsiteX791" fmla="*/ 146971 w 633888"/>
                <a:gd name="connsiteY791" fmla="*/ 485489 h 1229201"/>
                <a:gd name="connsiteX792" fmla="*/ 154305 w 633888"/>
                <a:gd name="connsiteY792" fmla="*/ 480536 h 1229201"/>
                <a:gd name="connsiteX793" fmla="*/ 163640 w 633888"/>
                <a:gd name="connsiteY793" fmla="*/ 463868 h 1229201"/>
                <a:gd name="connsiteX794" fmla="*/ 165545 w 633888"/>
                <a:gd name="connsiteY794" fmla="*/ 448437 h 1229201"/>
                <a:gd name="connsiteX795" fmla="*/ 161068 w 633888"/>
                <a:gd name="connsiteY795" fmla="*/ 441198 h 1229201"/>
                <a:gd name="connsiteX796" fmla="*/ 159449 w 633888"/>
                <a:gd name="connsiteY796" fmla="*/ 436436 h 1229201"/>
                <a:gd name="connsiteX797" fmla="*/ 150590 w 633888"/>
                <a:gd name="connsiteY797" fmla="*/ 431102 h 1229201"/>
                <a:gd name="connsiteX798" fmla="*/ 149066 w 633888"/>
                <a:gd name="connsiteY798" fmla="*/ 424339 h 1229201"/>
                <a:gd name="connsiteX799" fmla="*/ 150114 w 633888"/>
                <a:gd name="connsiteY799" fmla="*/ 420529 h 1229201"/>
                <a:gd name="connsiteX800" fmla="*/ 152972 w 633888"/>
                <a:gd name="connsiteY800" fmla="*/ 416814 h 1229201"/>
                <a:gd name="connsiteX801" fmla="*/ 157353 w 633888"/>
                <a:gd name="connsiteY801" fmla="*/ 413861 h 1229201"/>
                <a:gd name="connsiteX802" fmla="*/ 164211 w 633888"/>
                <a:gd name="connsiteY802" fmla="*/ 411099 h 1229201"/>
                <a:gd name="connsiteX803" fmla="*/ 158020 w 633888"/>
                <a:gd name="connsiteY803" fmla="*/ 408146 h 1229201"/>
                <a:gd name="connsiteX804" fmla="*/ 155734 w 633888"/>
                <a:gd name="connsiteY804" fmla="*/ 404622 h 1229201"/>
                <a:gd name="connsiteX805" fmla="*/ 153924 w 633888"/>
                <a:gd name="connsiteY805" fmla="*/ 399574 h 1229201"/>
                <a:gd name="connsiteX806" fmla="*/ 153734 w 633888"/>
                <a:gd name="connsiteY806" fmla="*/ 396621 h 1229201"/>
                <a:gd name="connsiteX807" fmla="*/ 156972 w 633888"/>
                <a:gd name="connsiteY807" fmla="*/ 383381 h 1229201"/>
                <a:gd name="connsiteX808" fmla="*/ 158877 w 633888"/>
                <a:gd name="connsiteY808" fmla="*/ 377952 h 1229201"/>
                <a:gd name="connsiteX809" fmla="*/ 162497 w 633888"/>
                <a:gd name="connsiteY809" fmla="*/ 370999 h 1229201"/>
                <a:gd name="connsiteX810" fmla="*/ 179165 w 633888"/>
                <a:gd name="connsiteY810" fmla="*/ 371380 h 1229201"/>
                <a:gd name="connsiteX811" fmla="*/ 181070 w 633888"/>
                <a:gd name="connsiteY811" fmla="*/ 368332 h 1229201"/>
                <a:gd name="connsiteX812" fmla="*/ 182975 w 633888"/>
                <a:gd name="connsiteY812" fmla="*/ 368237 h 1229201"/>
                <a:gd name="connsiteX813" fmla="*/ 191453 w 633888"/>
                <a:gd name="connsiteY813" fmla="*/ 370999 h 1229201"/>
                <a:gd name="connsiteX814" fmla="*/ 190214 w 633888"/>
                <a:gd name="connsiteY814" fmla="*/ 367951 h 1229201"/>
                <a:gd name="connsiteX815" fmla="*/ 176308 w 633888"/>
                <a:gd name="connsiteY815" fmla="*/ 351377 h 1229201"/>
                <a:gd name="connsiteX816" fmla="*/ 175070 w 633888"/>
                <a:gd name="connsiteY816" fmla="*/ 348234 h 1229201"/>
                <a:gd name="connsiteX817" fmla="*/ 178975 w 633888"/>
                <a:gd name="connsiteY817" fmla="*/ 339280 h 1229201"/>
                <a:gd name="connsiteX818" fmla="*/ 179261 w 633888"/>
                <a:gd name="connsiteY818" fmla="*/ 335280 h 1229201"/>
                <a:gd name="connsiteX819" fmla="*/ 178689 w 633888"/>
                <a:gd name="connsiteY819" fmla="*/ 330994 h 1229201"/>
                <a:gd name="connsiteX820" fmla="*/ 179832 w 633888"/>
                <a:gd name="connsiteY820" fmla="*/ 327755 h 1229201"/>
                <a:gd name="connsiteX821" fmla="*/ 184214 w 633888"/>
                <a:gd name="connsiteY821" fmla="*/ 326231 h 1229201"/>
                <a:gd name="connsiteX822" fmla="*/ 197644 w 633888"/>
                <a:gd name="connsiteY822" fmla="*/ 326327 h 1229201"/>
                <a:gd name="connsiteX823" fmla="*/ 200978 w 633888"/>
                <a:gd name="connsiteY823" fmla="*/ 324803 h 1229201"/>
                <a:gd name="connsiteX824" fmla="*/ 199454 w 633888"/>
                <a:gd name="connsiteY824" fmla="*/ 320516 h 1229201"/>
                <a:gd name="connsiteX825" fmla="*/ 196310 w 633888"/>
                <a:gd name="connsiteY825" fmla="*/ 314801 h 1229201"/>
                <a:gd name="connsiteX826" fmla="*/ 195739 w 633888"/>
                <a:gd name="connsiteY826" fmla="*/ 309944 h 1229201"/>
                <a:gd name="connsiteX827" fmla="*/ 196501 w 633888"/>
                <a:gd name="connsiteY827" fmla="*/ 305753 h 1229201"/>
                <a:gd name="connsiteX828" fmla="*/ 196596 w 633888"/>
                <a:gd name="connsiteY828" fmla="*/ 297180 h 1229201"/>
                <a:gd name="connsiteX829" fmla="*/ 197263 w 633888"/>
                <a:gd name="connsiteY829" fmla="*/ 293370 h 1229201"/>
                <a:gd name="connsiteX830" fmla="*/ 200406 w 633888"/>
                <a:gd name="connsiteY830" fmla="*/ 287655 h 1229201"/>
                <a:gd name="connsiteX831" fmla="*/ 203073 w 633888"/>
                <a:gd name="connsiteY831" fmla="*/ 285940 h 1229201"/>
                <a:gd name="connsiteX832" fmla="*/ 206312 w 633888"/>
                <a:gd name="connsiteY832" fmla="*/ 284988 h 1229201"/>
                <a:gd name="connsiteX833" fmla="*/ 213741 w 633888"/>
                <a:gd name="connsiteY833" fmla="*/ 286893 h 1229201"/>
                <a:gd name="connsiteX834" fmla="*/ 216503 w 633888"/>
                <a:gd name="connsiteY834" fmla="*/ 289179 h 1229201"/>
                <a:gd name="connsiteX835" fmla="*/ 219742 w 633888"/>
                <a:gd name="connsiteY835" fmla="*/ 294608 h 1229201"/>
                <a:gd name="connsiteX836" fmla="*/ 222123 w 633888"/>
                <a:gd name="connsiteY836" fmla="*/ 294132 h 1229201"/>
                <a:gd name="connsiteX837" fmla="*/ 231267 w 633888"/>
                <a:gd name="connsiteY837" fmla="*/ 288322 h 1229201"/>
                <a:gd name="connsiteX838" fmla="*/ 234029 w 633888"/>
                <a:gd name="connsiteY838" fmla="*/ 287464 h 1229201"/>
                <a:gd name="connsiteX839" fmla="*/ 237839 w 633888"/>
                <a:gd name="connsiteY839" fmla="*/ 294227 h 1229201"/>
                <a:gd name="connsiteX840" fmla="*/ 253556 w 633888"/>
                <a:gd name="connsiteY840" fmla="*/ 288798 h 1229201"/>
                <a:gd name="connsiteX841" fmla="*/ 274606 w 633888"/>
                <a:gd name="connsiteY841" fmla="*/ 286417 h 1229201"/>
                <a:gd name="connsiteX842" fmla="*/ 287274 w 633888"/>
                <a:gd name="connsiteY842" fmla="*/ 282797 h 1229201"/>
                <a:gd name="connsiteX843" fmla="*/ 300609 w 633888"/>
                <a:gd name="connsiteY843" fmla="*/ 281464 h 1229201"/>
                <a:gd name="connsiteX844" fmla="*/ 313087 w 633888"/>
                <a:gd name="connsiteY844" fmla="*/ 277368 h 1229201"/>
                <a:gd name="connsiteX845" fmla="*/ 326327 w 633888"/>
                <a:gd name="connsiteY845" fmla="*/ 279273 h 1229201"/>
                <a:gd name="connsiteX846" fmla="*/ 326708 w 633888"/>
                <a:gd name="connsiteY846" fmla="*/ 281654 h 1229201"/>
                <a:gd name="connsiteX847" fmla="*/ 326041 w 633888"/>
                <a:gd name="connsiteY847" fmla="*/ 284893 h 1229201"/>
                <a:gd name="connsiteX848" fmla="*/ 322612 w 633888"/>
                <a:gd name="connsiteY848" fmla="*/ 293942 h 1229201"/>
                <a:gd name="connsiteX849" fmla="*/ 334232 w 633888"/>
                <a:gd name="connsiteY849" fmla="*/ 266129 h 1229201"/>
                <a:gd name="connsiteX850" fmla="*/ 333566 w 633888"/>
                <a:gd name="connsiteY850" fmla="*/ 266510 h 1229201"/>
                <a:gd name="connsiteX851" fmla="*/ 331280 w 633888"/>
                <a:gd name="connsiteY851" fmla="*/ 264223 h 1229201"/>
                <a:gd name="connsiteX852" fmla="*/ 327374 w 633888"/>
                <a:gd name="connsiteY852" fmla="*/ 256127 h 1229201"/>
                <a:gd name="connsiteX853" fmla="*/ 333470 w 633888"/>
                <a:gd name="connsiteY853" fmla="*/ 254508 h 1229201"/>
                <a:gd name="connsiteX854" fmla="*/ 336328 w 633888"/>
                <a:gd name="connsiteY854" fmla="*/ 255461 h 1229201"/>
                <a:gd name="connsiteX855" fmla="*/ 335280 w 633888"/>
                <a:gd name="connsiteY855" fmla="*/ 258985 h 1229201"/>
                <a:gd name="connsiteX856" fmla="*/ 334232 w 633888"/>
                <a:gd name="connsiteY856" fmla="*/ 266129 h 1229201"/>
                <a:gd name="connsiteX857" fmla="*/ 319088 w 633888"/>
                <a:gd name="connsiteY857" fmla="*/ 259652 h 1229201"/>
                <a:gd name="connsiteX858" fmla="*/ 315468 w 633888"/>
                <a:gd name="connsiteY858" fmla="*/ 261271 h 1229201"/>
                <a:gd name="connsiteX859" fmla="*/ 311849 w 633888"/>
                <a:gd name="connsiteY859" fmla="*/ 261176 h 1229201"/>
                <a:gd name="connsiteX860" fmla="*/ 306134 w 633888"/>
                <a:gd name="connsiteY860" fmla="*/ 253937 h 1229201"/>
                <a:gd name="connsiteX861" fmla="*/ 304038 w 633888"/>
                <a:gd name="connsiteY861" fmla="*/ 248793 h 1229201"/>
                <a:gd name="connsiteX862" fmla="*/ 304419 w 633888"/>
                <a:gd name="connsiteY862" fmla="*/ 245364 h 1229201"/>
                <a:gd name="connsiteX863" fmla="*/ 306800 w 633888"/>
                <a:gd name="connsiteY863" fmla="*/ 244126 h 1229201"/>
                <a:gd name="connsiteX864" fmla="*/ 312230 w 633888"/>
                <a:gd name="connsiteY864" fmla="*/ 245840 h 1229201"/>
                <a:gd name="connsiteX865" fmla="*/ 315087 w 633888"/>
                <a:gd name="connsiteY865" fmla="*/ 251841 h 1229201"/>
                <a:gd name="connsiteX866" fmla="*/ 315468 w 633888"/>
                <a:gd name="connsiteY866" fmla="*/ 255746 h 1229201"/>
                <a:gd name="connsiteX867" fmla="*/ 316135 w 633888"/>
                <a:gd name="connsiteY867" fmla="*/ 257270 h 1229201"/>
                <a:gd name="connsiteX868" fmla="*/ 319564 w 633888"/>
                <a:gd name="connsiteY868" fmla="*/ 258794 h 1229201"/>
                <a:gd name="connsiteX869" fmla="*/ 319088 w 633888"/>
                <a:gd name="connsiteY869" fmla="*/ 259652 h 1229201"/>
                <a:gd name="connsiteX870" fmla="*/ 326041 w 633888"/>
                <a:gd name="connsiteY870" fmla="*/ 230410 h 1229201"/>
                <a:gd name="connsiteX871" fmla="*/ 325184 w 633888"/>
                <a:gd name="connsiteY871" fmla="*/ 233458 h 1229201"/>
                <a:gd name="connsiteX872" fmla="*/ 330041 w 633888"/>
                <a:gd name="connsiteY872" fmla="*/ 233458 h 1229201"/>
                <a:gd name="connsiteX873" fmla="*/ 337090 w 633888"/>
                <a:gd name="connsiteY873" fmla="*/ 236029 h 1229201"/>
                <a:gd name="connsiteX874" fmla="*/ 341376 w 633888"/>
                <a:gd name="connsiteY874" fmla="*/ 236315 h 1229201"/>
                <a:gd name="connsiteX875" fmla="*/ 344900 w 633888"/>
                <a:gd name="connsiteY875" fmla="*/ 239554 h 1229201"/>
                <a:gd name="connsiteX876" fmla="*/ 342995 w 633888"/>
                <a:gd name="connsiteY876" fmla="*/ 245650 h 1229201"/>
                <a:gd name="connsiteX877" fmla="*/ 340805 w 633888"/>
                <a:gd name="connsiteY877" fmla="*/ 247364 h 1229201"/>
                <a:gd name="connsiteX878" fmla="*/ 338423 w 633888"/>
                <a:gd name="connsiteY878" fmla="*/ 247650 h 1229201"/>
                <a:gd name="connsiteX879" fmla="*/ 330041 w 633888"/>
                <a:gd name="connsiteY879" fmla="*/ 241649 h 1229201"/>
                <a:gd name="connsiteX880" fmla="*/ 318992 w 633888"/>
                <a:gd name="connsiteY880" fmla="*/ 244126 h 1229201"/>
                <a:gd name="connsiteX881" fmla="*/ 316802 w 633888"/>
                <a:gd name="connsiteY881" fmla="*/ 243364 h 1229201"/>
                <a:gd name="connsiteX882" fmla="*/ 315373 w 633888"/>
                <a:gd name="connsiteY882" fmla="*/ 241745 h 1229201"/>
                <a:gd name="connsiteX883" fmla="*/ 314801 w 633888"/>
                <a:gd name="connsiteY883" fmla="*/ 239649 h 1229201"/>
                <a:gd name="connsiteX884" fmla="*/ 314801 w 633888"/>
                <a:gd name="connsiteY884" fmla="*/ 235363 h 1229201"/>
                <a:gd name="connsiteX885" fmla="*/ 314135 w 633888"/>
                <a:gd name="connsiteY885" fmla="*/ 234125 h 1229201"/>
                <a:gd name="connsiteX886" fmla="*/ 310134 w 633888"/>
                <a:gd name="connsiteY886" fmla="*/ 238125 h 1229201"/>
                <a:gd name="connsiteX887" fmla="*/ 308420 w 633888"/>
                <a:gd name="connsiteY887" fmla="*/ 237649 h 1229201"/>
                <a:gd name="connsiteX888" fmla="*/ 307467 w 633888"/>
                <a:gd name="connsiteY888" fmla="*/ 235744 h 1229201"/>
                <a:gd name="connsiteX889" fmla="*/ 306991 w 633888"/>
                <a:gd name="connsiteY889" fmla="*/ 231743 h 1229201"/>
                <a:gd name="connsiteX890" fmla="*/ 307467 w 633888"/>
                <a:gd name="connsiteY890" fmla="*/ 226028 h 1229201"/>
                <a:gd name="connsiteX891" fmla="*/ 309753 w 633888"/>
                <a:gd name="connsiteY891" fmla="*/ 217837 h 1229201"/>
                <a:gd name="connsiteX892" fmla="*/ 313754 w 633888"/>
                <a:gd name="connsiteY892" fmla="*/ 216122 h 1229201"/>
                <a:gd name="connsiteX893" fmla="*/ 319659 w 633888"/>
                <a:gd name="connsiteY893" fmla="*/ 217075 h 1229201"/>
                <a:gd name="connsiteX894" fmla="*/ 326422 w 633888"/>
                <a:gd name="connsiteY894" fmla="*/ 221742 h 1229201"/>
                <a:gd name="connsiteX895" fmla="*/ 328422 w 633888"/>
                <a:gd name="connsiteY895" fmla="*/ 224600 h 1229201"/>
                <a:gd name="connsiteX896" fmla="*/ 328422 w 633888"/>
                <a:gd name="connsiteY896" fmla="*/ 226886 h 1229201"/>
                <a:gd name="connsiteX897" fmla="*/ 326041 w 633888"/>
                <a:gd name="connsiteY897" fmla="*/ 230410 h 1229201"/>
                <a:gd name="connsiteX898" fmla="*/ 358616 w 633888"/>
                <a:gd name="connsiteY898" fmla="*/ 205264 h 1229201"/>
                <a:gd name="connsiteX899" fmla="*/ 351377 w 633888"/>
                <a:gd name="connsiteY899" fmla="*/ 205359 h 1229201"/>
                <a:gd name="connsiteX900" fmla="*/ 355092 w 633888"/>
                <a:gd name="connsiteY900" fmla="*/ 197929 h 1229201"/>
                <a:gd name="connsiteX901" fmla="*/ 359474 w 633888"/>
                <a:gd name="connsiteY901" fmla="*/ 196120 h 1229201"/>
                <a:gd name="connsiteX902" fmla="*/ 367665 w 633888"/>
                <a:gd name="connsiteY902" fmla="*/ 196977 h 1229201"/>
                <a:gd name="connsiteX903" fmla="*/ 366236 w 633888"/>
                <a:gd name="connsiteY903" fmla="*/ 200215 h 1229201"/>
                <a:gd name="connsiteX904" fmla="*/ 358616 w 633888"/>
                <a:gd name="connsiteY904" fmla="*/ 205264 h 1229201"/>
                <a:gd name="connsiteX905" fmla="*/ 346996 w 633888"/>
                <a:gd name="connsiteY905" fmla="*/ 210788 h 1229201"/>
                <a:gd name="connsiteX906" fmla="*/ 341567 w 633888"/>
                <a:gd name="connsiteY906" fmla="*/ 213931 h 1229201"/>
                <a:gd name="connsiteX907" fmla="*/ 339185 w 633888"/>
                <a:gd name="connsiteY907" fmla="*/ 211360 h 1229201"/>
                <a:gd name="connsiteX908" fmla="*/ 338519 w 633888"/>
                <a:gd name="connsiteY908" fmla="*/ 203263 h 1229201"/>
                <a:gd name="connsiteX909" fmla="*/ 332042 w 633888"/>
                <a:gd name="connsiteY909" fmla="*/ 199835 h 1229201"/>
                <a:gd name="connsiteX910" fmla="*/ 328803 w 633888"/>
                <a:gd name="connsiteY910" fmla="*/ 197739 h 1229201"/>
                <a:gd name="connsiteX911" fmla="*/ 326327 w 633888"/>
                <a:gd name="connsiteY911" fmla="*/ 193643 h 1229201"/>
                <a:gd name="connsiteX912" fmla="*/ 326993 w 633888"/>
                <a:gd name="connsiteY912" fmla="*/ 192405 h 1229201"/>
                <a:gd name="connsiteX913" fmla="*/ 331280 w 633888"/>
                <a:gd name="connsiteY913" fmla="*/ 190690 h 1229201"/>
                <a:gd name="connsiteX914" fmla="*/ 338519 w 633888"/>
                <a:gd name="connsiteY914" fmla="*/ 198120 h 1229201"/>
                <a:gd name="connsiteX915" fmla="*/ 341567 w 633888"/>
                <a:gd name="connsiteY915" fmla="*/ 204026 h 1229201"/>
                <a:gd name="connsiteX916" fmla="*/ 346901 w 633888"/>
                <a:gd name="connsiteY916" fmla="*/ 205835 h 1229201"/>
                <a:gd name="connsiteX917" fmla="*/ 347663 w 633888"/>
                <a:gd name="connsiteY917" fmla="*/ 206693 h 1229201"/>
                <a:gd name="connsiteX918" fmla="*/ 346996 w 633888"/>
                <a:gd name="connsiteY918" fmla="*/ 210788 h 1229201"/>
                <a:gd name="connsiteX919" fmla="*/ 438150 w 633888"/>
                <a:gd name="connsiteY919" fmla="*/ 38481 h 1229201"/>
                <a:gd name="connsiteX920" fmla="*/ 439484 w 633888"/>
                <a:gd name="connsiteY920" fmla="*/ 47625 h 1229201"/>
                <a:gd name="connsiteX921" fmla="*/ 442722 w 633888"/>
                <a:gd name="connsiteY921" fmla="*/ 45244 h 1229201"/>
                <a:gd name="connsiteX922" fmla="*/ 447770 w 633888"/>
                <a:gd name="connsiteY922" fmla="*/ 54007 h 1229201"/>
                <a:gd name="connsiteX923" fmla="*/ 450342 w 633888"/>
                <a:gd name="connsiteY923" fmla="*/ 54102 h 1229201"/>
                <a:gd name="connsiteX924" fmla="*/ 454533 w 633888"/>
                <a:gd name="connsiteY924" fmla="*/ 50578 h 1229201"/>
                <a:gd name="connsiteX925" fmla="*/ 453676 w 633888"/>
                <a:gd name="connsiteY925" fmla="*/ 58769 h 1229201"/>
                <a:gd name="connsiteX926" fmla="*/ 449294 w 633888"/>
                <a:gd name="connsiteY926" fmla="*/ 81344 h 1229201"/>
                <a:gd name="connsiteX927" fmla="*/ 448056 w 633888"/>
                <a:gd name="connsiteY927" fmla="*/ 85154 h 1229201"/>
                <a:gd name="connsiteX928" fmla="*/ 447199 w 633888"/>
                <a:gd name="connsiteY928" fmla="*/ 91916 h 1229201"/>
                <a:gd name="connsiteX929" fmla="*/ 446342 w 633888"/>
                <a:gd name="connsiteY929" fmla="*/ 93250 h 1229201"/>
                <a:gd name="connsiteX930" fmla="*/ 445103 w 633888"/>
                <a:gd name="connsiteY930" fmla="*/ 107061 h 1229201"/>
                <a:gd name="connsiteX931" fmla="*/ 442151 w 633888"/>
                <a:gd name="connsiteY931" fmla="*/ 111538 h 1229201"/>
                <a:gd name="connsiteX932" fmla="*/ 439674 w 633888"/>
                <a:gd name="connsiteY932" fmla="*/ 122396 h 1229201"/>
                <a:gd name="connsiteX933" fmla="*/ 438626 w 633888"/>
                <a:gd name="connsiteY933" fmla="*/ 123444 h 1229201"/>
                <a:gd name="connsiteX934" fmla="*/ 435007 w 633888"/>
                <a:gd name="connsiteY934" fmla="*/ 119253 h 1229201"/>
                <a:gd name="connsiteX935" fmla="*/ 438626 w 633888"/>
                <a:gd name="connsiteY935" fmla="*/ 102775 h 1229201"/>
                <a:gd name="connsiteX936" fmla="*/ 440150 w 633888"/>
                <a:gd name="connsiteY936" fmla="*/ 93154 h 1229201"/>
                <a:gd name="connsiteX937" fmla="*/ 439198 w 633888"/>
                <a:gd name="connsiteY937" fmla="*/ 88202 h 1229201"/>
                <a:gd name="connsiteX938" fmla="*/ 437198 w 633888"/>
                <a:gd name="connsiteY938" fmla="*/ 83725 h 1229201"/>
                <a:gd name="connsiteX939" fmla="*/ 431673 w 633888"/>
                <a:gd name="connsiteY939" fmla="*/ 83534 h 1229201"/>
                <a:gd name="connsiteX940" fmla="*/ 427006 w 633888"/>
                <a:gd name="connsiteY940" fmla="*/ 85630 h 1229201"/>
                <a:gd name="connsiteX941" fmla="*/ 426053 w 633888"/>
                <a:gd name="connsiteY941" fmla="*/ 82963 h 1229201"/>
                <a:gd name="connsiteX942" fmla="*/ 425863 w 633888"/>
                <a:gd name="connsiteY942" fmla="*/ 79343 h 1229201"/>
                <a:gd name="connsiteX943" fmla="*/ 424720 w 633888"/>
                <a:gd name="connsiteY943" fmla="*/ 78200 h 1229201"/>
                <a:gd name="connsiteX944" fmla="*/ 418529 w 633888"/>
                <a:gd name="connsiteY944" fmla="*/ 78486 h 1229201"/>
                <a:gd name="connsiteX945" fmla="*/ 416719 w 633888"/>
                <a:gd name="connsiteY945" fmla="*/ 77438 h 1229201"/>
                <a:gd name="connsiteX946" fmla="*/ 415576 w 633888"/>
                <a:gd name="connsiteY946" fmla="*/ 74200 h 1229201"/>
                <a:gd name="connsiteX947" fmla="*/ 415290 w 633888"/>
                <a:gd name="connsiteY947" fmla="*/ 71533 h 1229201"/>
                <a:gd name="connsiteX948" fmla="*/ 420910 w 633888"/>
                <a:gd name="connsiteY948" fmla="*/ 69533 h 1229201"/>
                <a:gd name="connsiteX949" fmla="*/ 426149 w 633888"/>
                <a:gd name="connsiteY949" fmla="*/ 70295 h 1229201"/>
                <a:gd name="connsiteX950" fmla="*/ 433864 w 633888"/>
                <a:gd name="connsiteY950" fmla="*/ 65056 h 1229201"/>
                <a:gd name="connsiteX951" fmla="*/ 429006 w 633888"/>
                <a:gd name="connsiteY951" fmla="*/ 47435 h 1229201"/>
                <a:gd name="connsiteX952" fmla="*/ 422720 w 633888"/>
                <a:gd name="connsiteY952" fmla="*/ 45815 h 1229201"/>
                <a:gd name="connsiteX953" fmla="*/ 421196 w 633888"/>
                <a:gd name="connsiteY953" fmla="*/ 44101 h 1229201"/>
                <a:gd name="connsiteX954" fmla="*/ 422434 w 633888"/>
                <a:gd name="connsiteY954" fmla="*/ 41053 h 1229201"/>
                <a:gd name="connsiteX955" fmla="*/ 425958 w 633888"/>
                <a:gd name="connsiteY955" fmla="*/ 39434 h 1229201"/>
                <a:gd name="connsiteX956" fmla="*/ 431292 w 633888"/>
                <a:gd name="connsiteY956" fmla="*/ 30480 h 1229201"/>
                <a:gd name="connsiteX957" fmla="*/ 434531 w 633888"/>
                <a:gd name="connsiteY957" fmla="*/ 29051 h 1229201"/>
                <a:gd name="connsiteX958" fmla="*/ 438531 w 633888"/>
                <a:gd name="connsiteY958" fmla="*/ 29337 h 1229201"/>
                <a:gd name="connsiteX959" fmla="*/ 438150 w 633888"/>
                <a:gd name="connsiteY959" fmla="*/ 38481 h 1229201"/>
                <a:gd name="connsiteX960" fmla="*/ 455105 w 633888"/>
                <a:gd name="connsiteY960" fmla="*/ 41529 h 1229201"/>
                <a:gd name="connsiteX961" fmla="*/ 453485 w 633888"/>
                <a:gd name="connsiteY961" fmla="*/ 43053 h 1229201"/>
                <a:gd name="connsiteX962" fmla="*/ 447294 w 633888"/>
                <a:gd name="connsiteY962" fmla="*/ 29813 h 1229201"/>
                <a:gd name="connsiteX963" fmla="*/ 451866 w 633888"/>
                <a:gd name="connsiteY963" fmla="*/ 14573 h 1229201"/>
                <a:gd name="connsiteX964" fmla="*/ 457486 w 633888"/>
                <a:gd name="connsiteY964" fmla="*/ 15050 h 1229201"/>
                <a:gd name="connsiteX965" fmla="*/ 458343 w 633888"/>
                <a:gd name="connsiteY965" fmla="*/ 19050 h 1229201"/>
                <a:gd name="connsiteX966" fmla="*/ 457867 w 633888"/>
                <a:gd name="connsiteY966" fmla="*/ 22765 h 1229201"/>
                <a:gd name="connsiteX967" fmla="*/ 455009 w 633888"/>
                <a:gd name="connsiteY967" fmla="*/ 23051 h 1229201"/>
                <a:gd name="connsiteX968" fmla="*/ 454724 w 633888"/>
                <a:gd name="connsiteY968" fmla="*/ 24194 h 1229201"/>
                <a:gd name="connsiteX969" fmla="*/ 455581 w 633888"/>
                <a:gd name="connsiteY969" fmla="*/ 31242 h 1229201"/>
                <a:gd name="connsiteX970" fmla="*/ 455676 w 633888"/>
                <a:gd name="connsiteY970" fmla="*/ 39434 h 1229201"/>
                <a:gd name="connsiteX971" fmla="*/ 455105 w 633888"/>
                <a:gd name="connsiteY971" fmla="*/ 41529 h 1229201"/>
                <a:gd name="connsiteX972" fmla="*/ 472345 w 633888"/>
                <a:gd name="connsiteY972" fmla="*/ 2572 h 1229201"/>
                <a:gd name="connsiteX973" fmla="*/ 472345 w 633888"/>
                <a:gd name="connsiteY973" fmla="*/ 4096 h 1229201"/>
                <a:gd name="connsiteX974" fmla="*/ 469011 w 633888"/>
                <a:gd name="connsiteY974" fmla="*/ 15145 h 1229201"/>
                <a:gd name="connsiteX975" fmla="*/ 469011 w 633888"/>
                <a:gd name="connsiteY975" fmla="*/ 19336 h 1229201"/>
                <a:gd name="connsiteX976" fmla="*/ 463677 w 633888"/>
                <a:gd name="connsiteY976" fmla="*/ 18955 h 1229201"/>
                <a:gd name="connsiteX977" fmla="*/ 462820 w 633888"/>
                <a:gd name="connsiteY977" fmla="*/ 17621 h 1229201"/>
                <a:gd name="connsiteX978" fmla="*/ 461867 w 633888"/>
                <a:gd name="connsiteY978" fmla="*/ 11239 h 1229201"/>
                <a:gd name="connsiteX979" fmla="*/ 462534 w 633888"/>
                <a:gd name="connsiteY979" fmla="*/ 4477 h 1229201"/>
                <a:gd name="connsiteX980" fmla="*/ 463296 w 633888"/>
                <a:gd name="connsiteY980" fmla="*/ 2762 h 1229201"/>
                <a:gd name="connsiteX981" fmla="*/ 464820 w 633888"/>
                <a:gd name="connsiteY981" fmla="*/ 2096 h 1229201"/>
                <a:gd name="connsiteX982" fmla="*/ 466535 w 633888"/>
                <a:gd name="connsiteY982" fmla="*/ 3429 h 1229201"/>
                <a:gd name="connsiteX983" fmla="*/ 469202 w 633888"/>
                <a:gd name="connsiteY983" fmla="*/ 0 h 1229201"/>
                <a:gd name="connsiteX984" fmla="*/ 470535 w 633888"/>
                <a:gd name="connsiteY984" fmla="*/ 0 h 1229201"/>
                <a:gd name="connsiteX985" fmla="*/ 472345 w 633888"/>
                <a:gd name="connsiteY985" fmla="*/ 2572 h 122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</a:cxnLst>
              <a:rect l="l" t="t" r="r" b="b"/>
              <a:pathLst>
                <a:path w="633888" h="1229201">
                  <a:moveTo>
                    <a:pt x="453676" y="1162145"/>
                  </a:moveTo>
                  <a:lnTo>
                    <a:pt x="448247" y="1165575"/>
                  </a:lnTo>
                  <a:lnTo>
                    <a:pt x="446627" y="1169670"/>
                  </a:lnTo>
                  <a:lnTo>
                    <a:pt x="445294" y="1171289"/>
                  </a:lnTo>
                  <a:lnTo>
                    <a:pt x="441770" y="1172337"/>
                  </a:lnTo>
                  <a:lnTo>
                    <a:pt x="438245" y="1172432"/>
                  </a:lnTo>
                  <a:lnTo>
                    <a:pt x="424815" y="1164241"/>
                  </a:lnTo>
                  <a:lnTo>
                    <a:pt x="421767" y="1164526"/>
                  </a:lnTo>
                  <a:lnTo>
                    <a:pt x="424815" y="1160812"/>
                  </a:lnTo>
                  <a:lnTo>
                    <a:pt x="433102" y="1157764"/>
                  </a:lnTo>
                  <a:lnTo>
                    <a:pt x="437769" y="1153763"/>
                  </a:lnTo>
                  <a:lnTo>
                    <a:pt x="448628" y="1157669"/>
                  </a:lnTo>
                  <a:lnTo>
                    <a:pt x="453676" y="1162145"/>
                  </a:lnTo>
                  <a:close/>
                  <a:moveTo>
                    <a:pt x="252984" y="888492"/>
                  </a:moveTo>
                  <a:lnTo>
                    <a:pt x="255651" y="890492"/>
                  </a:lnTo>
                  <a:lnTo>
                    <a:pt x="262414" y="890206"/>
                  </a:lnTo>
                  <a:lnTo>
                    <a:pt x="260223" y="894588"/>
                  </a:lnTo>
                  <a:lnTo>
                    <a:pt x="252794" y="899541"/>
                  </a:lnTo>
                  <a:lnTo>
                    <a:pt x="247745" y="904399"/>
                  </a:lnTo>
                  <a:lnTo>
                    <a:pt x="241649" y="908494"/>
                  </a:lnTo>
                  <a:lnTo>
                    <a:pt x="238792" y="903827"/>
                  </a:lnTo>
                  <a:lnTo>
                    <a:pt x="235363" y="904018"/>
                  </a:lnTo>
                  <a:lnTo>
                    <a:pt x="230124" y="894969"/>
                  </a:lnTo>
                  <a:lnTo>
                    <a:pt x="229172" y="881539"/>
                  </a:lnTo>
                  <a:lnTo>
                    <a:pt x="236030" y="878015"/>
                  </a:lnTo>
                  <a:lnTo>
                    <a:pt x="245364" y="878205"/>
                  </a:lnTo>
                  <a:lnTo>
                    <a:pt x="252984" y="888492"/>
                  </a:lnTo>
                  <a:close/>
                  <a:moveTo>
                    <a:pt x="123444" y="805529"/>
                  </a:moveTo>
                  <a:lnTo>
                    <a:pt x="117920" y="804863"/>
                  </a:lnTo>
                  <a:lnTo>
                    <a:pt x="114110" y="806767"/>
                  </a:lnTo>
                  <a:lnTo>
                    <a:pt x="111633" y="808577"/>
                  </a:lnTo>
                  <a:lnTo>
                    <a:pt x="109252" y="808292"/>
                  </a:lnTo>
                  <a:lnTo>
                    <a:pt x="102299" y="808959"/>
                  </a:lnTo>
                  <a:lnTo>
                    <a:pt x="95822" y="808768"/>
                  </a:lnTo>
                  <a:lnTo>
                    <a:pt x="94869" y="805910"/>
                  </a:lnTo>
                  <a:lnTo>
                    <a:pt x="96012" y="797338"/>
                  </a:lnTo>
                  <a:lnTo>
                    <a:pt x="94488" y="795052"/>
                  </a:lnTo>
                  <a:lnTo>
                    <a:pt x="88297" y="793813"/>
                  </a:lnTo>
                  <a:lnTo>
                    <a:pt x="86011" y="791813"/>
                  </a:lnTo>
                  <a:lnTo>
                    <a:pt x="82391" y="785813"/>
                  </a:lnTo>
                  <a:lnTo>
                    <a:pt x="81725" y="783050"/>
                  </a:lnTo>
                  <a:lnTo>
                    <a:pt x="81248" y="779241"/>
                  </a:lnTo>
                  <a:lnTo>
                    <a:pt x="77438" y="774192"/>
                  </a:lnTo>
                  <a:lnTo>
                    <a:pt x="72866" y="770668"/>
                  </a:lnTo>
                  <a:lnTo>
                    <a:pt x="70199" y="770477"/>
                  </a:lnTo>
                  <a:lnTo>
                    <a:pt x="64770" y="776288"/>
                  </a:lnTo>
                  <a:lnTo>
                    <a:pt x="60389" y="782193"/>
                  </a:lnTo>
                  <a:lnTo>
                    <a:pt x="61913" y="785146"/>
                  </a:lnTo>
                  <a:lnTo>
                    <a:pt x="63341" y="789051"/>
                  </a:lnTo>
                  <a:lnTo>
                    <a:pt x="60960" y="791813"/>
                  </a:lnTo>
                  <a:lnTo>
                    <a:pt x="53721" y="798195"/>
                  </a:lnTo>
                  <a:lnTo>
                    <a:pt x="52578" y="800672"/>
                  </a:lnTo>
                  <a:lnTo>
                    <a:pt x="50578" y="802005"/>
                  </a:lnTo>
                  <a:lnTo>
                    <a:pt x="47149" y="800195"/>
                  </a:lnTo>
                  <a:lnTo>
                    <a:pt x="38481" y="800576"/>
                  </a:lnTo>
                  <a:lnTo>
                    <a:pt x="34481" y="799529"/>
                  </a:lnTo>
                  <a:lnTo>
                    <a:pt x="29813" y="794766"/>
                  </a:lnTo>
                  <a:lnTo>
                    <a:pt x="18574" y="791718"/>
                  </a:lnTo>
                  <a:lnTo>
                    <a:pt x="16669" y="784193"/>
                  </a:lnTo>
                  <a:lnTo>
                    <a:pt x="14478" y="782765"/>
                  </a:lnTo>
                  <a:lnTo>
                    <a:pt x="1715" y="769810"/>
                  </a:lnTo>
                  <a:lnTo>
                    <a:pt x="0" y="765525"/>
                  </a:lnTo>
                  <a:lnTo>
                    <a:pt x="1619" y="762953"/>
                  </a:lnTo>
                  <a:lnTo>
                    <a:pt x="6382" y="759048"/>
                  </a:lnTo>
                  <a:lnTo>
                    <a:pt x="22479" y="752570"/>
                  </a:lnTo>
                  <a:lnTo>
                    <a:pt x="24956" y="749903"/>
                  </a:lnTo>
                  <a:lnTo>
                    <a:pt x="25527" y="747617"/>
                  </a:lnTo>
                  <a:lnTo>
                    <a:pt x="20765" y="744950"/>
                  </a:lnTo>
                  <a:lnTo>
                    <a:pt x="16574" y="742093"/>
                  </a:lnTo>
                  <a:lnTo>
                    <a:pt x="15145" y="740188"/>
                  </a:lnTo>
                  <a:lnTo>
                    <a:pt x="14954" y="738473"/>
                  </a:lnTo>
                  <a:lnTo>
                    <a:pt x="17431" y="736283"/>
                  </a:lnTo>
                  <a:lnTo>
                    <a:pt x="22289" y="736187"/>
                  </a:lnTo>
                  <a:lnTo>
                    <a:pt x="26099" y="737140"/>
                  </a:lnTo>
                  <a:lnTo>
                    <a:pt x="29147" y="735235"/>
                  </a:lnTo>
                  <a:lnTo>
                    <a:pt x="34481" y="733235"/>
                  </a:lnTo>
                  <a:lnTo>
                    <a:pt x="38100" y="730758"/>
                  </a:lnTo>
                  <a:lnTo>
                    <a:pt x="41148" y="724376"/>
                  </a:lnTo>
                  <a:lnTo>
                    <a:pt x="44387" y="718661"/>
                  </a:lnTo>
                  <a:lnTo>
                    <a:pt x="44768" y="715518"/>
                  </a:lnTo>
                  <a:lnTo>
                    <a:pt x="47625" y="704564"/>
                  </a:lnTo>
                  <a:lnTo>
                    <a:pt x="49149" y="701802"/>
                  </a:lnTo>
                  <a:lnTo>
                    <a:pt x="59341" y="694659"/>
                  </a:lnTo>
                  <a:lnTo>
                    <a:pt x="61913" y="698563"/>
                  </a:lnTo>
                  <a:lnTo>
                    <a:pt x="66866" y="699516"/>
                  </a:lnTo>
                  <a:lnTo>
                    <a:pt x="71342" y="695897"/>
                  </a:lnTo>
                  <a:lnTo>
                    <a:pt x="76772" y="684562"/>
                  </a:lnTo>
                  <a:lnTo>
                    <a:pt x="80486" y="683800"/>
                  </a:lnTo>
                  <a:lnTo>
                    <a:pt x="84582" y="684752"/>
                  </a:lnTo>
                  <a:lnTo>
                    <a:pt x="92678" y="683324"/>
                  </a:lnTo>
                  <a:lnTo>
                    <a:pt x="106966" y="677989"/>
                  </a:lnTo>
                  <a:lnTo>
                    <a:pt x="113348" y="677894"/>
                  </a:lnTo>
                  <a:lnTo>
                    <a:pt x="122396" y="680656"/>
                  </a:lnTo>
                  <a:lnTo>
                    <a:pt x="129159" y="680561"/>
                  </a:lnTo>
                  <a:lnTo>
                    <a:pt x="135160" y="688753"/>
                  </a:lnTo>
                  <a:lnTo>
                    <a:pt x="138303" y="701612"/>
                  </a:lnTo>
                  <a:lnTo>
                    <a:pt x="145828" y="714280"/>
                  </a:lnTo>
                  <a:lnTo>
                    <a:pt x="155543" y="725233"/>
                  </a:lnTo>
                  <a:lnTo>
                    <a:pt x="155924" y="731996"/>
                  </a:lnTo>
                  <a:lnTo>
                    <a:pt x="152495" y="735521"/>
                  </a:lnTo>
                  <a:lnTo>
                    <a:pt x="145161" y="739998"/>
                  </a:lnTo>
                  <a:lnTo>
                    <a:pt x="145161" y="744760"/>
                  </a:lnTo>
                  <a:lnTo>
                    <a:pt x="150019" y="742379"/>
                  </a:lnTo>
                  <a:lnTo>
                    <a:pt x="154210" y="741235"/>
                  </a:lnTo>
                  <a:lnTo>
                    <a:pt x="164211" y="742379"/>
                  </a:lnTo>
                  <a:lnTo>
                    <a:pt x="167640" y="747236"/>
                  </a:lnTo>
                  <a:lnTo>
                    <a:pt x="170117" y="754475"/>
                  </a:lnTo>
                  <a:lnTo>
                    <a:pt x="171355" y="760381"/>
                  </a:lnTo>
                  <a:lnTo>
                    <a:pt x="170498" y="766858"/>
                  </a:lnTo>
                  <a:lnTo>
                    <a:pt x="167831" y="764762"/>
                  </a:lnTo>
                  <a:lnTo>
                    <a:pt x="165068" y="759048"/>
                  </a:lnTo>
                  <a:lnTo>
                    <a:pt x="162020" y="756380"/>
                  </a:lnTo>
                  <a:lnTo>
                    <a:pt x="158496" y="754951"/>
                  </a:lnTo>
                  <a:lnTo>
                    <a:pt x="160115" y="762857"/>
                  </a:lnTo>
                  <a:lnTo>
                    <a:pt x="159449" y="773430"/>
                  </a:lnTo>
                  <a:lnTo>
                    <a:pt x="160973" y="774383"/>
                  </a:lnTo>
                  <a:lnTo>
                    <a:pt x="165735" y="774573"/>
                  </a:lnTo>
                  <a:lnTo>
                    <a:pt x="162592" y="785431"/>
                  </a:lnTo>
                  <a:lnTo>
                    <a:pt x="156115" y="788289"/>
                  </a:lnTo>
                  <a:lnTo>
                    <a:pt x="148590" y="789432"/>
                  </a:lnTo>
                  <a:lnTo>
                    <a:pt x="146780" y="793242"/>
                  </a:lnTo>
                  <a:lnTo>
                    <a:pt x="145352" y="798195"/>
                  </a:lnTo>
                  <a:lnTo>
                    <a:pt x="141446" y="805434"/>
                  </a:lnTo>
                  <a:lnTo>
                    <a:pt x="136208" y="809625"/>
                  </a:lnTo>
                  <a:lnTo>
                    <a:pt x="129731" y="808768"/>
                  </a:lnTo>
                  <a:lnTo>
                    <a:pt x="123444" y="805529"/>
                  </a:lnTo>
                  <a:close/>
                  <a:moveTo>
                    <a:pt x="194786" y="654558"/>
                  </a:moveTo>
                  <a:lnTo>
                    <a:pt x="186690" y="654653"/>
                  </a:lnTo>
                  <a:lnTo>
                    <a:pt x="183737" y="653701"/>
                  </a:lnTo>
                  <a:lnTo>
                    <a:pt x="180308" y="650938"/>
                  </a:lnTo>
                  <a:lnTo>
                    <a:pt x="176308" y="635413"/>
                  </a:lnTo>
                  <a:lnTo>
                    <a:pt x="177737" y="629888"/>
                  </a:lnTo>
                  <a:lnTo>
                    <a:pt x="179356" y="627126"/>
                  </a:lnTo>
                  <a:lnTo>
                    <a:pt x="181166" y="625030"/>
                  </a:lnTo>
                  <a:lnTo>
                    <a:pt x="185357" y="624173"/>
                  </a:lnTo>
                  <a:lnTo>
                    <a:pt x="189643" y="627126"/>
                  </a:lnTo>
                  <a:lnTo>
                    <a:pt x="191262" y="629888"/>
                  </a:lnTo>
                  <a:lnTo>
                    <a:pt x="194786" y="640366"/>
                  </a:lnTo>
                  <a:lnTo>
                    <a:pt x="195453" y="649414"/>
                  </a:lnTo>
                  <a:lnTo>
                    <a:pt x="194786" y="654558"/>
                  </a:lnTo>
                  <a:close/>
                  <a:moveTo>
                    <a:pt x="129159" y="599789"/>
                  </a:moveTo>
                  <a:lnTo>
                    <a:pt x="131445" y="614458"/>
                  </a:lnTo>
                  <a:lnTo>
                    <a:pt x="133731" y="623602"/>
                  </a:lnTo>
                  <a:lnTo>
                    <a:pt x="133922" y="626650"/>
                  </a:lnTo>
                  <a:lnTo>
                    <a:pt x="131731" y="630936"/>
                  </a:lnTo>
                  <a:lnTo>
                    <a:pt x="121158" y="636651"/>
                  </a:lnTo>
                  <a:lnTo>
                    <a:pt x="117920" y="636651"/>
                  </a:lnTo>
                  <a:lnTo>
                    <a:pt x="117729" y="635318"/>
                  </a:lnTo>
                  <a:lnTo>
                    <a:pt x="120110" y="629507"/>
                  </a:lnTo>
                  <a:lnTo>
                    <a:pt x="118110" y="622840"/>
                  </a:lnTo>
                  <a:lnTo>
                    <a:pt x="119063" y="617887"/>
                  </a:lnTo>
                  <a:lnTo>
                    <a:pt x="118110" y="616934"/>
                  </a:lnTo>
                  <a:lnTo>
                    <a:pt x="116015" y="617696"/>
                  </a:lnTo>
                  <a:lnTo>
                    <a:pt x="108490" y="625602"/>
                  </a:lnTo>
                  <a:lnTo>
                    <a:pt x="105918" y="626459"/>
                  </a:lnTo>
                  <a:lnTo>
                    <a:pt x="105632" y="624840"/>
                  </a:lnTo>
                  <a:lnTo>
                    <a:pt x="107537" y="618268"/>
                  </a:lnTo>
                  <a:lnTo>
                    <a:pt x="107728" y="613791"/>
                  </a:lnTo>
                  <a:lnTo>
                    <a:pt x="108871" y="611029"/>
                  </a:lnTo>
                  <a:lnTo>
                    <a:pt x="110966" y="608552"/>
                  </a:lnTo>
                  <a:lnTo>
                    <a:pt x="113443" y="606647"/>
                  </a:lnTo>
                  <a:lnTo>
                    <a:pt x="115348" y="606362"/>
                  </a:lnTo>
                  <a:lnTo>
                    <a:pt x="117443" y="608267"/>
                  </a:lnTo>
                  <a:lnTo>
                    <a:pt x="123635" y="602837"/>
                  </a:lnTo>
                  <a:lnTo>
                    <a:pt x="129159" y="599789"/>
                  </a:lnTo>
                  <a:close/>
                  <a:moveTo>
                    <a:pt x="139351" y="613124"/>
                  </a:moveTo>
                  <a:lnTo>
                    <a:pt x="138017" y="614267"/>
                  </a:lnTo>
                  <a:lnTo>
                    <a:pt x="134779" y="613981"/>
                  </a:lnTo>
                  <a:lnTo>
                    <a:pt x="133541" y="612172"/>
                  </a:lnTo>
                  <a:lnTo>
                    <a:pt x="132874" y="609314"/>
                  </a:lnTo>
                  <a:lnTo>
                    <a:pt x="132779" y="604076"/>
                  </a:lnTo>
                  <a:lnTo>
                    <a:pt x="134779" y="600361"/>
                  </a:lnTo>
                  <a:lnTo>
                    <a:pt x="143066" y="594741"/>
                  </a:lnTo>
                  <a:lnTo>
                    <a:pt x="139351" y="592836"/>
                  </a:lnTo>
                  <a:lnTo>
                    <a:pt x="139160" y="591407"/>
                  </a:lnTo>
                  <a:lnTo>
                    <a:pt x="141351" y="586740"/>
                  </a:lnTo>
                  <a:lnTo>
                    <a:pt x="150305" y="579406"/>
                  </a:lnTo>
                  <a:lnTo>
                    <a:pt x="152686" y="578072"/>
                  </a:lnTo>
                  <a:lnTo>
                    <a:pt x="155067" y="578263"/>
                  </a:lnTo>
                  <a:lnTo>
                    <a:pt x="150400" y="591217"/>
                  </a:lnTo>
                  <a:lnTo>
                    <a:pt x="139351" y="613124"/>
                  </a:lnTo>
                  <a:close/>
                  <a:moveTo>
                    <a:pt x="151638" y="552260"/>
                  </a:moveTo>
                  <a:lnTo>
                    <a:pt x="126111" y="558737"/>
                  </a:lnTo>
                  <a:lnTo>
                    <a:pt x="117348" y="558165"/>
                  </a:lnTo>
                  <a:lnTo>
                    <a:pt x="116586" y="555022"/>
                  </a:lnTo>
                  <a:lnTo>
                    <a:pt x="118301" y="552926"/>
                  </a:lnTo>
                  <a:lnTo>
                    <a:pt x="125540" y="550831"/>
                  </a:lnTo>
                  <a:lnTo>
                    <a:pt x="128492" y="535400"/>
                  </a:lnTo>
                  <a:lnTo>
                    <a:pt x="117539" y="528256"/>
                  </a:lnTo>
                  <a:lnTo>
                    <a:pt x="116967" y="526256"/>
                  </a:lnTo>
                  <a:lnTo>
                    <a:pt x="117824" y="522827"/>
                  </a:lnTo>
                  <a:lnTo>
                    <a:pt x="119063" y="521303"/>
                  </a:lnTo>
                  <a:lnTo>
                    <a:pt x="125730" y="517684"/>
                  </a:lnTo>
                  <a:lnTo>
                    <a:pt x="128588" y="516827"/>
                  </a:lnTo>
                  <a:lnTo>
                    <a:pt x="130874" y="517303"/>
                  </a:lnTo>
                  <a:lnTo>
                    <a:pt x="135541" y="521494"/>
                  </a:lnTo>
                  <a:lnTo>
                    <a:pt x="140875" y="530257"/>
                  </a:lnTo>
                  <a:lnTo>
                    <a:pt x="147923" y="531686"/>
                  </a:lnTo>
                  <a:lnTo>
                    <a:pt x="152781" y="535305"/>
                  </a:lnTo>
                  <a:lnTo>
                    <a:pt x="151638" y="552260"/>
                  </a:lnTo>
                  <a:close/>
                  <a:moveTo>
                    <a:pt x="98489" y="524351"/>
                  </a:moveTo>
                  <a:lnTo>
                    <a:pt x="94869" y="525018"/>
                  </a:lnTo>
                  <a:lnTo>
                    <a:pt x="94583" y="523399"/>
                  </a:lnTo>
                  <a:lnTo>
                    <a:pt x="100870" y="515493"/>
                  </a:lnTo>
                  <a:lnTo>
                    <a:pt x="104966" y="514255"/>
                  </a:lnTo>
                  <a:lnTo>
                    <a:pt x="106394" y="515017"/>
                  </a:lnTo>
                  <a:lnTo>
                    <a:pt x="103442" y="519589"/>
                  </a:lnTo>
                  <a:lnTo>
                    <a:pt x="98489" y="524351"/>
                  </a:lnTo>
                  <a:close/>
                  <a:moveTo>
                    <a:pt x="46577" y="479965"/>
                  </a:moveTo>
                  <a:lnTo>
                    <a:pt x="40958" y="481584"/>
                  </a:lnTo>
                  <a:lnTo>
                    <a:pt x="38862" y="480631"/>
                  </a:lnTo>
                  <a:lnTo>
                    <a:pt x="38576" y="479108"/>
                  </a:lnTo>
                  <a:lnTo>
                    <a:pt x="39815" y="475107"/>
                  </a:lnTo>
                  <a:lnTo>
                    <a:pt x="44196" y="473678"/>
                  </a:lnTo>
                  <a:lnTo>
                    <a:pt x="47244" y="475869"/>
                  </a:lnTo>
                  <a:lnTo>
                    <a:pt x="47816" y="477869"/>
                  </a:lnTo>
                  <a:lnTo>
                    <a:pt x="46577" y="479965"/>
                  </a:lnTo>
                  <a:close/>
                  <a:moveTo>
                    <a:pt x="119539" y="480060"/>
                  </a:moveTo>
                  <a:lnTo>
                    <a:pt x="117634" y="481584"/>
                  </a:lnTo>
                  <a:lnTo>
                    <a:pt x="115253" y="481203"/>
                  </a:lnTo>
                  <a:lnTo>
                    <a:pt x="112871" y="479298"/>
                  </a:lnTo>
                  <a:lnTo>
                    <a:pt x="109728" y="473773"/>
                  </a:lnTo>
                  <a:lnTo>
                    <a:pt x="116777" y="469963"/>
                  </a:lnTo>
                  <a:lnTo>
                    <a:pt x="119634" y="472154"/>
                  </a:lnTo>
                  <a:lnTo>
                    <a:pt x="120682" y="474726"/>
                  </a:lnTo>
                  <a:lnTo>
                    <a:pt x="120777" y="477584"/>
                  </a:lnTo>
                  <a:lnTo>
                    <a:pt x="119539" y="480060"/>
                  </a:lnTo>
                  <a:close/>
                  <a:moveTo>
                    <a:pt x="57341" y="462248"/>
                  </a:moveTo>
                  <a:lnTo>
                    <a:pt x="54578" y="462915"/>
                  </a:lnTo>
                  <a:lnTo>
                    <a:pt x="51054" y="462344"/>
                  </a:lnTo>
                  <a:lnTo>
                    <a:pt x="48863" y="460534"/>
                  </a:lnTo>
                  <a:lnTo>
                    <a:pt x="46673" y="453200"/>
                  </a:lnTo>
                  <a:lnTo>
                    <a:pt x="46292" y="448818"/>
                  </a:lnTo>
                  <a:lnTo>
                    <a:pt x="47244" y="440627"/>
                  </a:lnTo>
                  <a:lnTo>
                    <a:pt x="47054" y="430816"/>
                  </a:lnTo>
                  <a:lnTo>
                    <a:pt x="54388" y="430530"/>
                  </a:lnTo>
                  <a:lnTo>
                    <a:pt x="56198" y="431959"/>
                  </a:lnTo>
                  <a:lnTo>
                    <a:pt x="57436" y="461010"/>
                  </a:lnTo>
                  <a:lnTo>
                    <a:pt x="57341" y="462248"/>
                  </a:lnTo>
                  <a:close/>
                  <a:moveTo>
                    <a:pt x="128111" y="416052"/>
                  </a:moveTo>
                  <a:lnTo>
                    <a:pt x="128016" y="421386"/>
                  </a:lnTo>
                  <a:lnTo>
                    <a:pt x="126968" y="427577"/>
                  </a:lnTo>
                  <a:lnTo>
                    <a:pt x="128397" y="434054"/>
                  </a:lnTo>
                  <a:lnTo>
                    <a:pt x="128778" y="438817"/>
                  </a:lnTo>
                  <a:lnTo>
                    <a:pt x="131445" y="440246"/>
                  </a:lnTo>
                  <a:lnTo>
                    <a:pt x="133064" y="442436"/>
                  </a:lnTo>
                  <a:lnTo>
                    <a:pt x="145066" y="444818"/>
                  </a:lnTo>
                  <a:lnTo>
                    <a:pt x="156305" y="444151"/>
                  </a:lnTo>
                  <a:lnTo>
                    <a:pt x="158401" y="446056"/>
                  </a:lnTo>
                  <a:lnTo>
                    <a:pt x="158687" y="449104"/>
                  </a:lnTo>
                  <a:lnTo>
                    <a:pt x="156877" y="452438"/>
                  </a:lnTo>
                  <a:lnTo>
                    <a:pt x="150495" y="458629"/>
                  </a:lnTo>
                  <a:lnTo>
                    <a:pt x="142970" y="468535"/>
                  </a:lnTo>
                  <a:lnTo>
                    <a:pt x="140684" y="470535"/>
                  </a:lnTo>
                  <a:lnTo>
                    <a:pt x="138208" y="470630"/>
                  </a:lnTo>
                  <a:lnTo>
                    <a:pt x="136493" y="469773"/>
                  </a:lnTo>
                  <a:lnTo>
                    <a:pt x="135255" y="452152"/>
                  </a:lnTo>
                  <a:lnTo>
                    <a:pt x="126968" y="454438"/>
                  </a:lnTo>
                  <a:lnTo>
                    <a:pt x="120396" y="454152"/>
                  </a:lnTo>
                  <a:lnTo>
                    <a:pt x="116777" y="451961"/>
                  </a:lnTo>
                  <a:lnTo>
                    <a:pt x="114205" y="447865"/>
                  </a:lnTo>
                  <a:lnTo>
                    <a:pt x="109061" y="437197"/>
                  </a:lnTo>
                  <a:lnTo>
                    <a:pt x="94107" y="433006"/>
                  </a:lnTo>
                  <a:lnTo>
                    <a:pt x="89916" y="427101"/>
                  </a:lnTo>
                  <a:lnTo>
                    <a:pt x="88678" y="423577"/>
                  </a:lnTo>
                  <a:lnTo>
                    <a:pt x="89154" y="421577"/>
                  </a:lnTo>
                  <a:lnTo>
                    <a:pt x="92297" y="417195"/>
                  </a:lnTo>
                  <a:lnTo>
                    <a:pt x="96203" y="418719"/>
                  </a:lnTo>
                  <a:lnTo>
                    <a:pt x="98584" y="417767"/>
                  </a:lnTo>
                  <a:lnTo>
                    <a:pt x="100108" y="415862"/>
                  </a:lnTo>
                  <a:lnTo>
                    <a:pt x="100013" y="414242"/>
                  </a:lnTo>
                  <a:lnTo>
                    <a:pt x="98012" y="410432"/>
                  </a:lnTo>
                  <a:lnTo>
                    <a:pt x="97917" y="409194"/>
                  </a:lnTo>
                  <a:lnTo>
                    <a:pt x="113157" y="404336"/>
                  </a:lnTo>
                  <a:lnTo>
                    <a:pt x="114491" y="396812"/>
                  </a:lnTo>
                  <a:lnTo>
                    <a:pt x="117824" y="396145"/>
                  </a:lnTo>
                  <a:lnTo>
                    <a:pt x="121634" y="398621"/>
                  </a:lnTo>
                  <a:lnTo>
                    <a:pt x="126778" y="406527"/>
                  </a:lnTo>
                  <a:lnTo>
                    <a:pt x="128111" y="416052"/>
                  </a:lnTo>
                  <a:close/>
                  <a:moveTo>
                    <a:pt x="60198" y="394811"/>
                  </a:moveTo>
                  <a:lnTo>
                    <a:pt x="67437" y="401574"/>
                  </a:lnTo>
                  <a:lnTo>
                    <a:pt x="61627" y="412718"/>
                  </a:lnTo>
                  <a:lnTo>
                    <a:pt x="52769" y="412623"/>
                  </a:lnTo>
                  <a:lnTo>
                    <a:pt x="40386" y="404527"/>
                  </a:lnTo>
                  <a:lnTo>
                    <a:pt x="40291" y="402908"/>
                  </a:lnTo>
                  <a:lnTo>
                    <a:pt x="41339" y="400431"/>
                  </a:lnTo>
                  <a:lnTo>
                    <a:pt x="43244" y="398431"/>
                  </a:lnTo>
                  <a:lnTo>
                    <a:pt x="45149" y="398050"/>
                  </a:lnTo>
                  <a:lnTo>
                    <a:pt x="48197" y="399383"/>
                  </a:lnTo>
                  <a:lnTo>
                    <a:pt x="52483" y="397193"/>
                  </a:lnTo>
                  <a:lnTo>
                    <a:pt x="56007" y="397859"/>
                  </a:lnTo>
                  <a:lnTo>
                    <a:pt x="60198" y="394811"/>
                  </a:lnTo>
                  <a:close/>
                  <a:moveTo>
                    <a:pt x="124682" y="312515"/>
                  </a:moveTo>
                  <a:lnTo>
                    <a:pt x="116586" y="333756"/>
                  </a:lnTo>
                  <a:lnTo>
                    <a:pt x="113348" y="334328"/>
                  </a:lnTo>
                  <a:lnTo>
                    <a:pt x="110585" y="339662"/>
                  </a:lnTo>
                  <a:lnTo>
                    <a:pt x="101918" y="345472"/>
                  </a:lnTo>
                  <a:lnTo>
                    <a:pt x="109442" y="345567"/>
                  </a:lnTo>
                  <a:lnTo>
                    <a:pt x="111538" y="347472"/>
                  </a:lnTo>
                  <a:lnTo>
                    <a:pt x="111633" y="351663"/>
                  </a:lnTo>
                  <a:lnTo>
                    <a:pt x="110204" y="354139"/>
                  </a:lnTo>
                  <a:lnTo>
                    <a:pt x="100394" y="363760"/>
                  </a:lnTo>
                  <a:lnTo>
                    <a:pt x="93631" y="367379"/>
                  </a:lnTo>
                  <a:lnTo>
                    <a:pt x="86392" y="377476"/>
                  </a:lnTo>
                  <a:lnTo>
                    <a:pt x="82677" y="377571"/>
                  </a:lnTo>
                  <a:lnTo>
                    <a:pt x="79058" y="383953"/>
                  </a:lnTo>
                  <a:lnTo>
                    <a:pt x="76105" y="386810"/>
                  </a:lnTo>
                  <a:lnTo>
                    <a:pt x="74390" y="386810"/>
                  </a:lnTo>
                  <a:lnTo>
                    <a:pt x="72485" y="385381"/>
                  </a:lnTo>
                  <a:lnTo>
                    <a:pt x="68009" y="379095"/>
                  </a:lnTo>
                  <a:lnTo>
                    <a:pt x="76200" y="372999"/>
                  </a:lnTo>
                  <a:lnTo>
                    <a:pt x="76962" y="369475"/>
                  </a:lnTo>
                  <a:lnTo>
                    <a:pt x="82487" y="365951"/>
                  </a:lnTo>
                  <a:lnTo>
                    <a:pt x="82010" y="364808"/>
                  </a:lnTo>
                  <a:lnTo>
                    <a:pt x="73152" y="359759"/>
                  </a:lnTo>
                  <a:lnTo>
                    <a:pt x="69723" y="356330"/>
                  </a:lnTo>
                  <a:lnTo>
                    <a:pt x="70009" y="354521"/>
                  </a:lnTo>
                  <a:lnTo>
                    <a:pt x="74295" y="350615"/>
                  </a:lnTo>
                  <a:lnTo>
                    <a:pt x="72295" y="350044"/>
                  </a:lnTo>
                  <a:lnTo>
                    <a:pt x="70866" y="347948"/>
                  </a:lnTo>
                  <a:lnTo>
                    <a:pt x="68390" y="347091"/>
                  </a:lnTo>
                  <a:lnTo>
                    <a:pt x="67628" y="345186"/>
                  </a:lnTo>
                  <a:lnTo>
                    <a:pt x="67247" y="339947"/>
                  </a:lnTo>
                  <a:lnTo>
                    <a:pt x="67913" y="334613"/>
                  </a:lnTo>
                  <a:lnTo>
                    <a:pt x="70485" y="332232"/>
                  </a:lnTo>
                  <a:lnTo>
                    <a:pt x="71533" y="329755"/>
                  </a:lnTo>
                  <a:lnTo>
                    <a:pt x="72581" y="328994"/>
                  </a:lnTo>
                  <a:lnTo>
                    <a:pt x="76581" y="330327"/>
                  </a:lnTo>
                  <a:lnTo>
                    <a:pt x="80677" y="334518"/>
                  </a:lnTo>
                  <a:lnTo>
                    <a:pt x="85344" y="332899"/>
                  </a:lnTo>
                  <a:lnTo>
                    <a:pt x="90869" y="333756"/>
                  </a:lnTo>
                  <a:lnTo>
                    <a:pt x="90964" y="332708"/>
                  </a:lnTo>
                  <a:lnTo>
                    <a:pt x="86963" y="322231"/>
                  </a:lnTo>
                  <a:lnTo>
                    <a:pt x="87630" y="320135"/>
                  </a:lnTo>
                  <a:lnTo>
                    <a:pt x="89821" y="317659"/>
                  </a:lnTo>
                  <a:lnTo>
                    <a:pt x="102584" y="310134"/>
                  </a:lnTo>
                  <a:lnTo>
                    <a:pt x="118396" y="297466"/>
                  </a:lnTo>
                  <a:lnTo>
                    <a:pt x="122206" y="295465"/>
                  </a:lnTo>
                  <a:lnTo>
                    <a:pt x="123349" y="297180"/>
                  </a:lnTo>
                  <a:lnTo>
                    <a:pt x="124968" y="303752"/>
                  </a:lnTo>
                  <a:lnTo>
                    <a:pt x="124682" y="312515"/>
                  </a:lnTo>
                  <a:close/>
                  <a:moveTo>
                    <a:pt x="322612" y="293942"/>
                  </a:moveTo>
                  <a:lnTo>
                    <a:pt x="323183" y="303943"/>
                  </a:lnTo>
                  <a:lnTo>
                    <a:pt x="322421" y="306991"/>
                  </a:lnTo>
                  <a:lnTo>
                    <a:pt x="320897" y="310705"/>
                  </a:lnTo>
                  <a:lnTo>
                    <a:pt x="316040" y="317659"/>
                  </a:lnTo>
                  <a:lnTo>
                    <a:pt x="303371" y="327660"/>
                  </a:lnTo>
                  <a:lnTo>
                    <a:pt x="280035" y="350425"/>
                  </a:lnTo>
                  <a:lnTo>
                    <a:pt x="266224" y="361664"/>
                  </a:lnTo>
                  <a:lnTo>
                    <a:pt x="264319" y="366998"/>
                  </a:lnTo>
                  <a:lnTo>
                    <a:pt x="263271" y="374523"/>
                  </a:lnTo>
                  <a:lnTo>
                    <a:pt x="271558" y="376047"/>
                  </a:lnTo>
                  <a:lnTo>
                    <a:pt x="274796" y="378523"/>
                  </a:lnTo>
                  <a:lnTo>
                    <a:pt x="272796" y="382334"/>
                  </a:lnTo>
                  <a:lnTo>
                    <a:pt x="260604" y="395573"/>
                  </a:lnTo>
                  <a:lnTo>
                    <a:pt x="256985" y="407384"/>
                  </a:lnTo>
                  <a:lnTo>
                    <a:pt x="266319" y="407003"/>
                  </a:lnTo>
                  <a:lnTo>
                    <a:pt x="274034" y="404717"/>
                  </a:lnTo>
                  <a:lnTo>
                    <a:pt x="289465" y="397288"/>
                  </a:lnTo>
                  <a:lnTo>
                    <a:pt x="303848" y="391763"/>
                  </a:lnTo>
                  <a:lnTo>
                    <a:pt x="310801" y="391573"/>
                  </a:lnTo>
                  <a:lnTo>
                    <a:pt x="324326" y="395954"/>
                  </a:lnTo>
                  <a:lnTo>
                    <a:pt x="327374" y="396145"/>
                  </a:lnTo>
                  <a:lnTo>
                    <a:pt x="333089" y="394049"/>
                  </a:lnTo>
                  <a:lnTo>
                    <a:pt x="338900" y="393668"/>
                  </a:lnTo>
                  <a:lnTo>
                    <a:pt x="378143" y="395097"/>
                  </a:lnTo>
                  <a:lnTo>
                    <a:pt x="389001" y="392525"/>
                  </a:lnTo>
                  <a:lnTo>
                    <a:pt x="396240" y="395573"/>
                  </a:lnTo>
                  <a:lnTo>
                    <a:pt x="402241" y="403288"/>
                  </a:lnTo>
                  <a:lnTo>
                    <a:pt x="407956" y="417481"/>
                  </a:lnTo>
                  <a:lnTo>
                    <a:pt x="407861" y="419767"/>
                  </a:lnTo>
                  <a:lnTo>
                    <a:pt x="404336" y="426244"/>
                  </a:lnTo>
                  <a:lnTo>
                    <a:pt x="397955" y="434245"/>
                  </a:lnTo>
                  <a:lnTo>
                    <a:pt x="392430" y="445294"/>
                  </a:lnTo>
                  <a:lnTo>
                    <a:pt x="390811" y="451295"/>
                  </a:lnTo>
                  <a:lnTo>
                    <a:pt x="389763" y="457771"/>
                  </a:lnTo>
                  <a:lnTo>
                    <a:pt x="388049" y="463772"/>
                  </a:lnTo>
                  <a:lnTo>
                    <a:pt x="377095" y="491871"/>
                  </a:lnTo>
                  <a:lnTo>
                    <a:pt x="366427" y="507397"/>
                  </a:lnTo>
                  <a:lnTo>
                    <a:pt x="361664" y="518351"/>
                  </a:lnTo>
                  <a:lnTo>
                    <a:pt x="355759" y="527113"/>
                  </a:lnTo>
                  <a:lnTo>
                    <a:pt x="350139" y="532638"/>
                  </a:lnTo>
                  <a:lnTo>
                    <a:pt x="344138" y="536258"/>
                  </a:lnTo>
                  <a:lnTo>
                    <a:pt x="326612" y="540163"/>
                  </a:lnTo>
                  <a:lnTo>
                    <a:pt x="321755" y="542925"/>
                  </a:lnTo>
                  <a:lnTo>
                    <a:pt x="315944" y="547688"/>
                  </a:lnTo>
                  <a:lnTo>
                    <a:pt x="309848" y="550069"/>
                  </a:lnTo>
                  <a:lnTo>
                    <a:pt x="316992" y="549783"/>
                  </a:lnTo>
                  <a:lnTo>
                    <a:pt x="324136" y="547116"/>
                  </a:lnTo>
                  <a:lnTo>
                    <a:pt x="337090" y="546163"/>
                  </a:lnTo>
                  <a:lnTo>
                    <a:pt x="351949" y="555308"/>
                  </a:lnTo>
                  <a:lnTo>
                    <a:pt x="350520" y="562737"/>
                  </a:lnTo>
                  <a:lnTo>
                    <a:pt x="344615" y="568643"/>
                  </a:lnTo>
                  <a:lnTo>
                    <a:pt x="330994" y="569595"/>
                  </a:lnTo>
                  <a:lnTo>
                    <a:pt x="318230" y="582739"/>
                  </a:lnTo>
                  <a:lnTo>
                    <a:pt x="312515" y="586740"/>
                  </a:lnTo>
                  <a:lnTo>
                    <a:pt x="306515" y="588740"/>
                  </a:lnTo>
                  <a:lnTo>
                    <a:pt x="298895" y="588169"/>
                  </a:lnTo>
                  <a:lnTo>
                    <a:pt x="285179" y="584645"/>
                  </a:lnTo>
                  <a:lnTo>
                    <a:pt x="279083" y="581025"/>
                  </a:lnTo>
                  <a:lnTo>
                    <a:pt x="284512" y="586930"/>
                  </a:lnTo>
                  <a:lnTo>
                    <a:pt x="290703" y="590074"/>
                  </a:lnTo>
                  <a:lnTo>
                    <a:pt x="326517" y="597408"/>
                  </a:lnTo>
                  <a:lnTo>
                    <a:pt x="328708" y="596646"/>
                  </a:lnTo>
                  <a:lnTo>
                    <a:pt x="340138" y="588931"/>
                  </a:lnTo>
                  <a:lnTo>
                    <a:pt x="355378" y="588740"/>
                  </a:lnTo>
                  <a:lnTo>
                    <a:pt x="384334" y="603028"/>
                  </a:lnTo>
                  <a:lnTo>
                    <a:pt x="392716" y="613791"/>
                  </a:lnTo>
                  <a:lnTo>
                    <a:pt x="404622" y="629317"/>
                  </a:lnTo>
                  <a:lnTo>
                    <a:pt x="411194" y="635318"/>
                  </a:lnTo>
                  <a:lnTo>
                    <a:pt x="415862" y="640842"/>
                  </a:lnTo>
                  <a:lnTo>
                    <a:pt x="418719" y="649034"/>
                  </a:lnTo>
                  <a:lnTo>
                    <a:pt x="424339" y="675894"/>
                  </a:lnTo>
                  <a:lnTo>
                    <a:pt x="430816" y="701992"/>
                  </a:lnTo>
                  <a:lnTo>
                    <a:pt x="439198" y="730091"/>
                  </a:lnTo>
                  <a:lnTo>
                    <a:pt x="443008" y="737902"/>
                  </a:lnTo>
                  <a:lnTo>
                    <a:pt x="447961" y="743331"/>
                  </a:lnTo>
                  <a:lnTo>
                    <a:pt x="473297" y="755809"/>
                  </a:lnTo>
                  <a:lnTo>
                    <a:pt x="478917" y="760000"/>
                  </a:lnTo>
                  <a:lnTo>
                    <a:pt x="488728" y="771906"/>
                  </a:lnTo>
                  <a:lnTo>
                    <a:pt x="498253" y="784669"/>
                  </a:lnTo>
                  <a:lnTo>
                    <a:pt x="507016" y="794385"/>
                  </a:lnTo>
                  <a:lnTo>
                    <a:pt x="516541" y="802291"/>
                  </a:lnTo>
                  <a:lnTo>
                    <a:pt x="511969" y="806387"/>
                  </a:lnTo>
                  <a:lnTo>
                    <a:pt x="508730" y="812768"/>
                  </a:lnTo>
                  <a:lnTo>
                    <a:pt x="511112" y="821532"/>
                  </a:lnTo>
                  <a:lnTo>
                    <a:pt x="515017" y="829818"/>
                  </a:lnTo>
                  <a:lnTo>
                    <a:pt x="522637" y="843058"/>
                  </a:lnTo>
                  <a:lnTo>
                    <a:pt x="529304" y="857536"/>
                  </a:lnTo>
                  <a:lnTo>
                    <a:pt x="526828" y="855345"/>
                  </a:lnTo>
                  <a:lnTo>
                    <a:pt x="524256" y="854202"/>
                  </a:lnTo>
                  <a:lnTo>
                    <a:pt x="520732" y="854488"/>
                  </a:lnTo>
                  <a:lnTo>
                    <a:pt x="517208" y="853821"/>
                  </a:lnTo>
                  <a:lnTo>
                    <a:pt x="510826" y="849344"/>
                  </a:lnTo>
                  <a:lnTo>
                    <a:pt x="504635" y="843724"/>
                  </a:lnTo>
                  <a:lnTo>
                    <a:pt x="492347" y="846010"/>
                  </a:lnTo>
                  <a:lnTo>
                    <a:pt x="485585" y="844963"/>
                  </a:lnTo>
                  <a:lnTo>
                    <a:pt x="479679" y="845153"/>
                  </a:lnTo>
                  <a:lnTo>
                    <a:pt x="490823" y="848297"/>
                  </a:lnTo>
                  <a:lnTo>
                    <a:pt x="503111" y="848582"/>
                  </a:lnTo>
                  <a:lnTo>
                    <a:pt x="530162" y="872681"/>
                  </a:lnTo>
                  <a:lnTo>
                    <a:pt x="539306" y="886968"/>
                  </a:lnTo>
                  <a:lnTo>
                    <a:pt x="544735" y="905732"/>
                  </a:lnTo>
                  <a:lnTo>
                    <a:pt x="541020" y="914210"/>
                  </a:lnTo>
                  <a:lnTo>
                    <a:pt x="535305" y="919639"/>
                  </a:lnTo>
                  <a:lnTo>
                    <a:pt x="529876" y="925830"/>
                  </a:lnTo>
                  <a:lnTo>
                    <a:pt x="524923" y="932784"/>
                  </a:lnTo>
                  <a:lnTo>
                    <a:pt x="539877" y="943070"/>
                  </a:lnTo>
                  <a:lnTo>
                    <a:pt x="543116" y="942785"/>
                  </a:lnTo>
                  <a:lnTo>
                    <a:pt x="546449" y="941356"/>
                  </a:lnTo>
                  <a:lnTo>
                    <a:pt x="549593" y="937831"/>
                  </a:lnTo>
                  <a:lnTo>
                    <a:pt x="555022" y="929354"/>
                  </a:lnTo>
                  <a:lnTo>
                    <a:pt x="557784" y="926307"/>
                  </a:lnTo>
                  <a:lnTo>
                    <a:pt x="567119" y="925258"/>
                  </a:lnTo>
                  <a:lnTo>
                    <a:pt x="574929" y="925830"/>
                  </a:lnTo>
                  <a:lnTo>
                    <a:pt x="582740" y="927735"/>
                  </a:lnTo>
                  <a:lnTo>
                    <a:pt x="589598" y="927163"/>
                  </a:lnTo>
                  <a:lnTo>
                    <a:pt x="603409" y="930783"/>
                  </a:lnTo>
                  <a:lnTo>
                    <a:pt x="610553" y="934117"/>
                  </a:lnTo>
                  <a:lnTo>
                    <a:pt x="628079" y="948881"/>
                  </a:lnTo>
                  <a:lnTo>
                    <a:pt x="631889" y="956977"/>
                  </a:lnTo>
                  <a:lnTo>
                    <a:pt x="633698" y="967454"/>
                  </a:lnTo>
                  <a:lnTo>
                    <a:pt x="633889" y="978884"/>
                  </a:lnTo>
                  <a:lnTo>
                    <a:pt x="630936" y="989457"/>
                  </a:lnTo>
                  <a:lnTo>
                    <a:pt x="627507" y="998887"/>
                  </a:lnTo>
                  <a:lnTo>
                    <a:pt x="625412" y="1011079"/>
                  </a:lnTo>
                  <a:lnTo>
                    <a:pt x="623888" y="1015460"/>
                  </a:lnTo>
                  <a:lnTo>
                    <a:pt x="621887" y="1018889"/>
                  </a:lnTo>
                  <a:lnTo>
                    <a:pt x="612553" y="1028510"/>
                  </a:lnTo>
                  <a:lnTo>
                    <a:pt x="606362" y="1032415"/>
                  </a:lnTo>
                  <a:lnTo>
                    <a:pt x="603695" y="1030700"/>
                  </a:lnTo>
                  <a:lnTo>
                    <a:pt x="600932" y="1030891"/>
                  </a:lnTo>
                  <a:lnTo>
                    <a:pt x="600647" y="1033272"/>
                  </a:lnTo>
                  <a:lnTo>
                    <a:pt x="603599" y="1038130"/>
                  </a:lnTo>
                  <a:lnTo>
                    <a:pt x="603599" y="1043940"/>
                  </a:lnTo>
                  <a:lnTo>
                    <a:pt x="598075" y="1048322"/>
                  </a:lnTo>
                  <a:lnTo>
                    <a:pt x="592550" y="1050226"/>
                  </a:lnTo>
                  <a:lnTo>
                    <a:pt x="583121" y="1047845"/>
                  </a:lnTo>
                  <a:lnTo>
                    <a:pt x="570167" y="1055942"/>
                  </a:lnTo>
                  <a:lnTo>
                    <a:pt x="579501" y="1060133"/>
                  </a:lnTo>
                  <a:lnTo>
                    <a:pt x="581406" y="1064514"/>
                  </a:lnTo>
                  <a:lnTo>
                    <a:pt x="579025" y="1072229"/>
                  </a:lnTo>
                  <a:lnTo>
                    <a:pt x="573119" y="1075754"/>
                  </a:lnTo>
                  <a:lnTo>
                    <a:pt x="566642" y="1077278"/>
                  </a:lnTo>
                  <a:lnTo>
                    <a:pt x="559975" y="1077658"/>
                  </a:lnTo>
                  <a:lnTo>
                    <a:pt x="554450" y="1079468"/>
                  </a:lnTo>
                  <a:lnTo>
                    <a:pt x="549116" y="1083183"/>
                  </a:lnTo>
                  <a:lnTo>
                    <a:pt x="555784" y="1081183"/>
                  </a:lnTo>
                  <a:lnTo>
                    <a:pt x="560451" y="1082898"/>
                  </a:lnTo>
                  <a:lnTo>
                    <a:pt x="563309" y="1089375"/>
                  </a:lnTo>
                  <a:lnTo>
                    <a:pt x="565976" y="1091279"/>
                  </a:lnTo>
                  <a:lnTo>
                    <a:pt x="578930" y="1094042"/>
                  </a:lnTo>
                  <a:lnTo>
                    <a:pt x="587026" y="1094042"/>
                  </a:lnTo>
                  <a:lnTo>
                    <a:pt x="602552" y="1092423"/>
                  </a:lnTo>
                  <a:lnTo>
                    <a:pt x="609981" y="1092517"/>
                  </a:lnTo>
                  <a:lnTo>
                    <a:pt x="612648" y="1093660"/>
                  </a:lnTo>
                  <a:lnTo>
                    <a:pt x="612648" y="1098994"/>
                  </a:lnTo>
                  <a:lnTo>
                    <a:pt x="611505" y="1112234"/>
                  </a:lnTo>
                  <a:lnTo>
                    <a:pt x="609410" y="1114901"/>
                  </a:lnTo>
                  <a:lnTo>
                    <a:pt x="588836" y="1125950"/>
                  </a:lnTo>
                  <a:lnTo>
                    <a:pt x="584645" y="1133665"/>
                  </a:lnTo>
                  <a:lnTo>
                    <a:pt x="583502" y="1138238"/>
                  </a:lnTo>
                  <a:lnTo>
                    <a:pt x="571405" y="1137476"/>
                  </a:lnTo>
                  <a:lnTo>
                    <a:pt x="565785" y="1142334"/>
                  </a:lnTo>
                  <a:lnTo>
                    <a:pt x="556070" y="1145667"/>
                  </a:lnTo>
                  <a:lnTo>
                    <a:pt x="548545" y="1149096"/>
                  </a:lnTo>
                  <a:lnTo>
                    <a:pt x="541115" y="1153478"/>
                  </a:lnTo>
                  <a:lnTo>
                    <a:pt x="535115" y="1154811"/>
                  </a:lnTo>
                  <a:lnTo>
                    <a:pt x="508921" y="1149573"/>
                  </a:lnTo>
                  <a:lnTo>
                    <a:pt x="493014" y="1150049"/>
                  </a:lnTo>
                  <a:lnTo>
                    <a:pt x="471583" y="1154525"/>
                  </a:lnTo>
                  <a:lnTo>
                    <a:pt x="466058" y="1153763"/>
                  </a:lnTo>
                  <a:lnTo>
                    <a:pt x="457772" y="1149477"/>
                  </a:lnTo>
                  <a:lnTo>
                    <a:pt x="449294" y="1146525"/>
                  </a:lnTo>
                  <a:lnTo>
                    <a:pt x="439579" y="1145191"/>
                  </a:lnTo>
                  <a:lnTo>
                    <a:pt x="431197" y="1141191"/>
                  </a:lnTo>
                  <a:lnTo>
                    <a:pt x="436436" y="1148906"/>
                  </a:lnTo>
                  <a:lnTo>
                    <a:pt x="424720" y="1156335"/>
                  </a:lnTo>
                  <a:lnTo>
                    <a:pt x="419386" y="1157859"/>
                  </a:lnTo>
                  <a:lnTo>
                    <a:pt x="413766" y="1157573"/>
                  </a:lnTo>
                  <a:lnTo>
                    <a:pt x="402336" y="1159574"/>
                  </a:lnTo>
                  <a:lnTo>
                    <a:pt x="391763" y="1158621"/>
                  </a:lnTo>
                  <a:lnTo>
                    <a:pt x="393383" y="1163860"/>
                  </a:lnTo>
                  <a:lnTo>
                    <a:pt x="396240" y="1168432"/>
                  </a:lnTo>
                  <a:lnTo>
                    <a:pt x="393859" y="1170432"/>
                  </a:lnTo>
                  <a:lnTo>
                    <a:pt x="391478" y="1170909"/>
                  </a:lnTo>
                  <a:lnTo>
                    <a:pt x="371285" y="1167479"/>
                  </a:lnTo>
                  <a:lnTo>
                    <a:pt x="368522" y="1168146"/>
                  </a:lnTo>
                  <a:lnTo>
                    <a:pt x="365951" y="1171289"/>
                  </a:lnTo>
                  <a:lnTo>
                    <a:pt x="358712" y="1169575"/>
                  </a:lnTo>
                  <a:lnTo>
                    <a:pt x="351568" y="1164241"/>
                  </a:lnTo>
                  <a:lnTo>
                    <a:pt x="343948" y="1160621"/>
                  </a:lnTo>
                  <a:lnTo>
                    <a:pt x="336042" y="1158907"/>
                  </a:lnTo>
                  <a:lnTo>
                    <a:pt x="329756" y="1159478"/>
                  </a:lnTo>
                  <a:lnTo>
                    <a:pt x="303752" y="1167956"/>
                  </a:lnTo>
                  <a:lnTo>
                    <a:pt x="298609" y="1176528"/>
                  </a:lnTo>
                  <a:lnTo>
                    <a:pt x="295942" y="1188530"/>
                  </a:lnTo>
                  <a:lnTo>
                    <a:pt x="292227" y="1199198"/>
                  </a:lnTo>
                  <a:lnTo>
                    <a:pt x="286131" y="1207389"/>
                  </a:lnTo>
                  <a:lnTo>
                    <a:pt x="278797" y="1208437"/>
                  </a:lnTo>
                  <a:lnTo>
                    <a:pt x="272034" y="1202817"/>
                  </a:lnTo>
                  <a:lnTo>
                    <a:pt x="258985" y="1196531"/>
                  </a:lnTo>
                  <a:lnTo>
                    <a:pt x="254508" y="1192244"/>
                  </a:lnTo>
                  <a:lnTo>
                    <a:pt x="253175" y="1192054"/>
                  </a:lnTo>
                  <a:lnTo>
                    <a:pt x="251651" y="1193578"/>
                  </a:lnTo>
                  <a:lnTo>
                    <a:pt x="246602" y="1195483"/>
                  </a:lnTo>
                  <a:lnTo>
                    <a:pt x="241268" y="1195578"/>
                  </a:lnTo>
                  <a:lnTo>
                    <a:pt x="233172" y="1197198"/>
                  </a:lnTo>
                  <a:lnTo>
                    <a:pt x="218980" y="1202341"/>
                  </a:lnTo>
                  <a:lnTo>
                    <a:pt x="213170" y="1205770"/>
                  </a:lnTo>
                  <a:lnTo>
                    <a:pt x="200882" y="1215295"/>
                  </a:lnTo>
                  <a:lnTo>
                    <a:pt x="198406" y="1217962"/>
                  </a:lnTo>
                  <a:lnTo>
                    <a:pt x="193929" y="1227487"/>
                  </a:lnTo>
                  <a:lnTo>
                    <a:pt x="187071" y="1229201"/>
                  </a:lnTo>
                  <a:lnTo>
                    <a:pt x="180785" y="1223105"/>
                  </a:lnTo>
                  <a:lnTo>
                    <a:pt x="173736" y="1220915"/>
                  </a:lnTo>
                  <a:lnTo>
                    <a:pt x="166211" y="1223010"/>
                  </a:lnTo>
                  <a:lnTo>
                    <a:pt x="161639" y="1226249"/>
                  </a:lnTo>
                  <a:lnTo>
                    <a:pt x="159544" y="1223677"/>
                  </a:lnTo>
                  <a:lnTo>
                    <a:pt x="159449" y="1218152"/>
                  </a:lnTo>
                  <a:lnTo>
                    <a:pt x="164973" y="1211675"/>
                  </a:lnTo>
                  <a:lnTo>
                    <a:pt x="179546" y="1206817"/>
                  </a:lnTo>
                  <a:lnTo>
                    <a:pt x="192405" y="1193959"/>
                  </a:lnTo>
                  <a:lnTo>
                    <a:pt x="198692" y="1186148"/>
                  </a:lnTo>
                  <a:lnTo>
                    <a:pt x="201263" y="1181767"/>
                  </a:lnTo>
                  <a:lnTo>
                    <a:pt x="204311" y="1179005"/>
                  </a:lnTo>
                  <a:lnTo>
                    <a:pt x="208312" y="1177957"/>
                  </a:lnTo>
                  <a:lnTo>
                    <a:pt x="210407" y="1173004"/>
                  </a:lnTo>
                  <a:lnTo>
                    <a:pt x="228219" y="1153382"/>
                  </a:lnTo>
                  <a:lnTo>
                    <a:pt x="229743" y="1148906"/>
                  </a:lnTo>
                  <a:lnTo>
                    <a:pt x="230600" y="1140809"/>
                  </a:lnTo>
                  <a:lnTo>
                    <a:pt x="232124" y="1132999"/>
                  </a:lnTo>
                  <a:lnTo>
                    <a:pt x="246602" y="1127951"/>
                  </a:lnTo>
                  <a:lnTo>
                    <a:pt x="253556" y="1111567"/>
                  </a:lnTo>
                  <a:lnTo>
                    <a:pt x="255461" y="1110234"/>
                  </a:lnTo>
                  <a:lnTo>
                    <a:pt x="275749" y="1107186"/>
                  </a:lnTo>
                  <a:lnTo>
                    <a:pt x="290703" y="1107472"/>
                  </a:lnTo>
                  <a:lnTo>
                    <a:pt x="305657" y="1110710"/>
                  </a:lnTo>
                  <a:lnTo>
                    <a:pt x="313277" y="1110996"/>
                  </a:lnTo>
                  <a:lnTo>
                    <a:pt x="320993" y="1109853"/>
                  </a:lnTo>
                  <a:lnTo>
                    <a:pt x="326993" y="1105376"/>
                  </a:lnTo>
                  <a:lnTo>
                    <a:pt x="337280" y="1089279"/>
                  </a:lnTo>
                  <a:lnTo>
                    <a:pt x="343091" y="1082231"/>
                  </a:lnTo>
                  <a:lnTo>
                    <a:pt x="349758" y="1075754"/>
                  </a:lnTo>
                  <a:lnTo>
                    <a:pt x="355949" y="1068419"/>
                  </a:lnTo>
                  <a:lnTo>
                    <a:pt x="366046" y="1054799"/>
                  </a:lnTo>
                  <a:lnTo>
                    <a:pt x="359188" y="1059561"/>
                  </a:lnTo>
                  <a:lnTo>
                    <a:pt x="350996" y="1066990"/>
                  </a:lnTo>
                  <a:lnTo>
                    <a:pt x="346234" y="1071277"/>
                  </a:lnTo>
                  <a:lnTo>
                    <a:pt x="331089" y="1075659"/>
                  </a:lnTo>
                  <a:lnTo>
                    <a:pt x="324517" y="1080040"/>
                  </a:lnTo>
                  <a:lnTo>
                    <a:pt x="313087" y="1090041"/>
                  </a:lnTo>
                  <a:lnTo>
                    <a:pt x="310896" y="1090898"/>
                  </a:lnTo>
                  <a:lnTo>
                    <a:pt x="293656" y="1088517"/>
                  </a:lnTo>
                  <a:lnTo>
                    <a:pt x="280797" y="1075468"/>
                  </a:lnTo>
                  <a:lnTo>
                    <a:pt x="272606" y="1070229"/>
                  </a:lnTo>
                  <a:lnTo>
                    <a:pt x="269177" y="1069562"/>
                  </a:lnTo>
                  <a:lnTo>
                    <a:pt x="265748" y="1071181"/>
                  </a:lnTo>
                  <a:lnTo>
                    <a:pt x="258223" y="1072801"/>
                  </a:lnTo>
                  <a:lnTo>
                    <a:pt x="250603" y="1072515"/>
                  </a:lnTo>
                  <a:lnTo>
                    <a:pt x="254508" y="1066514"/>
                  </a:lnTo>
                  <a:lnTo>
                    <a:pt x="259747" y="1063181"/>
                  </a:lnTo>
                  <a:lnTo>
                    <a:pt x="247936" y="1060800"/>
                  </a:lnTo>
                  <a:lnTo>
                    <a:pt x="244602" y="1058990"/>
                  </a:lnTo>
                  <a:lnTo>
                    <a:pt x="240887" y="1054799"/>
                  </a:lnTo>
                  <a:lnTo>
                    <a:pt x="231553" y="1054037"/>
                  </a:lnTo>
                  <a:lnTo>
                    <a:pt x="227076" y="1055084"/>
                  </a:lnTo>
                  <a:lnTo>
                    <a:pt x="219647" y="1060704"/>
                  </a:lnTo>
                  <a:lnTo>
                    <a:pt x="207740" y="1066610"/>
                  </a:lnTo>
                  <a:lnTo>
                    <a:pt x="193548" y="1058418"/>
                  </a:lnTo>
                  <a:lnTo>
                    <a:pt x="190691" y="1054799"/>
                  </a:lnTo>
                  <a:lnTo>
                    <a:pt x="190786" y="1047845"/>
                  </a:lnTo>
                  <a:lnTo>
                    <a:pt x="188690" y="1042321"/>
                  </a:lnTo>
                  <a:lnTo>
                    <a:pt x="184690" y="1040416"/>
                  </a:lnTo>
                  <a:lnTo>
                    <a:pt x="189738" y="1033177"/>
                  </a:lnTo>
                  <a:lnTo>
                    <a:pt x="195834" y="1028319"/>
                  </a:lnTo>
                  <a:lnTo>
                    <a:pt x="209264" y="1023556"/>
                  </a:lnTo>
                  <a:lnTo>
                    <a:pt x="229648" y="1012222"/>
                  </a:lnTo>
                  <a:lnTo>
                    <a:pt x="241078" y="1007364"/>
                  </a:lnTo>
                  <a:lnTo>
                    <a:pt x="251651" y="998982"/>
                  </a:lnTo>
                  <a:lnTo>
                    <a:pt x="256032" y="993934"/>
                  </a:lnTo>
                  <a:lnTo>
                    <a:pt x="259175" y="986885"/>
                  </a:lnTo>
                  <a:lnTo>
                    <a:pt x="262319" y="978313"/>
                  </a:lnTo>
                  <a:lnTo>
                    <a:pt x="266891" y="971264"/>
                  </a:lnTo>
                  <a:lnTo>
                    <a:pt x="262509" y="969645"/>
                  </a:lnTo>
                  <a:lnTo>
                    <a:pt x="260509" y="964311"/>
                  </a:lnTo>
                  <a:lnTo>
                    <a:pt x="261080" y="958977"/>
                  </a:lnTo>
                  <a:lnTo>
                    <a:pt x="263081" y="954119"/>
                  </a:lnTo>
                  <a:lnTo>
                    <a:pt x="261271" y="948214"/>
                  </a:lnTo>
                  <a:lnTo>
                    <a:pt x="258032" y="941927"/>
                  </a:lnTo>
                  <a:lnTo>
                    <a:pt x="258223" y="936975"/>
                  </a:lnTo>
                  <a:lnTo>
                    <a:pt x="259080" y="931735"/>
                  </a:lnTo>
                  <a:lnTo>
                    <a:pt x="250889" y="932021"/>
                  </a:lnTo>
                  <a:lnTo>
                    <a:pt x="242792" y="933736"/>
                  </a:lnTo>
                  <a:lnTo>
                    <a:pt x="235363" y="937355"/>
                  </a:lnTo>
                  <a:lnTo>
                    <a:pt x="228219" y="942404"/>
                  </a:lnTo>
                  <a:lnTo>
                    <a:pt x="221837" y="943356"/>
                  </a:lnTo>
                  <a:lnTo>
                    <a:pt x="221933" y="939356"/>
                  </a:lnTo>
                  <a:lnTo>
                    <a:pt x="224695" y="934403"/>
                  </a:lnTo>
                  <a:lnTo>
                    <a:pt x="231934" y="927259"/>
                  </a:lnTo>
                  <a:lnTo>
                    <a:pt x="239649" y="921353"/>
                  </a:lnTo>
                  <a:lnTo>
                    <a:pt x="242411" y="916876"/>
                  </a:lnTo>
                  <a:lnTo>
                    <a:pt x="244507" y="911638"/>
                  </a:lnTo>
                  <a:lnTo>
                    <a:pt x="248412" y="907447"/>
                  </a:lnTo>
                  <a:lnTo>
                    <a:pt x="258509" y="899446"/>
                  </a:lnTo>
                  <a:lnTo>
                    <a:pt x="277844" y="890492"/>
                  </a:lnTo>
                  <a:lnTo>
                    <a:pt x="280702" y="889921"/>
                  </a:lnTo>
                  <a:lnTo>
                    <a:pt x="288322" y="890969"/>
                  </a:lnTo>
                  <a:lnTo>
                    <a:pt x="295751" y="889635"/>
                  </a:lnTo>
                  <a:lnTo>
                    <a:pt x="302228" y="886397"/>
                  </a:lnTo>
                  <a:lnTo>
                    <a:pt x="308801" y="885730"/>
                  </a:lnTo>
                  <a:lnTo>
                    <a:pt x="323469" y="895064"/>
                  </a:lnTo>
                  <a:lnTo>
                    <a:pt x="319088" y="880586"/>
                  </a:lnTo>
                  <a:lnTo>
                    <a:pt x="325565" y="877157"/>
                  </a:lnTo>
                  <a:lnTo>
                    <a:pt x="334899" y="890206"/>
                  </a:lnTo>
                  <a:lnTo>
                    <a:pt x="338423" y="891540"/>
                  </a:lnTo>
                  <a:lnTo>
                    <a:pt x="345758" y="889730"/>
                  </a:lnTo>
                  <a:lnTo>
                    <a:pt x="342900" y="887444"/>
                  </a:lnTo>
                  <a:lnTo>
                    <a:pt x="339566" y="887349"/>
                  </a:lnTo>
                  <a:lnTo>
                    <a:pt x="335280" y="885349"/>
                  </a:lnTo>
                  <a:lnTo>
                    <a:pt x="331565" y="881253"/>
                  </a:lnTo>
                  <a:lnTo>
                    <a:pt x="325565" y="867918"/>
                  </a:lnTo>
                  <a:lnTo>
                    <a:pt x="325850" y="860012"/>
                  </a:lnTo>
                  <a:lnTo>
                    <a:pt x="329946" y="851821"/>
                  </a:lnTo>
                  <a:lnTo>
                    <a:pt x="334518" y="844201"/>
                  </a:lnTo>
                  <a:lnTo>
                    <a:pt x="330708" y="842677"/>
                  </a:lnTo>
                  <a:lnTo>
                    <a:pt x="327660" y="839819"/>
                  </a:lnTo>
                  <a:lnTo>
                    <a:pt x="326803" y="832200"/>
                  </a:lnTo>
                  <a:lnTo>
                    <a:pt x="327946" y="825437"/>
                  </a:lnTo>
                  <a:lnTo>
                    <a:pt x="336137" y="819436"/>
                  </a:lnTo>
                  <a:lnTo>
                    <a:pt x="338519" y="810387"/>
                  </a:lnTo>
                  <a:lnTo>
                    <a:pt x="339566" y="800386"/>
                  </a:lnTo>
                  <a:lnTo>
                    <a:pt x="338138" y="795814"/>
                  </a:lnTo>
                  <a:lnTo>
                    <a:pt x="330137" y="796576"/>
                  </a:lnTo>
                  <a:lnTo>
                    <a:pt x="326136" y="798481"/>
                  </a:lnTo>
                  <a:lnTo>
                    <a:pt x="322612" y="801433"/>
                  </a:lnTo>
                  <a:lnTo>
                    <a:pt x="319088" y="801243"/>
                  </a:lnTo>
                  <a:lnTo>
                    <a:pt x="309086" y="790194"/>
                  </a:lnTo>
                  <a:lnTo>
                    <a:pt x="303371" y="781812"/>
                  </a:lnTo>
                  <a:lnTo>
                    <a:pt x="293180" y="764000"/>
                  </a:lnTo>
                  <a:lnTo>
                    <a:pt x="291751" y="753332"/>
                  </a:lnTo>
                  <a:lnTo>
                    <a:pt x="299942" y="730187"/>
                  </a:lnTo>
                  <a:lnTo>
                    <a:pt x="312515" y="715328"/>
                  </a:lnTo>
                  <a:lnTo>
                    <a:pt x="327374" y="710184"/>
                  </a:lnTo>
                  <a:lnTo>
                    <a:pt x="324517" y="709136"/>
                  </a:lnTo>
                  <a:lnTo>
                    <a:pt x="301847" y="708946"/>
                  </a:lnTo>
                  <a:lnTo>
                    <a:pt x="294418" y="710851"/>
                  </a:lnTo>
                  <a:lnTo>
                    <a:pt x="287465" y="716851"/>
                  </a:lnTo>
                  <a:lnTo>
                    <a:pt x="283559" y="718756"/>
                  </a:lnTo>
                  <a:lnTo>
                    <a:pt x="279464" y="719423"/>
                  </a:lnTo>
                  <a:lnTo>
                    <a:pt x="275749" y="722471"/>
                  </a:lnTo>
                  <a:lnTo>
                    <a:pt x="272129" y="726662"/>
                  </a:lnTo>
                  <a:lnTo>
                    <a:pt x="268319" y="729329"/>
                  </a:lnTo>
                  <a:lnTo>
                    <a:pt x="260699" y="728663"/>
                  </a:lnTo>
                  <a:lnTo>
                    <a:pt x="257080" y="729520"/>
                  </a:lnTo>
                  <a:lnTo>
                    <a:pt x="254413" y="727043"/>
                  </a:lnTo>
                  <a:lnTo>
                    <a:pt x="252222" y="723043"/>
                  </a:lnTo>
                  <a:lnTo>
                    <a:pt x="249365" y="721995"/>
                  </a:lnTo>
                  <a:lnTo>
                    <a:pt x="246126" y="723234"/>
                  </a:lnTo>
                  <a:lnTo>
                    <a:pt x="239363" y="728663"/>
                  </a:lnTo>
                  <a:lnTo>
                    <a:pt x="232410" y="731806"/>
                  </a:lnTo>
                  <a:lnTo>
                    <a:pt x="224123" y="728377"/>
                  </a:lnTo>
                  <a:lnTo>
                    <a:pt x="213170" y="722091"/>
                  </a:lnTo>
                  <a:lnTo>
                    <a:pt x="210979" y="724376"/>
                  </a:lnTo>
                  <a:lnTo>
                    <a:pt x="208598" y="730282"/>
                  </a:lnTo>
                  <a:lnTo>
                    <a:pt x="207169" y="739426"/>
                  </a:lnTo>
                  <a:lnTo>
                    <a:pt x="199454" y="731520"/>
                  </a:lnTo>
                  <a:lnTo>
                    <a:pt x="192786" y="720852"/>
                  </a:lnTo>
                  <a:lnTo>
                    <a:pt x="190595" y="714089"/>
                  </a:lnTo>
                  <a:lnTo>
                    <a:pt x="190405" y="706469"/>
                  </a:lnTo>
                  <a:lnTo>
                    <a:pt x="194024" y="703612"/>
                  </a:lnTo>
                  <a:lnTo>
                    <a:pt x="197930" y="706279"/>
                  </a:lnTo>
                  <a:lnTo>
                    <a:pt x="203740" y="688182"/>
                  </a:lnTo>
                  <a:lnTo>
                    <a:pt x="215265" y="664655"/>
                  </a:lnTo>
                  <a:lnTo>
                    <a:pt x="219361" y="657701"/>
                  </a:lnTo>
                  <a:lnTo>
                    <a:pt x="222218" y="648653"/>
                  </a:lnTo>
                  <a:lnTo>
                    <a:pt x="221742" y="642652"/>
                  </a:lnTo>
                  <a:lnTo>
                    <a:pt x="219170" y="637604"/>
                  </a:lnTo>
                  <a:lnTo>
                    <a:pt x="208407" y="626173"/>
                  </a:lnTo>
                  <a:lnTo>
                    <a:pt x="208598" y="616839"/>
                  </a:lnTo>
                  <a:lnTo>
                    <a:pt x="209741" y="606266"/>
                  </a:lnTo>
                  <a:lnTo>
                    <a:pt x="212693" y="599980"/>
                  </a:lnTo>
                  <a:lnTo>
                    <a:pt x="213932" y="598742"/>
                  </a:lnTo>
                  <a:lnTo>
                    <a:pt x="228124" y="598932"/>
                  </a:lnTo>
                  <a:lnTo>
                    <a:pt x="222599" y="595598"/>
                  </a:lnTo>
                  <a:lnTo>
                    <a:pt x="211550" y="586073"/>
                  </a:lnTo>
                  <a:lnTo>
                    <a:pt x="211741" y="582644"/>
                  </a:lnTo>
                  <a:lnTo>
                    <a:pt x="214313" y="573691"/>
                  </a:lnTo>
                  <a:lnTo>
                    <a:pt x="213074" y="574643"/>
                  </a:lnTo>
                  <a:lnTo>
                    <a:pt x="210693" y="578739"/>
                  </a:lnTo>
                  <a:lnTo>
                    <a:pt x="206216" y="588645"/>
                  </a:lnTo>
                  <a:lnTo>
                    <a:pt x="203454" y="591026"/>
                  </a:lnTo>
                  <a:lnTo>
                    <a:pt x="195548" y="593312"/>
                  </a:lnTo>
                  <a:lnTo>
                    <a:pt x="194120" y="598265"/>
                  </a:lnTo>
                  <a:lnTo>
                    <a:pt x="192881" y="599504"/>
                  </a:lnTo>
                  <a:lnTo>
                    <a:pt x="188976" y="600075"/>
                  </a:lnTo>
                  <a:lnTo>
                    <a:pt x="187738" y="604552"/>
                  </a:lnTo>
                  <a:lnTo>
                    <a:pt x="186881" y="604933"/>
                  </a:lnTo>
                  <a:lnTo>
                    <a:pt x="185738" y="599980"/>
                  </a:lnTo>
                  <a:lnTo>
                    <a:pt x="185642" y="591884"/>
                  </a:lnTo>
                  <a:lnTo>
                    <a:pt x="187262" y="584359"/>
                  </a:lnTo>
                  <a:lnTo>
                    <a:pt x="190214" y="578453"/>
                  </a:lnTo>
                  <a:lnTo>
                    <a:pt x="201740" y="565118"/>
                  </a:lnTo>
                  <a:lnTo>
                    <a:pt x="196120" y="569214"/>
                  </a:lnTo>
                  <a:lnTo>
                    <a:pt x="183452" y="581597"/>
                  </a:lnTo>
                  <a:lnTo>
                    <a:pt x="176975" y="589693"/>
                  </a:lnTo>
                  <a:lnTo>
                    <a:pt x="175165" y="592455"/>
                  </a:lnTo>
                  <a:lnTo>
                    <a:pt x="174689" y="594741"/>
                  </a:lnTo>
                  <a:lnTo>
                    <a:pt x="174689" y="597408"/>
                  </a:lnTo>
                  <a:lnTo>
                    <a:pt x="177641" y="611600"/>
                  </a:lnTo>
                  <a:lnTo>
                    <a:pt x="176784" y="618172"/>
                  </a:lnTo>
                  <a:lnTo>
                    <a:pt x="165830" y="661226"/>
                  </a:lnTo>
                  <a:lnTo>
                    <a:pt x="163830" y="665512"/>
                  </a:lnTo>
                  <a:lnTo>
                    <a:pt x="161925" y="667798"/>
                  </a:lnTo>
                  <a:lnTo>
                    <a:pt x="160115" y="668274"/>
                  </a:lnTo>
                  <a:lnTo>
                    <a:pt x="154686" y="667512"/>
                  </a:lnTo>
                  <a:lnTo>
                    <a:pt x="152305" y="664273"/>
                  </a:lnTo>
                  <a:lnTo>
                    <a:pt x="152305" y="660654"/>
                  </a:lnTo>
                  <a:lnTo>
                    <a:pt x="153353" y="655130"/>
                  </a:lnTo>
                  <a:lnTo>
                    <a:pt x="157829" y="634746"/>
                  </a:lnTo>
                  <a:lnTo>
                    <a:pt x="159830" y="629031"/>
                  </a:lnTo>
                  <a:lnTo>
                    <a:pt x="162782" y="623792"/>
                  </a:lnTo>
                  <a:lnTo>
                    <a:pt x="169164" y="614458"/>
                  </a:lnTo>
                  <a:lnTo>
                    <a:pt x="169069" y="613886"/>
                  </a:lnTo>
                  <a:lnTo>
                    <a:pt x="164687" y="615696"/>
                  </a:lnTo>
                  <a:lnTo>
                    <a:pt x="162878" y="615125"/>
                  </a:lnTo>
                  <a:lnTo>
                    <a:pt x="161639" y="613220"/>
                  </a:lnTo>
                  <a:lnTo>
                    <a:pt x="162401" y="585597"/>
                  </a:lnTo>
                  <a:lnTo>
                    <a:pt x="165926" y="576453"/>
                  </a:lnTo>
                  <a:lnTo>
                    <a:pt x="167259" y="563118"/>
                  </a:lnTo>
                  <a:lnTo>
                    <a:pt x="170212" y="551593"/>
                  </a:lnTo>
                  <a:lnTo>
                    <a:pt x="173736" y="543306"/>
                  </a:lnTo>
                  <a:lnTo>
                    <a:pt x="176403" y="532543"/>
                  </a:lnTo>
                  <a:lnTo>
                    <a:pt x="180404" y="527780"/>
                  </a:lnTo>
                  <a:lnTo>
                    <a:pt x="181451" y="520446"/>
                  </a:lnTo>
                  <a:lnTo>
                    <a:pt x="185928" y="512540"/>
                  </a:lnTo>
                  <a:lnTo>
                    <a:pt x="189452" y="504254"/>
                  </a:lnTo>
                  <a:lnTo>
                    <a:pt x="187547" y="505015"/>
                  </a:lnTo>
                  <a:lnTo>
                    <a:pt x="165354" y="526637"/>
                  </a:lnTo>
                  <a:lnTo>
                    <a:pt x="159734" y="530543"/>
                  </a:lnTo>
                  <a:lnTo>
                    <a:pt x="152019" y="529495"/>
                  </a:lnTo>
                  <a:lnTo>
                    <a:pt x="146114" y="527113"/>
                  </a:lnTo>
                  <a:lnTo>
                    <a:pt x="141446" y="521970"/>
                  </a:lnTo>
                  <a:lnTo>
                    <a:pt x="139446" y="512159"/>
                  </a:lnTo>
                  <a:lnTo>
                    <a:pt x="133731" y="511969"/>
                  </a:lnTo>
                  <a:lnTo>
                    <a:pt x="128873" y="510254"/>
                  </a:lnTo>
                  <a:lnTo>
                    <a:pt x="128873" y="508921"/>
                  </a:lnTo>
                  <a:lnTo>
                    <a:pt x="135160" y="503587"/>
                  </a:lnTo>
                  <a:lnTo>
                    <a:pt x="145256" y="501682"/>
                  </a:lnTo>
                  <a:lnTo>
                    <a:pt x="154686" y="493109"/>
                  </a:lnTo>
                  <a:lnTo>
                    <a:pt x="146304" y="487299"/>
                  </a:lnTo>
                  <a:lnTo>
                    <a:pt x="146971" y="485489"/>
                  </a:lnTo>
                  <a:lnTo>
                    <a:pt x="154305" y="480536"/>
                  </a:lnTo>
                  <a:lnTo>
                    <a:pt x="163640" y="463868"/>
                  </a:lnTo>
                  <a:lnTo>
                    <a:pt x="165545" y="448437"/>
                  </a:lnTo>
                  <a:lnTo>
                    <a:pt x="161068" y="441198"/>
                  </a:lnTo>
                  <a:lnTo>
                    <a:pt x="159449" y="436436"/>
                  </a:lnTo>
                  <a:lnTo>
                    <a:pt x="150590" y="431102"/>
                  </a:lnTo>
                  <a:lnTo>
                    <a:pt x="149066" y="424339"/>
                  </a:lnTo>
                  <a:lnTo>
                    <a:pt x="150114" y="420529"/>
                  </a:lnTo>
                  <a:lnTo>
                    <a:pt x="152972" y="416814"/>
                  </a:lnTo>
                  <a:lnTo>
                    <a:pt x="157353" y="413861"/>
                  </a:lnTo>
                  <a:lnTo>
                    <a:pt x="164211" y="411099"/>
                  </a:lnTo>
                  <a:lnTo>
                    <a:pt x="158020" y="408146"/>
                  </a:lnTo>
                  <a:lnTo>
                    <a:pt x="155734" y="404622"/>
                  </a:lnTo>
                  <a:lnTo>
                    <a:pt x="153924" y="399574"/>
                  </a:lnTo>
                  <a:lnTo>
                    <a:pt x="153734" y="396621"/>
                  </a:lnTo>
                  <a:lnTo>
                    <a:pt x="156972" y="383381"/>
                  </a:lnTo>
                  <a:lnTo>
                    <a:pt x="158877" y="377952"/>
                  </a:lnTo>
                  <a:lnTo>
                    <a:pt x="162497" y="370999"/>
                  </a:lnTo>
                  <a:lnTo>
                    <a:pt x="179165" y="371380"/>
                  </a:lnTo>
                  <a:lnTo>
                    <a:pt x="181070" y="368332"/>
                  </a:lnTo>
                  <a:lnTo>
                    <a:pt x="182975" y="368237"/>
                  </a:lnTo>
                  <a:lnTo>
                    <a:pt x="191453" y="370999"/>
                  </a:lnTo>
                  <a:lnTo>
                    <a:pt x="190214" y="367951"/>
                  </a:lnTo>
                  <a:lnTo>
                    <a:pt x="176308" y="351377"/>
                  </a:lnTo>
                  <a:lnTo>
                    <a:pt x="175070" y="348234"/>
                  </a:lnTo>
                  <a:lnTo>
                    <a:pt x="178975" y="339280"/>
                  </a:lnTo>
                  <a:lnTo>
                    <a:pt x="179261" y="335280"/>
                  </a:lnTo>
                  <a:lnTo>
                    <a:pt x="178689" y="330994"/>
                  </a:lnTo>
                  <a:lnTo>
                    <a:pt x="179832" y="327755"/>
                  </a:lnTo>
                  <a:lnTo>
                    <a:pt x="184214" y="326231"/>
                  </a:lnTo>
                  <a:lnTo>
                    <a:pt x="197644" y="326327"/>
                  </a:lnTo>
                  <a:lnTo>
                    <a:pt x="200978" y="324803"/>
                  </a:lnTo>
                  <a:lnTo>
                    <a:pt x="199454" y="320516"/>
                  </a:lnTo>
                  <a:lnTo>
                    <a:pt x="196310" y="314801"/>
                  </a:lnTo>
                  <a:lnTo>
                    <a:pt x="195739" y="309944"/>
                  </a:lnTo>
                  <a:lnTo>
                    <a:pt x="196501" y="305753"/>
                  </a:lnTo>
                  <a:lnTo>
                    <a:pt x="196596" y="297180"/>
                  </a:lnTo>
                  <a:lnTo>
                    <a:pt x="197263" y="293370"/>
                  </a:lnTo>
                  <a:lnTo>
                    <a:pt x="200406" y="287655"/>
                  </a:lnTo>
                  <a:lnTo>
                    <a:pt x="203073" y="285940"/>
                  </a:lnTo>
                  <a:lnTo>
                    <a:pt x="206312" y="284988"/>
                  </a:lnTo>
                  <a:lnTo>
                    <a:pt x="213741" y="286893"/>
                  </a:lnTo>
                  <a:lnTo>
                    <a:pt x="216503" y="289179"/>
                  </a:lnTo>
                  <a:lnTo>
                    <a:pt x="219742" y="294608"/>
                  </a:lnTo>
                  <a:lnTo>
                    <a:pt x="222123" y="294132"/>
                  </a:lnTo>
                  <a:lnTo>
                    <a:pt x="231267" y="288322"/>
                  </a:lnTo>
                  <a:lnTo>
                    <a:pt x="234029" y="287464"/>
                  </a:lnTo>
                  <a:lnTo>
                    <a:pt x="237839" y="294227"/>
                  </a:lnTo>
                  <a:lnTo>
                    <a:pt x="253556" y="288798"/>
                  </a:lnTo>
                  <a:lnTo>
                    <a:pt x="274606" y="286417"/>
                  </a:lnTo>
                  <a:lnTo>
                    <a:pt x="287274" y="282797"/>
                  </a:lnTo>
                  <a:lnTo>
                    <a:pt x="300609" y="281464"/>
                  </a:lnTo>
                  <a:lnTo>
                    <a:pt x="313087" y="277368"/>
                  </a:lnTo>
                  <a:lnTo>
                    <a:pt x="326327" y="279273"/>
                  </a:lnTo>
                  <a:lnTo>
                    <a:pt x="326708" y="281654"/>
                  </a:lnTo>
                  <a:lnTo>
                    <a:pt x="326041" y="284893"/>
                  </a:lnTo>
                  <a:lnTo>
                    <a:pt x="322612" y="293942"/>
                  </a:lnTo>
                  <a:close/>
                  <a:moveTo>
                    <a:pt x="334232" y="266129"/>
                  </a:moveTo>
                  <a:lnTo>
                    <a:pt x="333566" y="266510"/>
                  </a:lnTo>
                  <a:lnTo>
                    <a:pt x="331280" y="264223"/>
                  </a:lnTo>
                  <a:lnTo>
                    <a:pt x="327374" y="256127"/>
                  </a:lnTo>
                  <a:lnTo>
                    <a:pt x="333470" y="254508"/>
                  </a:lnTo>
                  <a:lnTo>
                    <a:pt x="336328" y="255461"/>
                  </a:lnTo>
                  <a:lnTo>
                    <a:pt x="335280" y="258985"/>
                  </a:lnTo>
                  <a:lnTo>
                    <a:pt x="334232" y="266129"/>
                  </a:lnTo>
                  <a:close/>
                  <a:moveTo>
                    <a:pt x="319088" y="259652"/>
                  </a:moveTo>
                  <a:lnTo>
                    <a:pt x="315468" y="261271"/>
                  </a:lnTo>
                  <a:lnTo>
                    <a:pt x="311849" y="261176"/>
                  </a:lnTo>
                  <a:lnTo>
                    <a:pt x="306134" y="253937"/>
                  </a:lnTo>
                  <a:lnTo>
                    <a:pt x="304038" y="248793"/>
                  </a:lnTo>
                  <a:lnTo>
                    <a:pt x="304419" y="245364"/>
                  </a:lnTo>
                  <a:lnTo>
                    <a:pt x="306800" y="244126"/>
                  </a:lnTo>
                  <a:lnTo>
                    <a:pt x="312230" y="245840"/>
                  </a:lnTo>
                  <a:lnTo>
                    <a:pt x="315087" y="251841"/>
                  </a:lnTo>
                  <a:lnTo>
                    <a:pt x="315468" y="255746"/>
                  </a:lnTo>
                  <a:lnTo>
                    <a:pt x="316135" y="257270"/>
                  </a:lnTo>
                  <a:lnTo>
                    <a:pt x="319564" y="258794"/>
                  </a:lnTo>
                  <a:lnTo>
                    <a:pt x="319088" y="259652"/>
                  </a:lnTo>
                  <a:close/>
                  <a:moveTo>
                    <a:pt x="326041" y="230410"/>
                  </a:moveTo>
                  <a:lnTo>
                    <a:pt x="325184" y="233458"/>
                  </a:lnTo>
                  <a:lnTo>
                    <a:pt x="330041" y="233458"/>
                  </a:lnTo>
                  <a:lnTo>
                    <a:pt x="337090" y="236029"/>
                  </a:lnTo>
                  <a:lnTo>
                    <a:pt x="341376" y="236315"/>
                  </a:lnTo>
                  <a:lnTo>
                    <a:pt x="344900" y="239554"/>
                  </a:lnTo>
                  <a:lnTo>
                    <a:pt x="342995" y="245650"/>
                  </a:lnTo>
                  <a:lnTo>
                    <a:pt x="340805" y="247364"/>
                  </a:lnTo>
                  <a:lnTo>
                    <a:pt x="338423" y="247650"/>
                  </a:lnTo>
                  <a:lnTo>
                    <a:pt x="330041" y="241649"/>
                  </a:lnTo>
                  <a:lnTo>
                    <a:pt x="318992" y="244126"/>
                  </a:lnTo>
                  <a:lnTo>
                    <a:pt x="316802" y="243364"/>
                  </a:lnTo>
                  <a:lnTo>
                    <a:pt x="315373" y="241745"/>
                  </a:lnTo>
                  <a:lnTo>
                    <a:pt x="314801" y="239649"/>
                  </a:lnTo>
                  <a:lnTo>
                    <a:pt x="314801" y="235363"/>
                  </a:lnTo>
                  <a:lnTo>
                    <a:pt x="314135" y="234125"/>
                  </a:lnTo>
                  <a:lnTo>
                    <a:pt x="310134" y="238125"/>
                  </a:lnTo>
                  <a:lnTo>
                    <a:pt x="308420" y="237649"/>
                  </a:lnTo>
                  <a:lnTo>
                    <a:pt x="307467" y="235744"/>
                  </a:lnTo>
                  <a:lnTo>
                    <a:pt x="306991" y="231743"/>
                  </a:lnTo>
                  <a:lnTo>
                    <a:pt x="307467" y="226028"/>
                  </a:lnTo>
                  <a:lnTo>
                    <a:pt x="309753" y="217837"/>
                  </a:lnTo>
                  <a:lnTo>
                    <a:pt x="313754" y="216122"/>
                  </a:lnTo>
                  <a:lnTo>
                    <a:pt x="319659" y="217075"/>
                  </a:lnTo>
                  <a:lnTo>
                    <a:pt x="326422" y="221742"/>
                  </a:lnTo>
                  <a:lnTo>
                    <a:pt x="328422" y="224600"/>
                  </a:lnTo>
                  <a:lnTo>
                    <a:pt x="328422" y="226886"/>
                  </a:lnTo>
                  <a:lnTo>
                    <a:pt x="326041" y="230410"/>
                  </a:lnTo>
                  <a:close/>
                  <a:moveTo>
                    <a:pt x="358616" y="205264"/>
                  </a:moveTo>
                  <a:lnTo>
                    <a:pt x="351377" y="205359"/>
                  </a:lnTo>
                  <a:lnTo>
                    <a:pt x="355092" y="197929"/>
                  </a:lnTo>
                  <a:lnTo>
                    <a:pt x="359474" y="196120"/>
                  </a:lnTo>
                  <a:lnTo>
                    <a:pt x="367665" y="196977"/>
                  </a:lnTo>
                  <a:lnTo>
                    <a:pt x="366236" y="200215"/>
                  </a:lnTo>
                  <a:lnTo>
                    <a:pt x="358616" y="205264"/>
                  </a:lnTo>
                  <a:close/>
                  <a:moveTo>
                    <a:pt x="346996" y="210788"/>
                  </a:moveTo>
                  <a:lnTo>
                    <a:pt x="341567" y="213931"/>
                  </a:lnTo>
                  <a:lnTo>
                    <a:pt x="339185" y="211360"/>
                  </a:lnTo>
                  <a:lnTo>
                    <a:pt x="338519" y="203263"/>
                  </a:lnTo>
                  <a:lnTo>
                    <a:pt x="332042" y="199835"/>
                  </a:lnTo>
                  <a:lnTo>
                    <a:pt x="328803" y="197739"/>
                  </a:lnTo>
                  <a:lnTo>
                    <a:pt x="326327" y="193643"/>
                  </a:lnTo>
                  <a:lnTo>
                    <a:pt x="326993" y="192405"/>
                  </a:lnTo>
                  <a:lnTo>
                    <a:pt x="331280" y="190690"/>
                  </a:lnTo>
                  <a:lnTo>
                    <a:pt x="338519" y="198120"/>
                  </a:lnTo>
                  <a:lnTo>
                    <a:pt x="341567" y="204026"/>
                  </a:lnTo>
                  <a:lnTo>
                    <a:pt x="346901" y="205835"/>
                  </a:lnTo>
                  <a:lnTo>
                    <a:pt x="347663" y="206693"/>
                  </a:lnTo>
                  <a:lnTo>
                    <a:pt x="346996" y="210788"/>
                  </a:lnTo>
                  <a:close/>
                  <a:moveTo>
                    <a:pt x="438150" y="38481"/>
                  </a:moveTo>
                  <a:lnTo>
                    <a:pt x="439484" y="47625"/>
                  </a:lnTo>
                  <a:lnTo>
                    <a:pt x="442722" y="45244"/>
                  </a:lnTo>
                  <a:lnTo>
                    <a:pt x="447770" y="54007"/>
                  </a:lnTo>
                  <a:lnTo>
                    <a:pt x="450342" y="54102"/>
                  </a:lnTo>
                  <a:lnTo>
                    <a:pt x="454533" y="50578"/>
                  </a:lnTo>
                  <a:lnTo>
                    <a:pt x="453676" y="58769"/>
                  </a:lnTo>
                  <a:lnTo>
                    <a:pt x="449294" y="81344"/>
                  </a:lnTo>
                  <a:lnTo>
                    <a:pt x="448056" y="85154"/>
                  </a:lnTo>
                  <a:lnTo>
                    <a:pt x="447199" y="91916"/>
                  </a:lnTo>
                  <a:lnTo>
                    <a:pt x="446342" y="93250"/>
                  </a:lnTo>
                  <a:lnTo>
                    <a:pt x="445103" y="107061"/>
                  </a:lnTo>
                  <a:lnTo>
                    <a:pt x="442151" y="111538"/>
                  </a:lnTo>
                  <a:lnTo>
                    <a:pt x="439674" y="122396"/>
                  </a:lnTo>
                  <a:lnTo>
                    <a:pt x="438626" y="123444"/>
                  </a:lnTo>
                  <a:lnTo>
                    <a:pt x="435007" y="119253"/>
                  </a:lnTo>
                  <a:lnTo>
                    <a:pt x="438626" y="102775"/>
                  </a:lnTo>
                  <a:lnTo>
                    <a:pt x="440150" y="93154"/>
                  </a:lnTo>
                  <a:lnTo>
                    <a:pt x="439198" y="88202"/>
                  </a:lnTo>
                  <a:lnTo>
                    <a:pt x="437198" y="83725"/>
                  </a:lnTo>
                  <a:lnTo>
                    <a:pt x="431673" y="83534"/>
                  </a:lnTo>
                  <a:lnTo>
                    <a:pt x="427006" y="85630"/>
                  </a:lnTo>
                  <a:lnTo>
                    <a:pt x="426053" y="82963"/>
                  </a:lnTo>
                  <a:lnTo>
                    <a:pt x="425863" y="79343"/>
                  </a:lnTo>
                  <a:lnTo>
                    <a:pt x="424720" y="78200"/>
                  </a:lnTo>
                  <a:lnTo>
                    <a:pt x="418529" y="78486"/>
                  </a:lnTo>
                  <a:lnTo>
                    <a:pt x="416719" y="77438"/>
                  </a:lnTo>
                  <a:lnTo>
                    <a:pt x="415576" y="74200"/>
                  </a:lnTo>
                  <a:lnTo>
                    <a:pt x="415290" y="71533"/>
                  </a:lnTo>
                  <a:lnTo>
                    <a:pt x="420910" y="69533"/>
                  </a:lnTo>
                  <a:lnTo>
                    <a:pt x="426149" y="70295"/>
                  </a:lnTo>
                  <a:lnTo>
                    <a:pt x="433864" y="65056"/>
                  </a:lnTo>
                  <a:lnTo>
                    <a:pt x="429006" y="47435"/>
                  </a:lnTo>
                  <a:lnTo>
                    <a:pt x="422720" y="45815"/>
                  </a:lnTo>
                  <a:lnTo>
                    <a:pt x="421196" y="44101"/>
                  </a:lnTo>
                  <a:lnTo>
                    <a:pt x="422434" y="41053"/>
                  </a:lnTo>
                  <a:lnTo>
                    <a:pt x="425958" y="39434"/>
                  </a:lnTo>
                  <a:lnTo>
                    <a:pt x="431292" y="30480"/>
                  </a:lnTo>
                  <a:lnTo>
                    <a:pt x="434531" y="29051"/>
                  </a:lnTo>
                  <a:lnTo>
                    <a:pt x="438531" y="29337"/>
                  </a:lnTo>
                  <a:lnTo>
                    <a:pt x="438150" y="38481"/>
                  </a:lnTo>
                  <a:close/>
                  <a:moveTo>
                    <a:pt x="455105" y="41529"/>
                  </a:moveTo>
                  <a:lnTo>
                    <a:pt x="453485" y="43053"/>
                  </a:lnTo>
                  <a:lnTo>
                    <a:pt x="447294" y="29813"/>
                  </a:lnTo>
                  <a:lnTo>
                    <a:pt x="451866" y="14573"/>
                  </a:lnTo>
                  <a:lnTo>
                    <a:pt x="457486" y="15050"/>
                  </a:lnTo>
                  <a:lnTo>
                    <a:pt x="458343" y="19050"/>
                  </a:lnTo>
                  <a:lnTo>
                    <a:pt x="457867" y="22765"/>
                  </a:lnTo>
                  <a:lnTo>
                    <a:pt x="455009" y="23051"/>
                  </a:lnTo>
                  <a:lnTo>
                    <a:pt x="454724" y="24194"/>
                  </a:lnTo>
                  <a:lnTo>
                    <a:pt x="455581" y="31242"/>
                  </a:lnTo>
                  <a:lnTo>
                    <a:pt x="455676" y="39434"/>
                  </a:lnTo>
                  <a:lnTo>
                    <a:pt x="455105" y="41529"/>
                  </a:lnTo>
                  <a:close/>
                  <a:moveTo>
                    <a:pt x="472345" y="2572"/>
                  </a:moveTo>
                  <a:lnTo>
                    <a:pt x="472345" y="4096"/>
                  </a:lnTo>
                  <a:lnTo>
                    <a:pt x="469011" y="15145"/>
                  </a:lnTo>
                  <a:lnTo>
                    <a:pt x="469011" y="19336"/>
                  </a:lnTo>
                  <a:lnTo>
                    <a:pt x="463677" y="18955"/>
                  </a:lnTo>
                  <a:lnTo>
                    <a:pt x="462820" y="17621"/>
                  </a:lnTo>
                  <a:lnTo>
                    <a:pt x="461867" y="11239"/>
                  </a:lnTo>
                  <a:lnTo>
                    <a:pt x="462534" y="4477"/>
                  </a:lnTo>
                  <a:lnTo>
                    <a:pt x="463296" y="2762"/>
                  </a:lnTo>
                  <a:lnTo>
                    <a:pt x="464820" y="2096"/>
                  </a:lnTo>
                  <a:lnTo>
                    <a:pt x="466535" y="3429"/>
                  </a:lnTo>
                  <a:lnTo>
                    <a:pt x="469202" y="0"/>
                  </a:lnTo>
                  <a:lnTo>
                    <a:pt x="470535" y="0"/>
                  </a:lnTo>
                  <a:lnTo>
                    <a:pt x="472345" y="257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603DFCAB-0126-3319-1AD9-8ADC0EFD235A}"/>
                </a:ext>
              </a:extLst>
            </p:cNvPr>
            <p:cNvSpPr/>
            <p:nvPr/>
          </p:nvSpPr>
          <p:spPr>
            <a:xfrm>
              <a:off x="6249542" y="5630322"/>
              <a:ext cx="449580" cy="357854"/>
            </a:xfrm>
            <a:custGeom>
              <a:avLst/>
              <a:gdLst>
                <a:gd name="connsiteX0" fmla="*/ 103727 w 449580"/>
                <a:gd name="connsiteY0" fmla="*/ 336042 h 357854"/>
                <a:gd name="connsiteX1" fmla="*/ 102775 w 449580"/>
                <a:gd name="connsiteY1" fmla="*/ 336042 h 357854"/>
                <a:gd name="connsiteX2" fmla="*/ 98679 w 449580"/>
                <a:gd name="connsiteY2" fmla="*/ 335089 h 357854"/>
                <a:gd name="connsiteX3" fmla="*/ 95726 w 449580"/>
                <a:gd name="connsiteY3" fmla="*/ 332708 h 357854"/>
                <a:gd name="connsiteX4" fmla="*/ 88297 w 449580"/>
                <a:gd name="connsiteY4" fmla="*/ 334423 h 357854"/>
                <a:gd name="connsiteX5" fmla="*/ 78200 w 449580"/>
                <a:gd name="connsiteY5" fmla="*/ 338138 h 357854"/>
                <a:gd name="connsiteX6" fmla="*/ 72676 w 449580"/>
                <a:gd name="connsiteY6" fmla="*/ 337947 h 357854"/>
                <a:gd name="connsiteX7" fmla="*/ 68199 w 449580"/>
                <a:gd name="connsiteY7" fmla="*/ 333946 h 357854"/>
                <a:gd name="connsiteX8" fmla="*/ 50102 w 449580"/>
                <a:gd name="connsiteY8" fmla="*/ 328136 h 357854"/>
                <a:gd name="connsiteX9" fmla="*/ 47149 w 449580"/>
                <a:gd name="connsiteY9" fmla="*/ 327660 h 357854"/>
                <a:gd name="connsiteX10" fmla="*/ 35243 w 449580"/>
                <a:gd name="connsiteY10" fmla="*/ 327374 h 357854"/>
                <a:gd name="connsiteX11" fmla="*/ 35147 w 449580"/>
                <a:gd name="connsiteY11" fmla="*/ 327374 h 357854"/>
                <a:gd name="connsiteX12" fmla="*/ 34576 w 449580"/>
                <a:gd name="connsiteY12" fmla="*/ 318135 h 357854"/>
                <a:gd name="connsiteX13" fmla="*/ 33147 w 449580"/>
                <a:gd name="connsiteY13" fmla="*/ 311468 h 357854"/>
                <a:gd name="connsiteX14" fmla="*/ 28956 w 449580"/>
                <a:gd name="connsiteY14" fmla="*/ 301562 h 357854"/>
                <a:gd name="connsiteX15" fmla="*/ 35147 w 449580"/>
                <a:gd name="connsiteY15" fmla="*/ 299181 h 357854"/>
                <a:gd name="connsiteX16" fmla="*/ 33909 w 449580"/>
                <a:gd name="connsiteY16" fmla="*/ 279750 h 357854"/>
                <a:gd name="connsiteX17" fmla="*/ 31718 w 449580"/>
                <a:gd name="connsiteY17" fmla="*/ 269653 h 357854"/>
                <a:gd name="connsiteX18" fmla="*/ 14383 w 449580"/>
                <a:gd name="connsiteY18" fmla="*/ 259271 h 357854"/>
                <a:gd name="connsiteX19" fmla="*/ 667 w 449580"/>
                <a:gd name="connsiteY19" fmla="*/ 249174 h 357854"/>
                <a:gd name="connsiteX20" fmla="*/ 3810 w 449580"/>
                <a:gd name="connsiteY20" fmla="*/ 214884 h 357854"/>
                <a:gd name="connsiteX21" fmla="*/ 5144 w 449580"/>
                <a:gd name="connsiteY21" fmla="*/ 205550 h 357854"/>
                <a:gd name="connsiteX22" fmla="*/ 0 w 449580"/>
                <a:gd name="connsiteY22" fmla="*/ 187547 h 357854"/>
                <a:gd name="connsiteX23" fmla="*/ 571 w 449580"/>
                <a:gd name="connsiteY23" fmla="*/ 166592 h 357854"/>
                <a:gd name="connsiteX24" fmla="*/ 2762 w 449580"/>
                <a:gd name="connsiteY24" fmla="*/ 133541 h 357854"/>
                <a:gd name="connsiteX25" fmla="*/ 7048 w 449580"/>
                <a:gd name="connsiteY25" fmla="*/ 132207 h 357854"/>
                <a:gd name="connsiteX26" fmla="*/ 10287 w 449580"/>
                <a:gd name="connsiteY26" fmla="*/ 132398 h 357854"/>
                <a:gd name="connsiteX27" fmla="*/ 22574 w 449580"/>
                <a:gd name="connsiteY27" fmla="*/ 138303 h 357854"/>
                <a:gd name="connsiteX28" fmla="*/ 27622 w 449580"/>
                <a:gd name="connsiteY28" fmla="*/ 138970 h 357854"/>
                <a:gd name="connsiteX29" fmla="*/ 31147 w 449580"/>
                <a:gd name="connsiteY29" fmla="*/ 144209 h 357854"/>
                <a:gd name="connsiteX30" fmla="*/ 35243 w 449580"/>
                <a:gd name="connsiteY30" fmla="*/ 146400 h 357854"/>
                <a:gd name="connsiteX31" fmla="*/ 38195 w 449580"/>
                <a:gd name="connsiteY31" fmla="*/ 140780 h 357854"/>
                <a:gd name="connsiteX32" fmla="*/ 39434 w 449580"/>
                <a:gd name="connsiteY32" fmla="*/ 131159 h 357854"/>
                <a:gd name="connsiteX33" fmla="*/ 49149 w 449580"/>
                <a:gd name="connsiteY33" fmla="*/ 118586 h 357854"/>
                <a:gd name="connsiteX34" fmla="*/ 55912 w 449580"/>
                <a:gd name="connsiteY34" fmla="*/ 113919 h 357854"/>
                <a:gd name="connsiteX35" fmla="*/ 60579 w 449580"/>
                <a:gd name="connsiteY35" fmla="*/ 111728 h 357854"/>
                <a:gd name="connsiteX36" fmla="*/ 65246 w 449580"/>
                <a:gd name="connsiteY36" fmla="*/ 116777 h 357854"/>
                <a:gd name="connsiteX37" fmla="*/ 68866 w 449580"/>
                <a:gd name="connsiteY37" fmla="*/ 122492 h 357854"/>
                <a:gd name="connsiteX38" fmla="*/ 69723 w 449580"/>
                <a:gd name="connsiteY38" fmla="*/ 110014 h 357854"/>
                <a:gd name="connsiteX39" fmla="*/ 72676 w 449580"/>
                <a:gd name="connsiteY39" fmla="*/ 86201 h 357854"/>
                <a:gd name="connsiteX40" fmla="*/ 63341 w 449580"/>
                <a:gd name="connsiteY40" fmla="*/ 82391 h 357854"/>
                <a:gd name="connsiteX41" fmla="*/ 55817 w 449580"/>
                <a:gd name="connsiteY41" fmla="*/ 85630 h 357854"/>
                <a:gd name="connsiteX42" fmla="*/ 48387 w 449580"/>
                <a:gd name="connsiteY42" fmla="*/ 100775 h 357854"/>
                <a:gd name="connsiteX43" fmla="*/ 41720 w 449580"/>
                <a:gd name="connsiteY43" fmla="*/ 119729 h 357854"/>
                <a:gd name="connsiteX44" fmla="*/ 30861 w 449580"/>
                <a:gd name="connsiteY44" fmla="*/ 121444 h 357854"/>
                <a:gd name="connsiteX45" fmla="*/ 22193 w 449580"/>
                <a:gd name="connsiteY45" fmla="*/ 126778 h 357854"/>
                <a:gd name="connsiteX46" fmla="*/ 14478 w 449580"/>
                <a:gd name="connsiteY46" fmla="*/ 121253 h 357854"/>
                <a:gd name="connsiteX47" fmla="*/ 9430 w 449580"/>
                <a:gd name="connsiteY47" fmla="*/ 116396 h 357854"/>
                <a:gd name="connsiteX48" fmla="*/ 9239 w 449580"/>
                <a:gd name="connsiteY48" fmla="*/ 109157 h 357854"/>
                <a:gd name="connsiteX49" fmla="*/ 10382 w 449580"/>
                <a:gd name="connsiteY49" fmla="*/ 104870 h 357854"/>
                <a:gd name="connsiteX50" fmla="*/ 19621 w 449580"/>
                <a:gd name="connsiteY50" fmla="*/ 89345 h 357854"/>
                <a:gd name="connsiteX51" fmla="*/ 31813 w 449580"/>
                <a:gd name="connsiteY51" fmla="*/ 74486 h 357854"/>
                <a:gd name="connsiteX52" fmla="*/ 44196 w 449580"/>
                <a:gd name="connsiteY52" fmla="*/ 74581 h 357854"/>
                <a:gd name="connsiteX53" fmla="*/ 53245 w 449580"/>
                <a:gd name="connsiteY53" fmla="*/ 69818 h 357854"/>
                <a:gd name="connsiteX54" fmla="*/ 58579 w 449580"/>
                <a:gd name="connsiteY54" fmla="*/ 69247 h 357854"/>
                <a:gd name="connsiteX55" fmla="*/ 75438 w 449580"/>
                <a:gd name="connsiteY55" fmla="*/ 70295 h 357854"/>
                <a:gd name="connsiteX56" fmla="*/ 84106 w 449580"/>
                <a:gd name="connsiteY56" fmla="*/ 66961 h 357854"/>
                <a:gd name="connsiteX57" fmla="*/ 91821 w 449580"/>
                <a:gd name="connsiteY57" fmla="*/ 60103 h 357854"/>
                <a:gd name="connsiteX58" fmla="*/ 108585 w 449580"/>
                <a:gd name="connsiteY58" fmla="*/ 30956 h 357854"/>
                <a:gd name="connsiteX59" fmla="*/ 118015 w 449580"/>
                <a:gd name="connsiteY59" fmla="*/ 18669 h 357854"/>
                <a:gd name="connsiteX60" fmla="*/ 136970 w 449580"/>
                <a:gd name="connsiteY60" fmla="*/ 14383 h 357854"/>
                <a:gd name="connsiteX61" fmla="*/ 154591 w 449580"/>
                <a:gd name="connsiteY61" fmla="*/ 191 h 357854"/>
                <a:gd name="connsiteX62" fmla="*/ 159448 w 449580"/>
                <a:gd name="connsiteY62" fmla="*/ 0 h 357854"/>
                <a:gd name="connsiteX63" fmla="*/ 151162 w 449580"/>
                <a:gd name="connsiteY63" fmla="*/ 10573 h 357854"/>
                <a:gd name="connsiteX64" fmla="*/ 149923 w 449580"/>
                <a:gd name="connsiteY64" fmla="*/ 14669 h 357854"/>
                <a:gd name="connsiteX65" fmla="*/ 148876 w 449580"/>
                <a:gd name="connsiteY65" fmla="*/ 20955 h 357854"/>
                <a:gd name="connsiteX66" fmla="*/ 154781 w 449580"/>
                <a:gd name="connsiteY66" fmla="*/ 34481 h 357854"/>
                <a:gd name="connsiteX67" fmla="*/ 153543 w 449580"/>
                <a:gd name="connsiteY67" fmla="*/ 42672 h 357854"/>
                <a:gd name="connsiteX68" fmla="*/ 154019 w 449580"/>
                <a:gd name="connsiteY68" fmla="*/ 58865 h 357854"/>
                <a:gd name="connsiteX69" fmla="*/ 148400 w 449580"/>
                <a:gd name="connsiteY69" fmla="*/ 67247 h 357854"/>
                <a:gd name="connsiteX70" fmla="*/ 142113 w 449580"/>
                <a:gd name="connsiteY70" fmla="*/ 85058 h 357854"/>
                <a:gd name="connsiteX71" fmla="*/ 139351 w 449580"/>
                <a:gd name="connsiteY71" fmla="*/ 87630 h 357854"/>
                <a:gd name="connsiteX72" fmla="*/ 138779 w 449580"/>
                <a:gd name="connsiteY72" fmla="*/ 108299 h 357854"/>
                <a:gd name="connsiteX73" fmla="*/ 139351 w 449580"/>
                <a:gd name="connsiteY73" fmla="*/ 113252 h 357854"/>
                <a:gd name="connsiteX74" fmla="*/ 138494 w 449580"/>
                <a:gd name="connsiteY74" fmla="*/ 131921 h 357854"/>
                <a:gd name="connsiteX75" fmla="*/ 144971 w 449580"/>
                <a:gd name="connsiteY75" fmla="*/ 139541 h 357854"/>
                <a:gd name="connsiteX76" fmla="*/ 151829 w 449580"/>
                <a:gd name="connsiteY76" fmla="*/ 143542 h 357854"/>
                <a:gd name="connsiteX77" fmla="*/ 174593 w 449580"/>
                <a:gd name="connsiteY77" fmla="*/ 143447 h 357854"/>
                <a:gd name="connsiteX78" fmla="*/ 176975 w 449580"/>
                <a:gd name="connsiteY78" fmla="*/ 146780 h 357854"/>
                <a:gd name="connsiteX79" fmla="*/ 179737 w 449580"/>
                <a:gd name="connsiteY79" fmla="*/ 152495 h 357854"/>
                <a:gd name="connsiteX80" fmla="*/ 177737 w 449580"/>
                <a:gd name="connsiteY80" fmla="*/ 162211 h 357854"/>
                <a:gd name="connsiteX81" fmla="*/ 175260 w 449580"/>
                <a:gd name="connsiteY81" fmla="*/ 169545 h 357854"/>
                <a:gd name="connsiteX82" fmla="*/ 168688 w 449580"/>
                <a:gd name="connsiteY82" fmla="*/ 175736 h 357854"/>
                <a:gd name="connsiteX83" fmla="*/ 160211 w 449580"/>
                <a:gd name="connsiteY83" fmla="*/ 180404 h 357854"/>
                <a:gd name="connsiteX84" fmla="*/ 154877 w 449580"/>
                <a:gd name="connsiteY84" fmla="*/ 180594 h 357854"/>
                <a:gd name="connsiteX85" fmla="*/ 147733 w 449580"/>
                <a:gd name="connsiteY85" fmla="*/ 171831 h 357854"/>
                <a:gd name="connsiteX86" fmla="*/ 144304 w 449580"/>
                <a:gd name="connsiteY86" fmla="*/ 174689 h 357854"/>
                <a:gd name="connsiteX87" fmla="*/ 140779 w 449580"/>
                <a:gd name="connsiteY87" fmla="*/ 179070 h 357854"/>
                <a:gd name="connsiteX88" fmla="*/ 134874 w 449580"/>
                <a:gd name="connsiteY88" fmla="*/ 202978 h 357854"/>
                <a:gd name="connsiteX89" fmla="*/ 132112 w 449580"/>
                <a:gd name="connsiteY89" fmla="*/ 218980 h 357854"/>
                <a:gd name="connsiteX90" fmla="*/ 130588 w 449580"/>
                <a:gd name="connsiteY90" fmla="*/ 220313 h 357854"/>
                <a:gd name="connsiteX91" fmla="*/ 127254 w 449580"/>
                <a:gd name="connsiteY91" fmla="*/ 217932 h 357854"/>
                <a:gd name="connsiteX92" fmla="*/ 121539 w 449580"/>
                <a:gd name="connsiteY92" fmla="*/ 217742 h 357854"/>
                <a:gd name="connsiteX93" fmla="*/ 114205 w 449580"/>
                <a:gd name="connsiteY93" fmla="*/ 221552 h 357854"/>
                <a:gd name="connsiteX94" fmla="*/ 117920 w 449580"/>
                <a:gd name="connsiteY94" fmla="*/ 224885 h 357854"/>
                <a:gd name="connsiteX95" fmla="*/ 121920 w 449580"/>
                <a:gd name="connsiteY95" fmla="*/ 230791 h 357854"/>
                <a:gd name="connsiteX96" fmla="*/ 120301 w 449580"/>
                <a:gd name="connsiteY96" fmla="*/ 233744 h 357854"/>
                <a:gd name="connsiteX97" fmla="*/ 113919 w 449580"/>
                <a:gd name="connsiteY97" fmla="*/ 236887 h 357854"/>
                <a:gd name="connsiteX98" fmla="*/ 108204 w 449580"/>
                <a:gd name="connsiteY98" fmla="*/ 243364 h 357854"/>
                <a:gd name="connsiteX99" fmla="*/ 105823 w 449580"/>
                <a:gd name="connsiteY99" fmla="*/ 248222 h 357854"/>
                <a:gd name="connsiteX100" fmla="*/ 98679 w 449580"/>
                <a:gd name="connsiteY100" fmla="*/ 253937 h 357854"/>
                <a:gd name="connsiteX101" fmla="*/ 94202 w 449580"/>
                <a:gd name="connsiteY101" fmla="*/ 261176 h 357854"/>
                <a:gd name="connsiteX102" fmla="*/ 96393 w 449580"/>
                <a:gd name="connsiteY102" fmla="*/ 270225 h 357854"/>
                <a:gd name="connsiteX103" fmla="*/ 97346 w 449580"/>
                <a:gd name="connsiteY103" fmla="*/ 278035 h 357854"/>
                <a:gd name="connsiteX104" fmla="*/ 99346 w 449580"/>
                <a:gd name="connsiteY104" fmla="*/ 286798 h 357854"/>
                <a:gd name="connsiteX105" fmla="*/ 97536 w 449580"/>
                <a:gd name="connsiteY105" fmla="*/ 293656 h 357854"/>
                <a:gd name="connsiteX106" fmla="*/ 88678 w 449580"/>
                <a:gd name="connsiteY106" fmla="*/ 303562 h 357854"/>
                <a:gd name="connsiteX107" fmla="*/ 85344 w 449580"/>
                <a:gd name="connsiteY107" fmla="*/ 312230 h 357854"/>
                <a:gd name="connsiteX108" fmla="*/ 92964 w 449580"/>
                <a:gd name="connsiteY108" fmla="*/ 312039 h 357854"/>
                <a:gd name="connsiteX109" fmla="*/ 97631 w 449580"/>
                <a:gd name="connsiteY109" fmla="*/ 314040 h 357854"/>
                <a:gd name="connsiteX110" fmla="*/ 100394 w 449580"/>
                <a:gd name="connsiteY110" fmla="*/ 316611 h 357854"/>
                <a:gd name="connsiteX111" fmla="*/ 103251 w 449580"/>
                <a:gd name="connsiteY111" fmla="*/ 320135 h 357854"/>
                <a:gd name="connsiteX112" fmla="*/ 101537 w 449580"/>
                <a:gd name="connsiteY112" fmla="*/ 324612 h 357854"/>
                <a:gd name="connsiteX113" fmla="*/ 103727 w 449580"/>
                <a:gd name="connsiteY113" fmla="*/ 336042 h 357854"/>
                <a:gd name="connsiteX114" fmla="*/ 187833 w 449580"/>
                <a:gd name="connsiteY114" fmla="*/ 57722 h 357854"/>
                <a:gd name="connsiteX115" fmla="*/ 185166 w 449580"/>
                <a:gd name="connsiteY115" fmla="*/ 60484 h 357854"/>
                <a:gd name="connsiteX116" fmla="*/ 176403 w 449580"/>
                <a:gd name="connsiteY116" fmla="*/ 56579 h 357854"/>
                <a:gd name="connsiteX117" fmla="*/ 180308 w 449580"/>
                <a:gd name="connsiteY117" fmla="*/ 51149 h 357854"/>
                <a:gd name="connsiteX118" fmla="*/ 189929 w 449580"/>
                <a:gd name="connsiteY118" fmla="*/ 48578 h 357854"/>
                <a:gd name="connsiteX119" fmla="*/ 195644 w 449580"/>
                <a:gd name="connsiteY119" fmla="*/ 49435 h 357854"/>
                <a:gd name="connsiteX120" fmla="*/ 189357 w 449580"/>
                <a:gd name="connsiteY120" fmla="*/ 54864 h 357854"/>
                <a:gd name="connsiteX121" fmla="*/ 187833 w 449580"/>
                <a:gd name="connsiteY121" fmla="*/ 57722 h 357854"/>
                <a:gd name="connsiteX122" fmla="*/ 284988 w 449580"/>
                <a:gd name="connsiteY122" fmla="*/ 228124 h 357854"/>
                <a:gd name="connsiteX123" fmla="*/ 285179 w 449580"/>
                <a:gd name="connsiteY123" fmla="*/ 239459 h 357854"/>
                <a:gd name="connsiteX124" fmla="*/ 283464 w 449580"/>
                <a:gd name="connsiteY124" fmla="*/ 242792 h 357854"/>
                <a:gd name="connsiteX125" fmla="*/ 281083 w 449580"/>
                <a:gd name="connsiteY125" fmla="*/ 244983 h 357854"/>
                <a:gd name="connsiteX126" fmla="*/ 274606 w 449580"/>
                <a:gd name="connsiteY126" fmla="*/ 247269 h 357854"/>
                <a:gd name="connsiteX127" fmla="*/ 269081 w 449580"/>
                <a:gd name="connsiteY127" fmla="*/ 250508 h 357854"/>
                <a:gd name="connsiteX128" fmla="*/ 264128 w 449580"/>
                <a:gd name="connsiteY128" fmla="*/ 256127 h 357854"/>
                <a:gd name="connsiteX129" fmla="*/ 262319 w 449580"/>
                <a:gd name="connsiteY129" fmla="*/ 264224 h 357854"/>
                <a:gd name="connsiteX130" fmla="*/ 266224 w 449580"/>
                <a:gd name="connsiteY130" fmla="*/ 270129 h 357854"/>
                <a:gd name="connsiteX131" fmla="*/ 273272 w 449580"/>
                <a:gd name="connsiteY131" fmla="*/ 273368 h 357854"/>
                <a:gd name="connsiteX132" fmla="*/ 274987 w 449580"/>
                <a:gd name="connsiteY132" fmla="*/ 284512 h 357854"/>
                <a:gd name="connsiteX133" fmla="*/ 269177 w 449580"/>
                <a:gd name="connsiteY133" fmla="*/ 290036 h 357854"/>
                <a:gd name="connsiteX134" fmla="*/ 254318 w 449580"/>
                <a:gd name="connsiteY134" fmla="*/ 295561 h 357854"/>
                <a:gd name="connsiteX135" fmla="*/ 252794 w 449580"/>
                <a:gd name="connsiteY135" fmla="*/ 308801 h 357854"/>
                <a:gd name="connsiteX136" fmla="*/ 253270 w 449580"/>
                <a:gd name="connsiteY136" fmla="*/ 319183 h 357854"/>
                <a:gd name="connsiteX137" fmla="*/ 252984 w 449580"/>
                <a:gd name="connsiteY137" fmla="*/ 326707 h 357854"/>
                <a:gd name="connsiteX138" fmla="*/ 251746 w 449580"/>
                <a:gd name="connsiteY138" fmla="*/ 337185 h 357854"/>
                <a:gd name="connsiteX139" fmla="*/ 239744 w 449580"/>
                <a:gd name="connsiteY139" fmla="*/ 341948 h 357854"/>
                <a:gd name="connsiteX140" fmla="*/ 231934 w 449580"/>
                <a:gd name="connsiteY140" fmla="*/ 326041 h 357854"/>
                <a:gd name="connsiteX141" fmla="*/ 231838 w 449580"/>
                <a:gd name="connsiteY141" fmla="*/ 319659 h 357854"/>
                <a:gd name="connsiteX142" fmla="*/ 229553 w 449580"/>
                <a:gd name="connsiteY142" fmla="*/ 312230 h 357854"/>
                <a:gd name="connsiteX143" fmla="*/ 229171 w 449580"/>
                <a:gd name="connsiteY143" fmla="*/ 305848 h 357854"/>
                <a:gd name="connsiteX144" fmla="*/ 226409 w 449580"/>
                <a:gd name="connsiteY144" fmla="*/ 295656 h 357854"/>
                <a:gd name="connsiteX145" fmla="*/ 214979 w 449580"/>
                <a:gd name="connsiteY145" fmla="*/ 292894 h 357854"/>
                <a:gd name="connsiteX146" fmla="*/ 210503 w 449580"/>
                <a:gd name="connsiteY146" fmla="*/ 292608 h 357854"/>
                <a:gd name="connsiteX147" fmla="*/ 204311 w 449580"/>
                <a:gd name="connsiteY147" fmla="*/ 294418 h 357854"/>
                <a:gd name="connsiteX148" fmla="*/ 202787 w 449580"/>
                <a:gd name="connsiteY148" fmla="*/ 293751 h 357854"/>
                <a:gd name="connsiteX149" fmla="*/ 195453 w 449580"/>
                <a:gd name="connsiteY149" fmla="*/ 279750 h 357854"/>
                <a:gd name="connsiteX150" fmla="*/ 196596 w 449580"/>
                <a:gd name="connsiteY150" fmla="*/ 264319 h 357854"/>
                <a:gd name="connsiteX151" fmla="*/ 192691 w 449580"/>
                <a:gd name="connsiteY151" fmla="*/ 256508 h 357854"/>
                <a:gd name="connsiteX152" fmla="*/ 192119 w 449580"/>
                <a:gd name="connsiteY152" fmla="*/ 252984 h 357854"/>
                <a:gd name="connsiteX153" fmla="*/ 192214 w 449580"/>
                <a:gd name="connsiteY153" fmla="*/ 249079 h 357854"/>
                <a:gd name="connsiteX154" fmla="*/ 188976 w 449580"/>
                <a:gd name="connsiteY154" fmla="*/ 245841 h 357854"/>
                <a:gd name="connsiteX155" fmla="*/ 185071 w 449580"/>
                <a:gd name="connsiteY155" fmla="*/ 244126 h 357854"/>
                <a:gd name="connsiteX156" fmla="*/ 183071 w 449580"/>
                <a:gd name="connsiteY156" fmla="*/ 235363 h 357854"/>
                <a:gd name="connsiteX157" fmla="*/ 187643 w 449580"/>
                <a:gd name="connsiteY157" fmla="*/ 233172 h 357854"/>
                <a:gd name="connsiteX158" fmla="*/ 198882 w 449580"/>
                <a:gd name="connsiteY158" fmla="*/ 234220 h 357854"/>
                <a:gd name="connsiteX159" fmla="*/ 202121 w 449580"/>
                <a:gd name="connsiteY159" fmla="*/ 233649 h 357854"/>
                <a:gd name="connsiteX160" fmla="*/ 205073 w 449580"/>
                <a:gd name="connsiteY160" fmla="*/ 231839 h 357854"/>
                <a:gd name="connsiteX161" fmla="*/ 214217 w 449580"/>
                <a:gd name="connsiteY161" fmla="*/ 217361 h 357854"/>
                <a:gd name="connsiteX162" fmla="*/ 213931 w 449580"/>
                <a:gd name="connsiteY162" fmla="*/ 214122 h 357854"/>
                <a:gd name="connsiteX163" fmla="*/ 214884 w 449580"/>
                <a:gd name="connsiteY163" fmla="*/ 210026 h 357854"/>
                <a:gd name="connsiteX164" fmla="*/ 224695 w 449580"/>
                <a:gd name="connsiteY164" fmla="*/ 208502 h 357854"/>
                <a:gd name="connsiteX165" fmla="*/ 229076 w 449580"/>
                <a:gd name="connsiteY165" fmla="*/ 214122 h 357854"/>
                <a:gd name="connsiteX166" fmla="*/ 228219 w 449580"/>
                <a:gd name="connsiteY166" fmla="*/ 223076 h 357854"/>
                <a:gd name="connsiteX167" fmla="*/ 228791 w 449580"/>
                <a:gd name="connsiteY167" fmla="*/ 234506 h 357854"/>
                <a:gd name="connsiteX168" fmla="*/ 234696 w 449580"/>
                <a:gd name="connsiteY168" fmla="*/ 237554 h 357854"/>
                <a:gd name="connsiteX169" fmla="*/ 236982 w 449580"/>
                <a:gd name="connsiteY169" fmla="*/ 238030 h 357854"/>
                <a:gd name="connsiteX170" fmla="*/ 239459 w 449580"/>
                <a:gd name="connsiteY170" fmla="*/ 229648 h 357854"/>
                <a:gd name="connsiteX171" fmla="*/ 241173 w 449580"/>
                <a:gd name="connsiteY171" fmla="*/ 225457 h 357854"/>
                <a:gd name="connsiteX172" fmla="*/ 243554 w 449580"/>
                <a:gd name="connsiteY172" fmla="*/ 223171 h 357854"/>
                <a:gd name="connsiteX173" fmla="*/ 244412 w 449580"/>
                <a:gd name="connsiteY173" fmla="*/ 215456 h 357854"/>
                <a:gd name="connsiteX174" fmla="*/ 242983 w 449580"/>
                <a:gd name="connsiteY174" fmla="*/ 210693 h 357854"/>
                <a:gd name="connsiteX175" fmla="*/ 240030 w 449580"/>
                <a:gd name="connsiteY175" fmla="*/ 207169 h 357854"/>
                <a:gd name="connsiteX176" fmla="*/ 251079 w 449580"/>
                <a:gd name="connsiteY176" fmla="*/ 197549 h 357854"/>
                <a:gd name="connsiteX177" fmla="*/ 262604 w 449580"/>
                <a:gd name="connsiteY177" fmla="*/ 189929 h 357854"/>
                <a:gd name="connsiteX178" fmla="*/ 269272 w 449580"/>
                <a:gd name="connsiteY178" fmla="*/ 189548 h 357854"/>
                <a:gd name="connsiteX179" fmla="*/ 276035 w 449580"/>
                <a:gd name="connsiteY179" fmla="*/ 191453 h 357854"/>
                <a:gd name="connsiteX180" fmla="*/ 282226 w 449580"/>
                <a:gd name="connsiteY180" fmla="*/ 194025 h 357854"/>
                <a:gd name="connsiteX181" fmla="*/ 285655 w 449580"/>
                <a:gd name="connsiteY181" fmla="*/ 196215 h 357854"/>
                <a:gd name="connsiteX182" fmla="*/ 287560 w 449580"/>
                <a:gd name="connsiteY182" fmla="*/ 199739 h 357854"/>
                <a:gd name="connsiteX183" fmla="*/ 283369 w 449580"/>
                <a:gd name="connsiteY183" fmla="*/ 208217 h 357854"/>
                <a:gd name="connsiteX184" fmla="*/ 282226 w 449580"/>
                <a:gd name="connsiteY184" fmla="*/ 212884 h 357854"/>
                <a:gd name="connsiteX185" fmla="*/ 284988 w 449580"/>
                <a:gd name="connsiteY185" fmla="*/ 228124 h 357854"/>
                <a:gd name="connsiteX186" fmla="*/ 159353 w 449580"/>
                <a:gd name="connsiteY186" fmla="*/ 228314 h 357854"/>
                <a:gd name="connsiteX187" fmla="*/ 158210 w 449580"/>
                <a:gd name="connsiteY187" fmla="*/ 230410 h 357854"/>
                <a:gd name="connsiteX188" fmla="*/ 154114 w 449580"/>
                <a:gd name="connsiteY188" fmla="*/ 228219 h 357854"/>
                <a:gd name="connsiteX189" fmla="*/ 153734 w 449580"/>
                <a:gd name="connsiteY189" fmla="*/ 220885 h 357854"/>
                <a:gd name="connsiteX190" fmla="*/ 155258 w 449580"/>
                <a:gd name="connsiteY190" fmla="*/ 214217 h 357854"/>
                <a:gd name="connsiteX191" fmla="*/ 153448 w 449580"/>
                <a:gd name="connsiteY191" fmla="*/ 208312 h 357854"/>
                <a:gd name="connsiteX192" fmla="*/ 155448 w 449580"/>
                <a:gd name="connsiteY192" fmla="*/ 204502 h 357854"/>
                <a:gd name="connsiteX193" fmla="*/ 161163 w 449580"/>
                <a:gd name="connsiteY193" fmla="*/ 213360 h 357854"/>
                <a:gd name="connsiteX194" fmla="*/ 162782 w 449580"/>
                <a:gd name="connsiteY194" fmla="*/ 217551 h 357854"/>
                <a:gd name="connsiteX195" fmla="*/ 160592 w 449580"/>
                <a:gd name="connsiteY195" fmla="*/ 222504 h 357854"/>
                <a:gd name="connsiteX196" fmla="*/ 159353 w 449580"/>
                <a:gd name="connsiteY196" fmla="*/ 228314 h 357854"/>
                <a:gd name="connsiteX197" fmla="*/ 291179 w 449580"/>
                <a:gd name="connsiteY197" fmla="*/ 249555 h 357854"/>
                <a:gd name="connsiteX198" fmla="*/ 285179 w 449580"/>
                <a:gd name="connsiteY198" fmla="*/ 254318 h 357854"/>
                <a:gd name="connsiteX199" fmla="*/ 283845 w 449580"/>
                <a:gd name="connsiteY199" fmla="*/ 254032 h 357854"/>
                <a:gd name="connsiteX200" fmla="*/ 281940 w 449580"/>
                <a:gd name="connsiteY200" fmla="*/ 247460 h 357854"/>
                <a:gd name="connsiteX201" fmla="*/ 285083 w 449580"/>
                <a:gd name="connsiteY201" fmla="*/ 243459 h 357854"/>
                <a:gd name="connsiteX202" fmla="*/ 286988 w 449580"/>
                <a:gd name="connsiteY202" fmla="*/ 240030 h 357854"/>
                <a:gd name="connsiteX203" fmla="*/ 288322 w 449580"/>
                <a:gd name="connsiteY203" fmla="*/ 240125 h 357854"/>
                <a:gd name="connsiteX204" fmla="*/ 290131 w 449580"/>
                <a:gd name="connsiteY204" fmla="*/ 243840 h 357854"/>
                <a:gd name="connsiteX205" fmla="*/ 291179 w 449580"/>
                <a:gd name="connsiteY205" fmla="*/ 249555 h 357854"/>
                <a:gd name="connsiteX206" fmla="*/ 161735 w 449580"/>
                <a:gd name="connsiteY206" fmla="*/ 248031 h 357854"/>
                <a:gd name="connsiteX207" fmla="*/ 164402 w 449580"/>
                <a:gd name="connsiteY207" fmla="*/ 253937 h 357854"/>
                <a:gd name="connsiteX208" fmla="*/ 167640 w 449580"/>
                <a:gd name="connsiteY208" fmla="*/ 266510 h 357854"/>
                <a:gd name="connsiteX209" fmla="*/ 172879 w 449580"/>
                <a:gd name="connsiteY209" fmla="*/ 280511 h 357854"/>
                <a:gd name="connsiteX210" fmla="*/ 170688 w 449580"/>
                <a:gd name="connsiteY210" fmla="*/ 286417 h 357854"/>
                <a:gd name="connsiteX211" fmla="*/ 172212 w 449580"/>
                <a:gd name="connsiteY211" fmla="*/ 293846 h 357854"/>
                <a:gd name="connsiteX212" fmla="*/ 170688 w 449580"/>
                <a:gd name="connsiteY212" fmla="*/ 301657 h 357854"/>
                <a:gd name="connsiteX213" fmla="*/ 160401 w 449580"/>
                <a:gd name="connsiteY213" fmla="*/ 310705 h 357854"/>
                <a:gd name="connsiteX214" fmla="*/ 148780 w 449580"/>
                <a:gd name="connsiteY214" fmla="*/ 311182 h 357854"/>
                <a:gd name="connsiteX215" fmla="*/ 136684 w 449580"/>
                <a:gd name="connsiteY215" fmla="*/ 306800 h 357854"/>
                <a:gd name="connsiteX216" fmla="*/ 119634 w 449580"/>
                <a:gd name="connsiteY216" fmla="*/ 298323 h 357854"/>
                <a:gd name="connsiteX217" fmla="*/ 118301 w 449580"/>
                <a:gd name="connsiteY217" fmla="*/ 293656 h 357854"/>
                <a:gd name="connsiteX218" fmla="*/ 115919 w 449580"/>
                <a:gd name="connsiteY218" fmla="*/ 290989 h 357854"/>
                <a:gd name="connsiteX219" fmla="*/ 111347 w 449580"/>
                <a:gd name="connsiteY219" fmla="*/ 276511 h 357854"/>
                <a:gd name="connsiteX220" fmla="*/ 111443 w 449580"/>
                <a:gd name="connsiteY220" fmla="*/ 258699 h 357854"/>
                <a:gd name="connsiteX221" fmla="*/ 120015 w 449580"/>
                <a:gd name="connsiteY221" fmla="*/ 256413 h 357854"/>
                <a:gd name="connsiteX222" fmla="*/ 138684 w 449580"/>
                <a:gd name="connsiteY222" fmla="*/ 247936 h 357854"/>
                <a:gd name="connsiteX223" fmla="*/ 143066 w 449580"/>
                <a:gd name="connsiteY223" fmla="*/ 249269 h 357854"/>
                <a:gd name="connsiteX224" fmla="*/ 147542 w 449580"/>
                <a:gd name="connsiteY224" fmla="*/ 253651 h 357854"/>
                <a:gd name="connsiteX225" fmla="*/ 152781 w 449580"/>
                <a:gd name="connsiteY225" fmla="*/ 253841 h 357854"/>
                <a:gd name="connsiteX226" fmla="*/ 160306 w 449580"/>
                <a:gd name="connsiteY226" fmla="*/ 247650 h 357854"/>
                <a:gd name="connsiteX227" fmla="*/ 161735 w 449580"/>
                <a:gd name="connsiteY227" fmla="*/ 248031 h 357854"/>
                <a:gd name="connsiteX228" fmla="*/ 446437 w 449580"/>
                <a:gd name="connsiteY228" fmla="*/ 314135 h 357854"/>
                <a:gd name="connsiteX229" fmla="*/ 444055 w 449580"/>
                <a:gd name="connsiteY229" fmla="*/ 316039 h 357854"/>
                <a:gd name="connsiteX230" fmla="*/ 433483 w 449580"/>
                <a:gd name="connsiteY230" fmla="*/ 312897 h 357854"/>
                <a:gd name="connsiteX231" fmla="*/ 420529 w 449580"/>
                <a:gd name="connsiteY231" fmla="*/ 305181 h 357854"/>
                <a:gd name="connsiteX232" fmla="*/ 422434 w 449580"/>
                <a:gd name="connsiteY232" fmla="*/ 289941 h 357854"/>
                <a:gd name="connsiteX233" fmla="*/ 425768 w 449580"/>
                <a:gd name="connsiteY233" fmla="*/ 283369 h 357854"/>
                <a:gd name="connsiteX234" fmla="*/ 449294 w 449580"/>
                <a:gd name="connsiteY234" fmla="*/ 300419 h 357854"/>
                <a:gd name="connsiteX235" fmla="*/ 449580 w 449580"/>
                <a:gd name="connsiteY235" fmla="*/ 306896 h 357854"/>
                <a:gd name="connsiteX236" fmla="*/ 446437 w 449580"/>
                <a:gd name="connsiteY236" fmla="*/ 314135 h 357854"/>
                <a:gd name="connsiteX237" fmla="*/ 167450 w 449580"/>
                <a:gd name="connsiteY237" fmla="*/ 344329 h 357854"/>
                <a:gd name="connsiteX238" fmla="*/ 164592 w 449580"/>
                <a:gd name="connsiteY238" fmla="*/ 344996 h 357854"/>
                <a:gd name="connsiteX239" fmla="*/ 160687 w 449580"/>
                <a:gd name="connsiteY239" fmla="*/ 335947 h 357854"/>
                <a:gd name="connsiteX240" fmla="*/ 160211 w 449580"/>
                <a:gd name="connsiteY240" fmla="*/ 333185 h 357854"/>
                <a:gd name="connsiteX241" fmla="*/ 164783 w 449580"/>
                <a:gd name="connsiteY241" fmla="*/ 327374 h 357854"/>
                <a:gd name="connsiteX242" fmla="*/ 167735 w 449580"/>
                <a:gd name="connsiteY242" fmla="*/ 320802 h 357854"/>
                <a:gd name="connsiteX243" fmla="*/ 175260 w 449580"/>
                <a:gd name="connsiteY243" fmla="*/ 310801 h 357854"/>
                <a:gd name="connsiteX244" fmla="*/ 179642 w 449580"/>
                <a:gd name="connsiteY244" fmla="*/ 298990 h 357854"/>
                <a:gd name="connsiteX245" fmla="*/ 181356 w 449580"/>
                <a:gd name="connsiteY245" fmla="*/ 299085 h 357854"/>
                <a:gd name="connsiteX246" fmla="*/ 179356 w 449580"/>
                <a:gd name="connsiteY246" fmla="*/ 309658 h 357854"/>
                <a:gd name="connsiteX247" fmla="*/ 169450 w 449580"/>
                <a:gd name="connsiteY247" fmla="*/ 338900 h 357854"/>
                <a:gd name="connsiteX248" fmla="*/ 167450 w 449580"/>
                <a:gd name="connsiteY248" fmla="*/ 344329 h 357854"/>
                <a:gd name="connsiteX249" fmla="*/ 124301 w 449580"/>
                <a:gd name="connsiteY249" fmla="*/ 329279 h 357854"/>
                <a:gd name="connsiteX250" fmla="*/ 117634 w 449580"/>
                <a:gd name="connsiteY250" fmla="*/ 330804 h 357854"/>
                <a:gd name="connsiteX251" fmla="*/ 114205 w 449580"/>
                <a:gd name="connsiteY251" fmla="*/ 328136 h 357854"/>
                <a:gd name="connsiteX252" fmla="*/ 108013 w 449580"/>
                <a:gd name="connsiteY252" fmla="*/ 327089 h 357854"/>
                <a:gd name="connsiteX253" fmla="*/ 105728 w 449580"/>
                <a:gd name="connsiteY253" fmla="*/ 309944 h 357854"/>
                <a:gd name="connsiteX254" fmla="*/ 106394 w 449580"/>
                <a:gd name="connsiteY254" fmla="*/ 308896 h 357854"/>
                <a:gd name="connsiteX255" fmla="*/ 109538 w 449580"/>
                <a:gd name="connsiteY255" fmla="*/ 310134 h 357854"/>
                <a:gd name="connsiteX256" fmla="*/ 120301 w 449580"/>
                <a:gd name="connsiteY256" fmla="*/ 318135 h 357854"/>
                <a:gd name="connsiteX257" fmla="*/ 124111 w 449580"/>
                <a:gd name="connsiteY257" fmla="*/ 326898 h 357854"/>
                <a:gd name="connsiteX258" fmla="*/ 124301 w 449580"/>
                <a:gd name="connsiteY258" fmla="*/ 329279 h 357854"/>
                <a:gd name="connsiteX259" fmla="*/ 283750 w 449580"/>
                <a:gd name="connsiteY259" fmla="*/ 320421 h 357854"/>
                <a:gd name="connsiteX260" fmla="*/ 281273 w 449580"/>
                <a:gd name="connsiteY260" fmla="*/ 322040 h 357854"/>
                <a:gd name="connsiteX261" fmla="*/ 271463 w 449580"/>
                <a:gd name="connsiteY261" fmla="*/ 320897 h 357854"/>
                <a:gd name="connsiteX262" fmla="*/ 260413 w 449580"/>
                <a:gd name="connsiteY262" fmla="*/ 328613 h 357854"/>
                <a:gd name="connsiteX263" fmla="*/ 256127 w 449580"/>
                <a:gd name="connsiteY263" fmla="*/ 326136 h 357854"/>
                <a:gd name="connsiteX264" fmla="*/ 257746 w 449580"/>
                <a:gd name="connsiteY264" fmla="*/ 321183 h 357854"/>
                <a:gd name="connsiteX265" fmla="*/ 258889 w 449580"/>
                <a:gd name="connsiteY265" fmla="*/ 319374 h 357854"/>
                <a:gd name="connsiteX266" fmla="*/ 262700 w 449580"/>
                <a:gd name="connsiteY266" fmla="*/ 317278 h 357854"/>
                <a:gd name="connsiteX267" fmla="*/ 265176 w 449580"/>
                <a:gd name="connsiteY267" fmla="*/ 314230 h 357854"/>
                <a:gd name="connsiteX268" fmla="*/ 266129 w 449580"/>
                <a:gd name="connsiteY268" fmla="*/ 309467 h 357854"/>
                <a:gd name="connsiteX269" fmla="*/ 268414 w 449580"/>
                <a:gd name="connsiteY269" fmla="*/ 312039 h 357854"/>
                <a:gd name="connsiteX270" fmla="*/ 275272 w 449580"/>
                <a:gd name="connsiteY270" fmla="*/ 313087 h 357854"/>
                <a:gd name="connsiteX271" fmla="*/ 278606 w 449580"/>
                <a:gd name="connsiteY271" fmla="*/ 314611 h 357854"/>
                <a:gd name="connsiteX272" fmla="*/ 281464 w 449580"/>
                <a:gd name="connsiteY272" fmla="*/ 316897 h 357854"/>
                <a:gd name="connsiteX273" fmla="*/ 283750 w 449580"/>
                <a:gd name="connsiteY273" fmla="*/ 320421 h 357854"/>
                <a:gd name="connsiteX274" fmla="*/ 151447 w 449580"/>
                <a:gd name="connsiteY274" fmla="*/ 333566 h 357854"/>
                <a:gd name="connsiteX275" fmla="*/ 147161 w 449580"/>
                <a:gd name="connsiteY275" fmla="*/ 334709 h 357854"/>
                <a:gd name="connsiteX276" fmla="*/ 142208 w 449580"/>
                <a:gd name="connsiteY276" fmla="*/ 332327 h 357854"/>
                <a:gd name="connsiteX277" fmla="*/ 134207 w 449580"/>
                <a:gd name="connsiteY277" fmla="*/ 323183 h 357854"/>
                <a:gd name="connsiteX278" fmla="*/ 133160 w 449580"/>
                <a:gd name="connsiteY278" fmla="*/ 320802 h 357854"/>
                <a:gd name="connsiteX279" fmla="*/ 137446 w 449580"/>
                <a:gd name="connsiteY279" fmla="*/ 322326 h 357854"/>
                <a:gd name="connsiteX280" fmla="*/ 142589 w 449580"/>
                <a:gd name="connsiteY280" fmla="*/ 327089 h 357854"/>
                <a:gd name="connsiteX281" fmla="*/ 146876 w 449580"/>
                <a:gd name="connsiteY281" fmla="*/ 328136 h 357854"/>
                <a:gd name="connsiteX282" fmla="*/ 152781 w 449580"/>
                <a:gd name="connsiteY282" fmla="*/ 332137 h 357854"/>
                <a:gd name="connsiteX283" fmla="*/ 151447 w 449580"/>
                <a:gd name="connsiteY283" fmla="*/ 333566 h 357854"/>
                <a:gd name="connsiteX284" fmla="*/ 207645 w 449580"/>
                <a:gd name="connsiteY284" fmla="*/ 328708 h 357854"/>
                <a:gd name="connsiteX285" fmla="*/ 218980 w 449580"/>
                <a:gd name="connsiteY285" fmla="*/ 335566 h 357854"/>
                <a:gd name="connsiteX286" fmla="*/ 226695 w 449580"/>
                <a:gd name="connsiteY286" fmla="*/ 335185 h 357854"/>
                <a:gd name="connsiteX287" fmla="*/ 231838 w 449580"/>
                <a:gd name="connsiteY287" fmla="*/ 338042 h 357854"/>
                <a:gd name="connsiteX288" fmla="*/ 233077 w 449580"/>
                <a:gd name="connsiteY288" fmla="*/ 342424 h 357854"/>
                <a:gd name="connsiteX289" fmla="*/ 233553 w 449580"/>
                <a:gd name="connsiteY289" fmla="*/ 352235 h 357854"/>
                <a:gd name="connsiteX290" fmla="*/ 228029 w 449580"/>
                <a:gd name="connsiteY290" fmla="*/ 355092 h 357854"/>
                <a:gd name="connsiteX291" fmla="*/ 222028 w 449580"/>
                <a:gd name="connsiteY291" fmla="*/ 354139 h 357854"/>
                <a:gd name="connsiteX292" fmla="*/ 213741 w 449580"/>
                <a:gd name="connsiteY292" fmla="*/ 357854 h 357854"/>
                <a:gd name="connsiteX293" fmla="*/ 186785 w 449580"/>
                <a:gd name="connsiteY293" fmla="*/ 341852 h 357854"/>
                <a:gd name="connsiteX294" fmla="*/ 187166 w 449580"/>
                <a:gd name="connsiteY294" fmla="*/ 328517 h 357854"/>
                <a:gd name="connsiteX295" fmla="*/ 188214 w 449580"/>
                <a:gd name="connsiteY295" fmla="*/ 323183 h 357854"/>
                <a:gd name="connsiteX296" fmla="*/ 201073 w 449580"/>
                <a:gd name="connsiteY296" fmla="*/ 321945 h 357854"/>
                <a:gd name="connsiteX297" fmla="*/ 207645 w 449580"/>
                <a:gd name="connsiteY297" fmla="*/ 328708 h 357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</a:cxnLst>
              <a:rect l="l" t="t" r="r" b="b"/>
              <a:pathLst>
                <a:path w="449580" h="357854">
                  <a:moveTo>
                    <a:pt x="103727" y="336042"/>
                  </a:moveTo>
                  <a:lnTo>
                    <a:pt x="102775" y="336042"/>
                  </a:lnTo>
                  <a:lnTo>
                    <a:pt x="98679" y="335089"/>
                  </a:lnTo>
                  <a:lnTo>
                    <a:pt x="95726" y="332708"/>
                  </a:lnTo>
                  <a:lnTo>
                    <a:pt x="88297" y="334423"/>
                  </a:lnTo>
                  <a:lnTo>
                    <a:pt x="78200" y="338138"/>
                  </a:lnTo>
                  <a:lnTo>
                    <a:pt x="72676" y="337947"/>
                  </a:lnTo>
                  <a:lnTo>
                    <a:pt x="68199" y="333946"/>
                  </a:lnTo>
                  <a:lnTo>
                    <a:pt x="50102" y="328136"/>
                  </a:lnTo>
                  <a:lnTo>
                    <a:pt x="47149" y="327660"/>
                  </a:lnTo>
                  <a:lnTo>
                    <a:pt x="35243" y="327374"/>
                  </a:lnTo>
                  <a:lnTo>
                    <a:pt x="35147" y="327374"/>
                  </a:lnTo>
                  <a:lnTo>
                    <a:pt x="34576" y="318135"/>
                  </a:lnTo>
                  <a:lnTo>
                    <a:pt x="33147" y="311468"/>
                  </a:lnTo>
                  <a:lnTo>
                    <a:pt x="28956" y="301562"/>
                  </a:lnTo>
                  <a:lnTo>
                    <a:pt x="35147" y="299181"/>
                  </a:lnTo>
                  <a:lnTo>
                    <a:pt x="33909" y="279750"/>
                  </a:lnTo>
                  <a:lnTo>
                    <a:pt x="31718" y="269653"/>
                  </a:lnTo>
                  <a:lnTo>
                    <a:pt x="14383" y="259271"/>
                  </a:lnTo>
                  <a:lnTo>
                    <a:pt x="667" y="249174"/>
                  </a:lnTo>
                  <a:lnTo>
                    <a:pt x="3810" y="214884"/>
                  </a:lnTo>
                  <a:lnTo>
                    <a:pt x="5144" y="205550"/>
                  </a:lnTo>
                  <a:lnTo>
                    <a:pt x="0" y="187547"/>
                  </a:lnTo>
                  <a:lnTo>
                    <a:pt x="571" y="166592"/>
                  </a:lnTo>
                  <a:lnTo>
                    <a:pt x="2762" y="133541"/>
                  </a:lnTo>
                  <a:lnTo>
                    <a:pt x="7048" y="132207"/>
                  </a:lnTo>
                  <a:lnTo>
                    <a:pt x="10287" y="132398"/>
                  </a:lnTo>
                  <a:lnTo>
                    <a:pt x="22574" y="138303"/>
                  </a:lnTo>
                  <a:lnTo>
                    <a:pt x="27622" y="138970"/>
                  </a:lnTo>
                  <a:lnTo>
                    <a:pt x="31147" y="144209"/>
                  </a:lnTo>
                  <a:lnTo>
                    <a:pt x="35243" y="146400"/>
                  </a:lnTo>
                  <a:lnTo>
                    <a:pt x="38195" y="140780"/>
                  </a:lnTo>
                  <a:lnTo>
                    <a:pt x="39434" y="131159"/>
                  </a:lnTo>
                  <a:lnTo>
                    <a:pt x="49149" y="118586"/>
                  </a:lnTo>
                  <a:lnTo>
                    <a:pt x="55912" y="113919"/>
                  </a:lnTo>
                  <a:lnTo>
                    <a:pt x="60579" y="111728"/>
                  </a:lnTo>
                  <a:lnTo>
                    <a:pt x="65246" y="116777"/>
                  </a:lnTo>
                  <a:lnTo>
                    <a:pt x="68866" y="122492"/>
                  </a:lnTo>
                  <a:lnTo>
                    <a:pt x="69723" y="110014"/>
                  </a:lnTo>
                  <a:lnTo>
                    <a:pt x="72676" y="86201"/>
                  </a:lnTo>
                  <a:lnTo>
                    <a:pt x="63341" y="82391"/>
                  </a:lnTo>
                  <a:lnTo>
                    <a:pt x="55817" y="85630"/>
                  </a:lnTo>
                  <a:lnTo>
                    <a:pt x="48387" y="100775"/>
                  </a:lnTo>
                  <a:lnTo>
                    <a:pt x="41720" y="119729"/>
                  </a:lnTo>
                  <a:lnTo>
                    <a:pt x="30861" y="121444"/>
                  </a:lnTo>
                  <a:lnTo>
                    <a:pt x="22193" y="126778"/>
                  </a:lnTo>
                  <a:lnTo>
                    <a:pt x="14478" y="121253"/>
                  </a:lnTo>
                  <a:lnTo>
                    <a:pt x="9430" y="116396"/>
                  </a:lnTo>
                  <a:lnTo>
                    <a:pt x="9239" y="109157"/>
                  </a:lnTo>
                  <a:lnTo>
                    <a:pt x="10382" y="104870"/>
                  </a:lnTo>
                  <a:lnTo>
                    <a:pt x="19621" y="89345"/>
                  </a:lnTo>
                  <a:lnTo>
                    <a:pt x="31813" y="74486"/>
                  </a:lnTo>
                  <a:lnTo>
                    <a:pt x="44196" y="74581"/>
                  </a:lnTo>
                  <a:lnTo>
                    <a:pt x="53245" y="69818"/>
                  </a:lnTo>
                  <a:lnTo>
                    <a:pt x="58579" y="69247"/>
                  </a:lnTo>
                  <a:lnTo>
                    <a:pt x="75438" y="70295"/>
                  </a:lnTo>
                  <a:lnTo>
                    <a:pt x="84106" y="66961"/>
                  </a:lnTo>
                  <a:lnTo>
                    <a:pt x="91821" y="60103"/>
                  </a:lnTo>
                  <a:lnTo>
                    <a:pt x="108585" y="30956"/>
                  </a:lnTo>
                  <a:lnTo>
                    <a:pt x="118015" y="18669"/>
                  </a:lnTo>
                  <a:lnTo>
                    <a:pt x="136970" y="14383"/>
                  </a:lnTo>
                  <a:lnTo>
                    <a:pt x="154591" y="191"/>
                  </a:lnTo>
                  <a:lnTo>
                    <a:pt x="159448" y="0"/>
                  </a:lnTo>
                  <a:lnTo>
                    <a:pt x="151162" y="10573"/>
                  </a:lnTo>
                  <a:lnTo>
                    <a:pt x="149923" y="14669"/>
                  </a:lnTo>
                  <a:lnTo>
                    <a:pt x="148876" y="20955"/>
                  </a:lnTo>
                  <a:lnTo>
                    <a:pt x="154781" y="34481"/>
                  </a:lnTo>
                  <a:lnTo>
                    <a:pt x="153543" y="42672"/>
                  </a:lnTo>
                  <a:lnTo>
                    <a:pt x="154019" y="58865"/>
                  </a:lnTo>
                  <a:lnTo>
                    <a:pt x="148400" y="67247"/>
                  </a:lnTo>
                  <a:lnTo>
                    <a:pt x="142113" y="85058"/>
                  </a:lnTo>
                  <a:lnTo>
                    <a:pt x="139351" y="87630"/>
                  </a:lnTo>
                  <a:lnTo>
                    <a:pt x="138779" y="108299"/>
                  </a:lnTo>
                  <a:lnTo>
                    <a:pt x="139351" y="113252"/>
                  </a:lnTo>
                  <a:lnTo>
                    <a:pt x="138494" y="131921"/>
                  </a:lnTo>
                  <a:lnTo>
                    <a:pt x="144971" y="139541"/>
                  </a:lnTo>
                  <a:lnTo>
                    <a:pt x="151829" y="143542"/>
                  </a:lnTo>
                  <a:lnTo>
                    <a:pt x="174593" y="143447"/>
                  </a:lnTo>
                  <a:lnTo>
                    <a:pt x="176975" y="146780"/>
                  </a:lnTo>
                  <a:lnTo>
                    <a:pt x="179737" y="152495"/>
                  </a:lnTo>
                  <a:lnTo>
                    <a:pt x="177737" y="162211"/>
                  </a:lnTo>
                  <a:lnTo>
                    <a:pt x="175260" y="169545"/>
                  </a:lnTo>
                  <a:lnTo>
                    <a:pt x="168688" y="175736"/>
                  </a:lnTo>
                  <a:lnTo>
                    <a:pt x="160211" y="180404"/>
                  </a:lnTo>
                  <a:lnTo>
                    <a:pt x="154877" y="180594"/>
                  </a:lnTo>
                  <a:lnTo>
                    <a:pt x="147733" y="171831"/>
                  </a:lnTo>
                  <a:lnTo>
                    <a:pt x="144304" y="174689"/>
                  </a:lnTo>
                  <a:lnTo>
                    <a:pt x="140779" y="179070"/>
                  </a:lnTo>
                  <a:lnTo>
                    <a:pt x="134874" y="202978"/>
                  </a:lnTo>
                  <a:lnTo>
                    <a:pt x="132112" y="218980"/>
                  </a:lnTo>
                  <a:lnTo>
                    <a:pt x="130588" y="220313"/>
                  </a:lnTo>
                  <a:lnTo>
                    <a:pt x="127254" y="217932"/>
                  </a:lnTo>
                  <a:lnTo>
                    <a:pt x="121539" y="217742"/>
                  </a:lnTo>
                  <a:lnTo>
                    <a:pt x="114205" y="221552"/>
                  </a:lnTo>
                  <a:lnTo>
                    <a:pt x="117920" y="224885"/>
                  </a:lnTo>
                  <a:lnTo>
                    <a:pt x="121920" y="230791"/>
                  </a:lnTo>
                  <a:lnTo>
                    <a:pt x="120301" y="233744"/>
                  </a:lnTo>
                  <a:lnTo>
                    <a:pt x="113919" y="236887"/>
                  </a:lnTo>
                  <a:lnTo>
                    <a:pt x="108204" y="243364"/>
                  </a:lnTo>
                  <a:lnTo>
                    <a:pt x="105823" y="248222"/>
                  </a:lnTo>
                  <a:lnTo>
                    <a:pt x="98679" y="253937"/>
                  </a:lnTo>
                  <a:lnTo>
                    <a:pt x="94202" y="261176"/>
                  </a:lnTo>
                  <a:lnTo>
                    <a:pt x="96393" y="270225"/>
                  </a:lnTo>
                  <a:lnTo>
                    <a:pt x="97346" y="278035"/>
                  </a:lnTo>
                  <a:lnTo>
                    <a:pt x="99346" y="286798"/>
                  </a:lnTo>
                  <a:lnTo>
                    <a:pt x="97536" y="293656"/>
                  </a:lnTo>
                  <a:lnTo>
                    <a:pt x="88678" y="303562"/>
                  </a:lnTo>
                  <a:lnTo>
                    <a:pt x="85344" y="312230"/>
                  </a:lnTo>
                  <a:lnTo>
                    <a:pt x="92964" y="312039"/>
                  </a:lnTo>
                  <a:lnTo>
                    <a:pt x="97631" y="314040"/>
                  </a:lnTo>
                  <a:lnTo>
                    <a:pt x="100394" y="316611"/>
                  </a:lnTo>
                  <a:lnTo>
                    <a:pt x="103251" y="320135"/>
                  </a:lnTo>
                  <a:lnTo>
                    <a:pt x="101537" y="324612"/>
                  </a:lnTo>
                  <a:lnTo>
                    <a:pt x="103727" y="336042"/>
                  </a:lnTo>
                  <a:close/>
                  <a:moveTo>
                    <a:pt x="187833" y="57722"/>
                  </a:moveTo>
                  <a:lnTo>
                    <a:pt x="185166" y="60484"/>
                  </a:lnTo>
                  <a:lnTo>
                    <a:pt x="176403" y="56579"/>
                  </a:lnTo>
                  <a:lnTo>
                    <a:pt x="180308" y="51149"/>
                  </a:lnTo>
                  <a:lnTo>
                    <a:pt x="189929" y="48578"/>
                  </a:lnTo>
                  <a:lnTo>
                    <a:pt x="195644" y="49435"/>
                  </a:lnTo>
                  <a:lnTo>
                    <a:pt x="189357" y="54864"/>
                  </a:lnTo>
                  <a:lnTo>
                    <a:pt x="187833" y="57722"/>
                  </a:lnTo>
                  <a:close/>
                  <a:moveTo>
                    <a:pt x="284988" y="228124"/>
                  </a:moveTo>
                  <a:lnTo>
                    <a:pt x="285179" y="239459"/>
                  </a:lnTo>
                  <a:lnTo>
                    <a:pt x="283464" y="242792"/>
                  </a:lnTo>
                  <a:lnTo>
                    <a:pt x="281083" y="244983"/>
                  </a:lnTo>
                  <a:lnTo>
                    <a:pt x="274606" y="247269"/>
                  </a:lnTo>
                  <a:lnTo>
                    <a:pt x="269081" y="250508"/>
                  </a:lnTo>
                  <a:lnTo>
                    <a:pt x="264128" y="256127"/>
                  </a:lnTo>
                  <a:lnTo>
                    <a:pt x="262319" y="264224"/>
                  </a:lnTo>
                  <a:lnTo>
                    <a:pt x="266224" y="270129"/>
                  </a:lnTo>
                  <a:lnTo>
                    <a:pt x="273272" y="273368"/>
                  </a:lnTo>
                  <a:lnTo>
                    <a:pt x="274987" y="284512"/>
                  </a:lnTo>
                  <a:lnTo>
                    <a:pt x="269177" y="290036"/>
                  </a:lnTo>
                  <a:lnTo>
                    <a:pt x="254318" y="295561"/>
                  </a:lnTo>
                  <a:lnTo>
                    <a:pt x="252794" y="308801"/>
                  </a:lnTo>
                  <a:lnTo>
                    <a:pt x="253270" y="319183"/>
                  </a:lnTo>
                  <a:lnTo>
                    <a:pt x="252984" y="326707"/>
                  </a:lnTo>
                  <a:lnTo>
                    <a:pt x="251746" y="337185"/>
                  </a:lnTo>
                  <a:lnTo>
                    <a:pt x="239744" y="341948"/>
                  </a:lnTo>
                  <a:lnTo>
                    <a:pt x="231934" y="326041"/>
                  </a:lnTo>
                  <a:lnTo>
                    <a:pt x="231838" y="319659"/>
                  </a:lnTo>
                  <a:lnTo>
                    <a:pt x="229553" y="312230"/>
                  </a:lnTo>
                  <a:lnTo>
                    <a:pt x="229171" y="305848"/>
                  </a:lnTo>
                  <a:lnTo>
                    <a:pt x="226409" y="295656"/>
                  </a:lnTo>
                  <a:lnTo>
                    <a:pt x="214979" y="292894"/>
                  </a:lnTo>
                  <a:lnTo>
                    <a:pt x="210503" y="292608"/>
                  </a:lnTo>
                  <a:lnTo>
                    <a:pt x="204311" y="294418"/>
                  </a:lnTo>
                  <a:lnTo>
                    <a:pt x="202787" y="293751"/>
                  </a:lnTo>
                  <a:lnTo>
                    <a:pt x="195453" y="279750"/>
                  </a:lnTo>
                  <a:lnTo>
                    <a:pt x="196596" y="264319"/>
                  </a:lnTo>
                  <a:lnTo>
                    <a:pt x="192691" y="256508"/>
                  </a:lnTo>
                  <a:lnTo>
                    <a:pt x="192119" y="252984"/>
                  </a:lnTo>
                  <a:lnTo>
                    <a:pt x="192214" y="249079"/>
                  </a:lnTo>
                  <a:lnTo>
                    <a:pt x="188976" y="245841"/>
                  </a:lnTo>
                  <a:lnTo>
                    <a:pt x="185071" y="244126"/>
                  </a:lnTo>
                  <a:lnTo>
                    <a:pt x="183071" y="235363"/>
                  </a:lnTo>
                  <a:lnTo>
                    <a:pt x="187643" y="233172"/>
                  </a:lnTo>
                  <a:lnTo>
                    <a:pt x="198882" y="234220"/>
                  </a:lnTo>
                  <a:lnTo>
                    <a:pt x="202121" y="233649"/>
                  </a:lnTo>
                  <a:lnTo>
                    <a:pt x="205073" y="231839"/>
                  </a:lnTo>
                  <a:lnTo>
                    <a:pt x="214217" y="217361"/>
                  </a:lnTo>
                  <a:lnTo>
                    <a:pt x="213931" y="214122"/>
                  </a:lnTo>
                  <a:lnTo>
                    <a:pt x="214884" y="210026"/>
                  </a:lnTo>
                  <a:lnTo>
                    <a:pt x="224695" y="208502"/>
                  </a:lnTo>
                  <a:lnTo>
                    <a:pt x="229076" y="214122"/>
                  </a:lnTo>
                  <a:lnTo>
                    <a:pt x="228219" y="223076"/>
                  </a:lnTo>
                  <a:lnTo>
                    <a:pt x="228791" y="234506"/>
                  </a:lnTo>
                  <a:lnTo>
                    <a:pt x="234696" y="237554"/>
                  </a:lnTo>
                  <a:lnTo>
                    <a:pt x="236982" y="238030"/>
                  </a:lnTo>
                  <a:lnTo>
                    <a:pt x="239459" y="229648"/>
                  </a:lnTo>
                  <a:lnTo>
                    <a:pt x="241173" y="225457"/>
                  </a:lnTo>
                  <a:lnTo>
                    <a:pt x="243554" y="223171"/>
                  </a:lnTo>
                  <a:lnTo>
                    <a:pt x="244412" y="215456"/>
                  </a:lnTo>
                  <a:lnTo>
                    <a:pt x="242983" y="210693"/>
                  </a:lnTo>
                  <a:lnTo>
                    <a:pt x="240030" y="207169"/>
                  </a:lnTo>
                  <a:lnTo>
                    <a:pt x="251079" y="197549"/>
                  </a:lnTo>
                  <a:lnTo>
                    <a:pt x="262604" y="189929"/>
                  </a:lnTo>
                  <a:lnTo>
                    <a:pt x="269272" y="189548"/>
                  </a:lnTo>
                  <a:lnTo>
                    <a:pt x="276035" y="191453"/>
                  </a:lnTo>
                  <a:lnTo>
                    <a:pt x="282226" y="194025"/>
                  </a:lnTo>
                  <a:lnTo>
                    <a:pt x="285655" y="196215"/>
                  </a:lnTo>
                  <a:lnTo>
                    <a:pt x="287560" y="199739"/>
                  </a:lnTo>
                  <a:lnTo>
                    <a:pt x="283369" y="208217"/>
                  </a:lnTo>
                  <a:lnTo>
                    <a:pt x="282226" y="212884"/>
                  </a:lnTo>
                  <a:lnTo>
                    <a:pt x="284988" y="228124"/>
                  </a:lnTo>
                  <a:close/>
                  <a:moveTo>
                    <a:pt x="159353" y="228314"/>
                  </a:moveTo>
                  <a:lnTo>
                    <a:pt x="158210" y="230410"/>
                  </a:lnTo>
                  <a:lnTo>
                    <a:pt x="154114" y="228219"/>
                  </a:lnTo>
                  <a:lnTo>
                    <a:pt x="153734" y="220885"/>
                  </a:lnTo>
                  <a:lnTo>
                    <a:pt x="155258" y="214217"/>
                  </a:lnTo>
                  <a:lnTo>
                    <a:pt x="153448" y="208312"/>
                  </a:lnTo>
                  <a:lnTo>
                    <a:pt x="155448" y="204502"/>
                  </a:lnTo>
                  <a:lnTo>
                    <a:pt x="161163" y="213360"/>
                  </a:lnTo>
                  <a:lnTo>
                    <a:pt x="162782" y="217551"/>
                  </a:lnTo>
                  <a:lnTo>
                    <a:pt x="160592" y="222504"/>
                  </a:lnTo>
                  <a:lnTo>
                    <a:pt x="159353" y="228314"/>
                  </a:lnTo>
                  <a:close/>
                  <a:moveTo>
                    <a:pt x="291179" y="249555"/>
                  </a:moveTo>
                  <a:lnTo>
                    <a:pt x="285179" y="254318"/>
                  </a:lnTo>
                  <a:lnTo>
                    <a:pt x="283845" y="254032"/>
                  </a:lnTo>
                  <a:lnTo>
                    <a:pt x="281940" y="247460"/>
                  </a:lnTo>
                  <a:lnTo>
                    <a:pt x="285083" y="243459"/>
                  </a:lnTo>
                  <a:lnTo>
                    <a:pt x="286988" y="240030"/>
                  </a:lnTo>
                  <a:lnTo>
                    <a:pt x="288322" y="240125"/>
                  </a:lnTo>
                  <a:lnTo>
                    <a:pt x="290131" y="243840"/>
                  </a:lnTo>
                  <a:lnTo>
                    <a:pt x="291179" y="249555"/>
                  </a:lnTo>
                  <a:close/>
                  <a:moveTo>
                    <a:pt x="161735" y="248031"/>
                  </a:moveTo>
                  <a:lnTo>
                    <a:pt x="164402" y="253937"/>
                  </a:lnTo>
                  <a:lnTo>
                    <a:pt x="167640" y="266510"/>
                  </a:lnTo>
                  <a:lnTo>
                    <a:pt x="172879" y="280511"/>
                  </a:lnTo>
                  <a:lnTo>
                    <a:pt x="170688" y="286417"/>
                  </a:lnTo>
                  <a:lnTo>
                    <a:pt x="172212" y="293846"/>
                  </a:lnTo>
                  <a:lnTo>
                    <a:pt x="170688" y="301657"/>
                  </a:lnTo>
                  <a:lnTo>
                    <a:pt x="160401" y="310705"/>
                  </a:lnTo>
                  <a:lnTo>
                    <a:pt x="148780" y="311182"/>
                  </a:lnTo>
                  <a:lnTo>
                    <a:pt x="136684" y="306800"/>
                  </a:lnTo>
                  <a:lnTo>
                    <a:pt x="119634" y="298323"/>
                  </a:lnTo>
                  <a:lnTo>
                    <a:pt x="118301" y="293656"/>
                  </a:lnTo>
                  <a:lnTo>
                    <a:pt x="115919" y="290989"/>
                  </a:lnTo>
                  <a:lnTo>
                    <a:pt x="111347" y="276511"/>
                  </a:lnTo>
                  <a:lnTo>
                    <a:pt x="111443" y="258699"/>
                  </a:lnTo>
                  <a:lnTo>
                    <a:pt x="120015" y="256413"/>
                  </a:lnTo>
                  <a:lnTo>
                    <a:pt x="138684" y="247936"/>
                  </a:lnTo>
                  <a:lnTo>
                    <a:pt x="143066" y="249269"/>
                  </a:lnTo>
                  <a:lnTo>
                    <a:pt x="147542" y="253651"/>
                  </a:lnTo>
                  <a:lnTo>
                    <a:pt x="152781" y="253841"/>
                  </a:lnTo>
                  <a:lnTo>
                    <a:pt x="160306" y="247650"/>
                  </a:lnTo>
                  <a:lnTo>
                    <a:pt x="161735" y="248031"/>
                  </a:lnTo>
                  <a:close/>
                  <a:moveTo>
                    <a:pt x="446437" y="314135"/>
                  </a:moveTo>
                  <a:lnTo>
                    <a:pt x="444055" y="316039"/>
                  </a:lnTo>
                  <a:lnTo>
                    <a:pt x="433483" y="312897"/>
                  </a:lnTo>
                  <a:lnTo>
                    <a:pt x="420529" y="305181"/>
                  </a:lnTo>
                  <a:lnTo>
                    <a:pt x="422434" y="289941"/>
                  </a:lnTo>
                  <a:lnTo>
                    <a:pt x="425768" y="283369"/>
                  </a:lnTo>
                  <a:lnTo>
                    <a:pt x="449294" y="300419"/>
                  </a:lnTo>
                  <a:lnTo>
                    <a:pt x="449580" y="306896"/>
                  </a:lnTo>
                  <a:lnTo>
                    <a:pt x="446437" y="314135"/>
                  </a:lnTo>
                  <a:close/>
                  <a:moveTo>
                    <a:pt x="167450" y="344329"/>
                  </a:moveTo>
                  <a:lnTo>
                    <a:pt x="164592" y="344996"/>
                  </a:lnTo>
                  <a:lnTo>
                    <a:pt x="160687" y="335947"/>
                  </a:lnTo>
                  <a:lnTo>
                    <a:pt x="160211" y="333185"/>
                  </a:lnTo>
                  <a:lnTo>
                    <a:pt x="164783" y="327374"/>
                  </a:lnTo>
                  <a:lnTo>
                    <a:pt x="167735" y="320802"/>
                  </a:lnTo>
                  <a:lnTo>
                    <a:pt x="175260" y="310801"/>
                  </a:lnTo>
                  <a:lnTo>
                    <a:pt x="179642" y="298990"/>
                  </a:lnTo>
                  <a:lnTo>
                    <a:pt x="181356" y="299085"/>
                  </a:lnTo>
                  <a:lnTo>
                    <a:pt x="179356" y="309658"/>
                  </a:lnTo>
                  <a:lnTo>
                    <a:pt x="169450" y="338900"/>
                  </a:lnTo>
                  <a:lnTo>
                    <a:pt x="167450" y="344329"/>
                  </a:lnTo>
                  <a:close/>
                  <a:moveTo>
                    <a:pt x="124301" y="329279"/>
                  </a:moveTo>
                  <a:lnTo>
                    <a:pt x="117634" y="330804"/>
                  </a:lnTo>
                  <a:lnTo>
                    <a:pt x="114205" y="328136"/>
                  </a:lnTo>
                  <a:lnTo>
                    <a:pt x="108013" y="327089"/>
                  </a:lnTo>
                  <a:lnTo>
                    <a:pt x="105728" y="309944"/>
                  </a:lnTo>
                  <a:lnTo>
                    <a:pt x="106394" y="308896"/>
                  </a:lnTo>
                  <a:lnTo>
                    <a:pt x="109538" y="310134"/>
                  </a:lnTo>
                  <a:lnTo>
                    <a:pt x="120301" y="318135"/>
                  </a:lnTo>
                  <a:lnTo>
                    <a:pt x="124111" y="326898"/>
                  </a:lnTo>
                  <a:lnTo>
                    <a:pt x="124301" y="329279"/>
                  </a:lnTo>
                  <a:close/>
                  <a:moveTo>
                    <a:pt x="283750" y="320421"/>
                  </a:moveTo>
                  <a:lnTo>
                    <a:pt x="281273" y="322040"/>
                  </a:lnTo>
                  <a:lnTo>
                    <a:pt x="271463" y="320897"/>
                  </a:lnTo>
                  <a:lnTo>
                    <a:pt x="260413" y="328613"/>
                  </a:lnTo>
                  <a:lnTo>
                    <a:pt x="256127" y="326136"/>
                  </a:lnTo>
                  <a:lnTo>
                    <a:pt x="257746" y="321183"/>
                  </a:lnTo>
                  <a:lnTo>
                    <a:pt x="258889" y="319374"/>
                  </a:lnTo>
                  <a:lnTo>
                    <a:pt x="262700" y="317278"/>
                  </a:lnTo>
                  <a:lnTo>
                    <a:pt x="265176" y="314230"/>
                  </a:lnTo>
                  <a:lnTo>
                    <a:pt x="266129" y="309467"/>
                  </a:lnTo>
                  <a:lnTo>
                    <a:pt x="268414" y="312039"/>
                  </a:lnTo>
                  <a:lnTo>
                    <a:pt x="275272" y="313087"/>
                  </a:lnTo>
                  <a:lnTo>
                    <a:pt x="278606" y="314611"/>
                  </a:lnTo>
                  <a:lnTo>
                    <a:pt x="281464" y="316897"/>
                  </a:lnTo>
                  <a:lnTo>
                    <a:pt x="283750" y="320421"/>
                  </a:lnTo>
                  <a:close/>
                  <a:moveTo>
                    <a:pt x="151447" y="333566"/>
                  </a:moveTo>
                  <a:lnTo>
                    <a:pt x="147161" y="334709"/>
                  </a:lnTo>
                  <a:lnTo>
                    <a:pt x="142208" y="332327"/>
                  </a:lnTo>
                  <a:lnTo>
                    <a:pt x="134207" y="323183"/>
                  </a:lnTo>
                  <a:lnTo>
                    <a:pt x="133160" y="320802"/>
                  </a:lnTo>
                  <a:lnTo>
                    <a:pt x="137446" y="322326"/>
                  </a:lnTo>
                  <a:lnTo>
                    <a:pt x="142589" y="327089"/>
                  </a:lnTo>
                  <a:lnTo>
                    <a:pt x="146876" y="328136"/>
                  </a:lnTo>
                  <a:lnTo>
                    <a:pt x="152781" y="332137"/>
                  </a:lnTo>
                  <a:lnTo>
                    <a:pt x="151447" y="333566"/>
                  </a:lnTo>
                  <a:close/>
                  <a:moveTo>
                    <a:pt x="207645" y="328708"/>
                  </a:moveTo>
                  <a:lnTo>
                    <a:pt x="218980" y="335566"/>
                  </a:lnTo>
                  <a:lnTo>
                    <a:pt x="226695" y="335185"/>
                  </a:lnTo>
                  <a:lnTo>
                    <a:pt x="231838" y="338042"/>
                  </a:lnTo>
                  <a:lnTo>
                    <a:pt x="233077" y="342424"/>
                  </a:lnTo>
                  <a:lnTo>
                    <a:pt x="233553" y="352235"/>
                  </a:lnTo>
                  <a:lnTo>
                    <a:pt x="228029" y="355092"/>
                  </a:lnTo>
                  <a:lnTo>
                    <a:pt x="222028" y="354139"/>
                  </a:lnTo>
                  <a:lnTo>
                    <a:pt x="213741" y="357854"/>
                  </a:lnTo>
                  <a:lnTo>
                    <a:pt x="186785" y="341852"/>
                  </a:lnTo>
                  <a:lnTo>
                    <a:pt x="187166" y="328517"/>
                  </a:lnTo>
                  <a:lnTo>
                    <a:pt x="188214" y="323183"/>
                  </a:lnTo>
                  <a:lnTo>
                    <a:pt x="201073" y="321945"/>
                  </a:lnTo>
                  <a:lnTo>
                    <a:pt x="207645" y="328708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2B3103A2-9C98-E79D-1650-745EDB225AA6}"/>
                </a:ext>
              </a:extLst>
            </p:cNvPr>
            <p:cNvSpPr/>
            <p:nvPr/>
          </p:nvSpPr>
          <p:spPr>
            <a:xfrm>
              <a:off x="6104477" y="5940361"/>
              <a:ext cx="586930" cy="796481"/>
            </a:xfrm>
            <a:custGeom>
              <a:avLst/>
              <a:gdLst>
                <a:gd name="connsiteX0" fmla="*/ 535305 w 586930"/>
                <a:gd name="connsiteY0" fmla="*/ 122206 h 796481"/>
                <a:gd name="connsiteX1" fmla="*/ 534543 w 586930"/>
                <a:gd name="connsiteY1" fmla="*/ 125635 h 796481"/>
                <a:gd name="connsiteX2" fmla="*/ 535495 w 586930"/>
                <a:gd name="connsiteY2" fmla="*/ 130874 h 796481"/>
                <a:gd name="connsiteX3" fmla="*/ 532828 w 586930"/>
                <a:gd name="connsiteY3" fmla="*/ 130493 h 796481"/>
                <a:gd name="connsiteX4" fmla="*/ 524923 w 586930"/>
                <a:gd name="connsiteY4" fmla="*/ 131731 h 796481"/>
                <a:gd name="connsiteX5" fmla="*/ 517017 w 586930"/>
                <a:gd name="connsiteY5" fmla="*/ 129921 h 796481"/>
                <a:gd name="connsiteX6" fmla="*/ 515493 w 586930"/>
                <a:gd name="connsiteY6" fmla="*/ 123444 h 796481"/>
                <a:gd name="connsiteX7" fmla="*/ 516731 w 586930"/>
                <a:gd name="connsiteY7" fmla="*/ 117158 h 796481"/>
                <a:gd name="connsiteX8" fmla="*/ 513588 w 586930"/>
                <a:gd name="connsiteY8" fmla="*/ 112872 h 796481"/>
                <a:gd name="connsiteX9" fmla="*/ 510731 w 586930"/>
                <a:gd name="connsiteY9" fmla="*/ 110300 h 796481"/>
                <a:gd name="connsiteX10" fmla="*/ 510254 w 586930"/>
                <a:gd name="connsiteY10" fmla="*/ 106680 h 796481"/>
                <a:gd name="connsiteX11" fmla="*/ 510731 w 586930"/>
                <a:gd name="connsiteY11" fmla="*/ 102965 h 796481"/>
                <a:gd name="connsiteX12" fmla="*/ 524256 w 586930"/>
                <a:gd name="connsiteY12" fmla="*/ 113062 h 796481"/>
                <a:gd name="connsiteX13" fmla="*/ 535305 w 586930"/>
                <a:gd name="connsiteY13" fmla="*/ 122206 h 796481"/>
                <a:gd name="connsiteX14" fmla="*/ 347663 w 586930"/>
                <a:gd name="connsiteY14" fmla="*/ 71057 h 796481"/>
                <a:gd name="connsiteX15" fmla="*/ 337852 w 586930"/>
                <a:gd name="connsiteY15" fmla="*/ 71247 h 796481"/>
                <a:gd name="connsiteX16" fmla="*/ 334042 w 586930"/>
                <a:gd name="connsiteY16" fmla="*/ 66866 h 796481"/>
                <a:gd name="connsiteX17" fmla="*/ 330327 w 586930"/>
                <a:gd name="connsiteY17" fmla="*/ 65723 h 796481"/>
                <a:gd name="connsiteX18" fmla="*/ 332327 w 586930"/>
                <a:gd name="connsiteY18" fmla="*/ 60293 h 796481"/>
                <a:gd name="connsiteX19" fmla="*/ 334994 w 586930"/>
                <a:gd name="connsiteY19" fmla="*/ 58294 h 796481"/>
                <a:gd name="connsiteX20" fmla="*/ 344519 w 586930"/>
                <a:gd name="connsiteY20" fmla="*/ 61913 h 796481"/>
                <a:gd name="connsiteX21" fmla="*/ 347472 w 586930"/>
                <a:gd name="connsiteY21" fmla="*/ 68771 h 796481"/>
                <a:gd name="connsiteX22" fmla="*/ 347663 w 586930"/>
                <a:gd name="connsiteY22" fmla="*/ 71057 h 796481"/>
                <a:gd name="connsiteX23" fmla="*/ 503110 w 586930"/>
                <a:gd name="connsiteY23" fmla="*/ 74962 h 796481"/>
                <a:gd name="connsiteX24" fmla="*/ 504730 w 586930"/>
                <a:gd name="connsiteY24" fmla="*/ 82296 h 796481"/>
                <a:gd name="connsiteX25" fmla="*/ 503015 w 586930"/>
                <a:gd name="connsiteY25" fmla="*/ 86106 h 796481"/>
                <a:gd name="connsiteX26" fmla="*/ 495872 w 586930"/>
                <a:gd name="connsiteY26" fmla="*/ 79820 h 796481"/>
                <a:gd name="connsiteX27" fmla="*/ 488633 w 586930"/>
                <a:gd name="connsiteY27" fmla="*/ 79915 h 796481"/>
                <a:gd name="connsiteX28" fmla="*/ 484251 w 586930"/>
                <a:gd name="connsiteY28" fmla="*/ 89535 h 796481"/>
                <a:gd name="connsiteX29" fmla="*/ 481013 w 586930"/>
                <a:gd name="connsiteY29" fmla="*/ 89916 h 796481"/>
                <a:gd name="connsiteX30" fmla="*/ 469868 w 586930"/>
                <a:gd name="connsiteY30" fmla="*/ 81249 h 796481"/>
                <a:gd name="connsiteX31" fmla="*/ 468059 w 586930"/>
                <a:gd name="connsiteY31" fmla="*/ 76962 h 796481"/>
                <a:gd name="connsiteX32" fmla="*/ 467773 w 586930"/>
                <a:gd name="connsiteY32" fmla="*/ 73343 h 796481"/>
                <a:gd name="connsiteX33" fmla="*/ 469297 w 586930"/>
                <a:gd name="connsiteY33" fmla="*/ 61056 h 796481"/>
                <a:gd name="connsiteX34" fmla="*/ 469011 w 586930"/>
                <a:gd name="connsiteY34" fmla="*/ 57150 h 796481"/>
                <a:gd name="connsiteX35" fmla="*/ 472535 w 586930"/>
                <a:gd name="connsiteY35" fmla="*/ 52864 h 796481"/>
                <a:gd name="connsiteX36" fmla="*/ 473107 w 586930"/>
                <a:gd name="connsiteY36" fmla="*/ 46768 h 796481"/>
                <a:gd name="connsiteX37" fmla="*/ 479298 w 586930"/>
                <a:gd name="connsiteY37" fmla="*/ 40196 h 796481"/>
                <a:gd name="connsiteX38" fmla="*/ 484823 w 586930"/>
                <a:gd name="connsiteY38" fmla="*/ 40005 h 796481"/>
                <a:gd name="connsiteX39" fmla="*/ 486537 w 586930"/>
                <a:gd name="connsiteY39" fmla="*/ 45530 h 796481"/>
                <a:gd name="connsiteX40" fmla="*/ 489204 w 586930"/>
                <a:gd name="connsiteY40" fmla="*/ 49245 h 796481"/>
                <a:gd name="connsiteX41" fmla="*/ 498443 w 586930"/>
                <a:gd name="connsiteY41" fmla="*/ 53531 h 796481"/>
                <a:gd name="connsiteX42" fmla="*/ 499872 w 586930"/>
                <a:gd name="connsiteY42" fmla="*/ 55436 h 796481"/>
                <a:gd name="connsiteX43" fmla="*/ 500729 w 586930"/>
                <a:gd name="connsiteY43" fmla="*/ 58103 h 796481"/>
                <a:gd name="connsiteX44" fmla="*/ 496348 w 586930"/>
                <a:gd name="connsiteY44" fmla="*/ 63341 h 796481"/>
                <a:gd name="connsiteX45" fmla="*/ 494919 w 586930"/>
                <a:gd name="connsiteY45" fmla="*/ 66009 h 796481"/>
                <a:gd name="connsiteX46" fmla="*/ 496252 w 586930"/>
                <a:gd name="connsiteY46" fmla="*/ 70295 h 796481"/>
                <a:gd name="connsiteX47" fmla="*/ 503110 w 586930"/>
                <a:gd name="connsiteY47" fmla="*/ 74962 h 796481"/>
                <a:gd name="connsiteX48" fmla="*/ 174974 w 586930"/>
                <a:gd name="connsiteY48" fmla="*/ 38481 h 796481"/>
                <a:gd name="connsiteX49" fmla="*/ 172498 w 586930"/>
                <a:gd name="connsiteY49" fmla="*/ 41243 h 796481"/>
                <a:gd name="connsiteX50" fmla="*/ 166402 w 586930"/>
                <a:gd name="connsiteY50" fmla="*/ 40958 h 796481"/>
                <a:gd name="connsiteX51" fmla="*/ 162973 w 586930"/>
                <a:gd name="connsiteY51" fmla="*/ 38386 h 796481"/>
                <a:gd name="connsiteX52" fmla="*/ 164020 w 586930"/>
                <a:gd name="connsiteY52" fmla="*/ 35624 h 796481"/>
                <a:gd name="connsiteX53" fmla="*/ 167259 w 586930"/>
                <a:gd name="connsiteY53" fmla="*/ 33528 h 796481"/>
                <a:gd name="connsiteX54" fmla="*/ 169926 w 586930"/>
                <a:gd name="connsiteY54" fmla="*/ 33243 h 796481"/>
                <a:gd name="connsiteX55" fmla="*/ 174022 w 586930"/>
                <a:gd name="connsiteY55" fmla="*/ 34481 h 796481"/>
                <a:gd name="connsiteX56" fmla="*/ 174974 w 586930"/>
                <a:gd name="connsiteY56" fmla="*/ 38481 h 796481"/>
                <a:gd name="connsiteX57" fmla="*/ 248793 w 586930"/>
                <a:gd name="connsiteY57" fmla="*/ 26004 h 796481"/>
                <a:gd name="connsiteX58" fmla="*/ 249174 w 586930"/>
                <a:gd name="connsiteY58" fmla="*/ 28004 h 796481"/>
                <a:gd name="connsiteX59" fmla="*/ 258509 w 586930"/>
                <a:gd name="connsiteY59" fmla="*/ 30956 h 796481"/>
                <a:gd name="connsiteX60" fmla="*/ 262509 w 586930"/>
                <a:gd name="connsiteY60" fmla="*/ 35719 h 796481"/>
                <a:gd name="connsiteX61" fmla="*/ 266891 w 586930"/>
                <a:gd name="connsiteY61" fmla="*/ 42768 h 796481"/>
                <a:gd name="connsiteX62" fmla="*/ 267272 w 586930"/>
                <a:gd name="connsiteY62" fmla="*/ 53054 h 796481"/>
                <a:gd name="connsiteX63" fmla="*/ 261652 w 586930"/>
                <a:gd name="connsiteY63" fmla="*/ 60389 h 796481"/>
                <a:gd name="connsiteX64" fmla="*/ 257080 w 586930"/>
                <a:gd name="connsiteY64" fmla="*/ 65056 h 796481"/>
                <a:gd name="connsiteX65" fmla="*/ 274606 w 586930"/>
                <a:gd name="connsiteY65" fmla="*/ 63341 h 796481"/>
                <a:gd name="connsiteX66" fmla="*/ 276416 w 586930"/>
                <a:gd name="connsiteY66" fmla="*/ 67533 h 796481"/>
                <a:gd name="connsiteX67" fmla="*/ 279083 w 586930"/>
                <a:gd name="connsiteY67" fmla="*/ 72009 h 796481"/>
                <a:gd name="connsiteX68" fmla="*/ 288512 w 586930"/>
                <a:gd name="connsiteY68" fmla="*/ 68771 h 796481"/>
                <a:gd name="connsiteX69" fmla="*/ 312325 w 586930"/>
                <a:gd name="connsiteY69" fmla="*/ 82201 h 796481"/>
                <a:gd name="connsiteX70" fmla="*/ 326708 w 586930"/>
                <a:gd name="connsiteY70" fmla="*/ 75724 h 796481"/>
                <a:gd name="connsiteX71" fmla="*/ 330422 w 586930"/>
                <a:gd name="connsiteY71" fmla="*/ 75343 h 796481"/>
                <a:gd name="connsiteX72" fmla="*/ 333661 w 586930"/>
                <a:gd name="connsiteY72" fmla="*/ 86202 h 796481"/>
                <a:gd name="connsiteX73" fmla="*/ 330041 w 586930"/>
                <a:gd name="connsiteY73" fmla="*/ 97060 h 796481"/>
                <a:gd name="connsiteX74" fmla="*/ 317373 w 586930"/>
                <a:gd name="connsiteY74" fmla="*/ 108585 h 796481"/>
                <a:gd name="connsiteX75" fmla="*/ 320231 w 586930"/>
                <a:gd name="connsiteY75" fmla="*/ 115729 h 796481"/>
                <a:gd name="connsiteX76" fmla="*/ 324231 w 586930"/>
                <a:gd name="connsiteY76" fmla="*/ 117348 h 796481"/>
                <a:gd name="connsiteX77" fmla="*/ 336233 w 586930"/>
                <a:gd name="connsiteY77" fmla="*/ 115824 h 796481"/>
                <a:gd name="connsiteX78" fmla="*/ 355187 w 586930"/>
                <a:gd name="connsiteY78" fmla="*/ 122873 h 796481"/>
                <a:gd name="connsiteX79" fmla="*/ 359092 w 586930"/>
                <a:gd name="connsiteY79" fmla="*/ 120682 h 796481"/>
                <a:gd name="connsiteX80" fmla="*/ 374428 w 586930"/>
                <a:gd name="connsiteY80" fmla="*/ 104394 h 796481"/>
                <a:gd name="connsiteX81" fmla="*/ 380524 w 586930"/>
                <a:gd name="connsiteY81" fmla="*/ 100965 h 796481"/>
                <a:gd name="connsiteX82" fmla="*/ 400717 w 586930"/>
                <a:gd name="connsiteY82" fmla="*/ 98393 h 796481"/>
                <a:gd name="connsiteX83" fmla="*/ 404432 w 586930"/>
                <a:gd name="connsiteY83" fmla="*/ 92107 h 796481"/>
                <a:gd name="connsiteX84" fmla="*/ 412623 w 586930"/>
                <a:gd name="connsiteY84" fmla="*/ 85820 h 796481"/>
                <a:gd name="connsiteX85" fmla="*/ 417862 w 586930"/>
                <a:gd name="connsiteY85" fmla="*/ 78867 h 796481"/>
                <a:gd name="connsiteX86" fmla="*/ 430530 w 586930"/>
                <a:gd name="connsiteY86" fmla="*/ 65627 h 796481"/>
                <a:gd name="connsiteX87" fmla="*/ 443579 w 586930"/>
                <a:gd name="connsiteY87" fmla="*/ 68009 h 796481"/>
                <a:gd name="connsiteX88" fmla="*/ 451199 w 586930"/>
                <a:gd name="connsiteY88" fmla="*/ 70581 h 796481"/>
                <a:gd name="connsiteX89" fmla="*/ 459581 w 586930"/>
                <a:gd name="connsiteY89" fmla="*/ 71819 h 796481"/>
                <a:gd name="connsiteX90" fmla="*/ 467201 w 586930"/>
                <a:gd name="connsiteY90" fmla="*/ 85916 h 796481"/>
                <a:gd name="connsiteX91" fmla="*/ 486442 w 586930"/>
                <a:gd name="connsiteY91" fmla="*/ 101441 h 796481"/>
                <a:gd name="connsiteX92" fmla="*/ 504158 w 586930"/>
                <a:gd name="connsiteY92" fmla="*/ 100108 h 796481"/>
                <a:gd name="connsiteX93" fmla="*/ 510445 w 586930"/>
                <a:gd name="connsiteY93" fmla="*/ 114777 h 796481"/>
                <a:gd name="connsiteX94" fmla="*/ 513207 w 586930"/>
                <a:gd name="connsiteY94" fmla="*/ 132779 h 796481"/>
                <a:gd name="connsiteX95" fmla="*/ 518636 w 586930"/>
                <a:gd name="connsiteY95" fmla="*/ 138399 h 796481"/>
                <a:gd name="connsiteX96" fmla="*/ 523399 w 586930"/>
                <a:gd name="connsiteY96" fmla="*/ 142113 h 796481"/>
                <a:gd name="connsiteX97" fmla="*/ 537782 w 586930"/>
                <a:gd name="connsiteY97" fmla="*/ 145923 h 796481"/>
                <a:gd name="connsiteX98" fmla="*/ 538353 w 586930"/>
                <a:gd name="connsiteY98" fmla="*/ 146114 h 796481"/>
                <a:gd name="connsiteX99" fmla="*/ 538829 w 586930"/>
                <a:gd name="connsiteY99" fmla="*/ 148590 h 796481"/>
                <a:gd name="connsiteX100" fmla="*/ 539686 w 586930"/>
                <a:gd name="connsiteY100" fmla="*/ 157449 h 796481"/>
                <a:gd name="connsiteX101" fmla="*/ 540925 w 586930"/>
                <a:gd name="connsiteY101" fmla="*/ 164878 h 796481"/>
                <a:gd name="connsiteX102" fmla="*/ 548354 w 586930"/>
                <a:gd name="connsiteY102" fmla="*/ 194215 h 796481"/>
                <a:gd name="connsiteX103" fmla="*/ 548259 w 586930"/>
                <a:gd name="connsiteY103" fmla="*/ 201359 h 796481"/>
                <a:gd name="connsiteX104" fmla="*/ 548164 w 586930"/>
                <a:gd name="connsiteY104" fmla="*/ 203168 h 796481"/>
                <a:gd name="connsiteX105" fmla="*/ 545401 w 586930"/>
                <a:gd name="connsiteY105" fmla="*/ 213170 h 796481"/>
                <a:gd name="connsiteX106" fmla="*/ 540544 w 586930"/>
                <a:gd name="connsiteY106" fmla="*/ 221552 h 796481"/>
                <a:gd name="connsiteX107" fmla="*/ 534162 w 586930"/>
                <a:gd name="connsiteY107" fmla="*/ 226314 h 796481"/>
                <a:gd name="connsiteX108" fmla="*/ 530733 w 586930"/>
                <a:gd name="connsiteY108" fmla="*/ 231553 h 796481"/>
                <a:gd name="connsiteX109" fmla="*/ 530066 w 586930"/>
                <a:gd name="connsiteY109" fmla="*/ 237363 h 796481"/>
                <a:gd name="connsiteX110" fmla="*/ 538067 w 586930"/>
                <a:gd name="connsiteY110" fmla="*/ 247460 h 796481"/>
                <a:gd name="connsiteX111" fmla="*/ 554736 w 586930"/>
                <a:gd name="connsiteY111" fmla="*/ 261938 h 796481"/>
                <a:gd name="connsiteX112" fmla="*/ 561499 w 586930"/>
                <a:gd name="connsiteY112" fmla="*/ 274320 h 796481"/>
                <a:gd name="connsiteX113" fmla="*/ 558260 w 586930"/>
                <a:gd name="connsiteY113" fmla="*/ 284512 h 796481"/>
                <a:gd name="connsiteX114" fmla="*/ 557308 w 586930"/>
                <a:gd name="connsiteY114" fmla="*/ 292037 h 796481"/>
                <a:gd name="connsiteX115" fmla="*/ 558546 w 586930"/>
                <a:gd name="connsiteY115" fmla="*/ 296799 h 796481"/>
                <a:gd name="connsiteX116" fmla="*/ 561213 w 586930"/>
                <a:gd name="connsiteY116" fmla="*/ 300609 h 796481"/>
                <a:gd name="connsiteX117" fmla="*/ 565404 w 586930"/>
                <a:gd name="connsiteY117" fmla="*/ 303467 h 796481"/>
                <a:gd name="connsiteX118" fmla="*/ 567023 w 586930"/>
                <a:gd name="connsiteY118" fmla="*/ 307943 h 796481"/>
                <a:gd name="connsiteX119" fmla="*/ 566166 w 586930"/>
                <a:gd name="connsiteY119" fmla="*/ 313944 h 796481"/>
                <a:gd name="connsiteX120" fmla="*/ 566928 w 586930"/>
                <a:gd name="connsiteY120" fmla="*/ 318135 h 796481"/>
                <a:gd name="connsiteX121" fmla="*/ 569976 w 586930"/>
                <a:gd name="connsiteY121" fmla="*/ 321088 h 796481"/>
                <a:gd name="connsiteX122" fmla="*/ 569785 w 586930"/>
                <a:gd name="connsiteY122" fmla="*/ 322231 h 796481"/>
                <a:gd name="connsiteX123" fmla="*/ 568261 w 586930"/>
                <a:gd name="connsiteY123" fmla="*/ 326327 h 796481"/>
                <a:gd name="connsiteX124" fmla="*/ 566166 w 586930"/>
                <a:gd name="connsiteY124" fmla="*/ 333946 h 796481"/>
                <a:gd name="connsiteX125" fmla="*/ 565023 w 586930"/>
                <a:gd name="connsiteY125" fmla="*/ 339471 h 796481"/>
                <a:gd name="connsiteX126" fmla="*/ 560356 w 586930"/>
                <a:gd name="connsiteY126" fmla="*/ 346996 h 796481"/>
                <a:gd name="connsiteX127" fmla="*/ 561784 w 586930"/>
                <a:gd name="connsiteY127" fmla="*/ 353283 h 796481"/>
                <a:gd name="connsiteX128" fmla="*/ 565499 w 586930"/>
                <a:gd name="connsiteY128" fmla="*/ 360807 h 796481"/>
                <a:gd name="connsiteX129" fmla="*/ 568261 w 586930"/>
                <a:gd name="connsiteY129" fmla="*/ 364617 h 796481"/>
                <a:gd name="connsiteX130" fmla="*/ 569119 w 586930"/>
                <a:gd name="connsiteY130" fmla="*/ 368141 h 796481"/>
                <a:gd name="connsiteX131" fmla="*/ 567309 w 586930"/>
                <a:gd name="connsiteY131" fmla="*/ 376619 h 796481"/>
                <a:gd name="connsiteX132" fmla="*/ 568261 w 586930"/>
                <a:gd name="connsiteY132" fmla="*/ 378809 h 796481"/>
                <a:gd name="connsiteX133" fmla="*/ 579882 w 586930"/>
                <a:gd name="connsiteY133" fmla="*/ 385001 h 796481"/>
                <a:gd name="connsiteX134" fmla="*/ 581787 w 586930"/>
                <a:gd name="connsiteY134" fmla="*/ 387858 h 796481"/>
                <a:gd name="connsiteX135" fmla="*/ 582835 w 586930"/>
                <a:gd name="connsiteY135" fmla="*/ 393859 h 796481"/>
                <a:gd name="connsiteX136" fmla="*/ 586931 w 586930"/>
                <a:gd name="connsiteY136" fmla="*/ 406622 h 796481"/>
                <a:gd name="connsiteX137" fmla="*/ 583597 w 586930"/>
                <a:gd name="connsiteY137" fmla="*/ 422720 h 796481"/>
                <a:gd name="connsiteX138" fmla="*/ 580549 w 586930"/>
                <a:gd name="connsiteY138" fmla="*/ 431483 h 796481"/>
                <a:gd name="connsiteX139" fmla="*/ 573976 w 586930"/>
                <a:gd name="connsiteY139" fmla="*/ 445389 h 796481"/>
                <a:gd name="connsiteX140" fmla="*/ 573691 w 586930"/>
                <a:gd name="connsiteY140" fmla="*/ 446723 h 796481"/>
                <a:gd name="connsiteX141" fmla="*/ 572929 w 586930"/>
                <a:gd name="connsiteY141" fmla="*/ 448342 h 796481"/>
                <a:gd name="connsiteX142" fmla="*/ 570928 w 586930"/>
                <a:gd name="connsiteY142" fmla="*/ 450818 h 796481"/>
                <a:gd name="connsiteX143" fmla="*/ 568166 w 586930"/>
                <a:gd name="connsiteY143" fmla="*/ 451200 h 796481"/>
                <a:gd name="connsiteX144" fmla="*/ 563975 w 586930"/>
                <a:gd name="connsiteY144" fmla="*/ 449390 h 796481"/>
                <a:gd name="connsiteX145" fmla="*/ 561118 w 586930"/>
                <a:gd name="connsiteY145" fmla="*/ 447009 h 796481"/>
                <a:gd name="connsiteX146" fmla="*/ 561784 w 586930"/>
                <a:gd name="connsiteY146" fmla="*/ 441008 h 796481"/>
                <a:gd name="connsiteX147" fmla="*/ 559975 w 586930"/>
                <a:gd name="connsiteY147" fmla="*/ 440627 h 796481"/>
                <a:gd name="connsiteX148" fmla="*/ 557689 w 586930"/>
                <a:gd name="connsiteY148" fmla="*/ 436912 h 796481"/>
                <a:gd name="connsiteX149" fmla="*/ 556736 w 586930"/>
                <a:gd name="connsiteY149" fmla="*/ 433007 h 796481"/>
                <a:gd name="connsiteX150" fmla="*/ 554355 w 586930"/>
                <a:gd name="connsiteY150" fmla="*/ 431388 h 796481"/>
                <a:gd name="connsiteX151" fmla="*/ 545306 w 586930"/>
                <a:gd name="connsiteY151" fmla="*/ 429673 h 796481"/>
                <a:gd name="connsiteX152" fmla="*/ 542258 w 586930"/>
                <a:gd name="connsiteY152" fmla="*/ 428530 h 796481"/>
                <a:gd name="connsiteX153" fmla="*/ 539972 w 586930"/>
                <a:gd name="connsiteY153" fmla="*/ 429387 h 796481"/>
                <a:gd name="connsiteX154" fmla="*/ 538163 w 586930"/>
                <a:gd name="connsiteY154" fmla="*/ 432150 h 796481"/>
                <a:gd name="connsiteX155" fmla="*/ 539306 w 586930"/>
                <a:gd name="connsiteY155" fmla="*/ 434721 h 796481"/>
                <a:gd name="connsiteX156" fmla="*/ 541020 w 586930"/>
                <a:gd name="connsiteY156" fmla="*/ 437198 h 796481"/>
                <a:gd name="connsiteX157" fmla="*/ 545973 w 586930"/>
                <a:gd name="connsiteY157" fmla="*/ 441103 h 796481"/>
                <a:gd name="connsiteX158" fmla="*/ 545401 w 586930"/>
                <a:gd name="connsiteY158" fmla="*/ 442627 h 796481"/>
                <a:gd name="connsiteX159" fmla="*/ 534734 w 586930"/>
                <a:gd name="connsiteY159" fmla="*/ 446437 h 796481"/>
                <a:gd name="connsiteX160" fmla="*/ 527971 w 586930"/>
                <a:gd name="connsiteY160" fmla="*/ 450342 h 796481"/>
                <a:gd name="connsiteX161" fmla="*/ 521684 w 586930"/>
                <a:gd name="connsiteY161" fmla="*/ 452533 h 796481"/>
                <a:gd name="connsiteX162" fmla="*/ 515302 w 586930"/>
                <a:gd name="connsiteY162" fmla="*/ 456534 h 796481"/>
                <a:gd name="connsiteX163" fmla="*/ 502634 w 586930"/>
                <a:gd name="connsiteY163" fmla="*/ 461106 h 796481"/>
                <a:gd name="connsiteX164" fmla="*/ 493395 w 586930"/>
                <a:gd name="connsiteY164" fmla="*/ 462344 h 796481"/>
                <a:gd name="connsiteX165" fmla="*/ 491490 w 586930"/>
                <a:gd name="connsiteY165" fmla="*/ 463487 h 796481"/>
                <a:gd name="connsiteX166" fmla="*/ 487966 w 586930"/>
                <a:gd name="connsiteY166" fmla="*/ 471202 h 796481"/>
                <a:gd name="connsiteX167" fmla="*/ 485680 w 586930"/>
                <a:gd name="connsiteY167" fmla="*/ 472726 h 796481"/>
                <a:gd name="connsiteX168" fmla="*/ 483394 w 586930"/>
                <a:gd name="connsiteY168" fmla="*/ 471964 h 796481"/>
                <a:gd name="connsiteX169" fmla="*/ 481679 w 586930"/>
                <a:gd name="connsiteY169" fmla="*/ 470631 h 796481"/>
                <a:gd name="connsiteX170" fmla="*/ 479584 w 586930"/>
                <a:gd name="connsiteY170" fmla="*/ 471678 h 796481"/>
                <a:gd name="connsiteX171" fmla="*/ 477298 w 586930"/>
                <a:gd name="connsiteY171" fmla="*/ 474250 h 796481"/>
                <a:gd name="connsiteX172" fmla="*/ 475012 w 586930"/>
                <a:gd name="connsiteY172" fmla="*/ 475202 h 796481"/>
                <a:gd name="connsiteX173" fmla="*/ 472916 w 586930"/>
                <a:gd name="connsiteY173" fmla="*/ 475202 h 796481"/>
                <a:gd name="connsiteX174" fmla="*/ 469297 w 586930"/>
                <a:gd name="connsiteY174" fmla="*/ 481870 h 796481"/>
                <a:gd name="connsiteX175" fmla="*/ 458724 w 586930"/>
                <a:gd name="connsiteY175" fmla="*/ 483870 h 796481"/>
                <a:gd name="connsiteX176" fmla="*/ 457486 w 586930"/>
                <a:gd name="connsiteY176" fmla="*/ 487395 h 796481"/>
                <a:gd name="connsiteX177" fmla="*/ 455581 w 586930"/>
                <a:gd name="connsiteY177" fmla="*/ 491395 h 796481"/>
                <a:gd name="connsiteX178" fmla="*/ 454057 w 586930"/>
                <a:gd name="connsiteY178" fmla="*/ 492347 h 796481"/>
                <a:gd name="connsiteX179" fmla="*/ 449294 w 586930"/>
                <a:gd name="connsiteY179" fmla="*/ 490728 h 796481"/>
                <a:gd name="connsiteX180" fmla="*/ 442722 w 586930"/>
                <a:gd name="connsiteY180" fmla="*/ 489871 h 796481"/>
                <a:gd name="connsiteX181" fmla="*/ 438912 w 586930"/>
                <a:gd name="connsiteY181" fmla="*/ 492062 h 796481"/>
                <a:gd name="connsiteX182" fmla="*/ 434340 w 586930"/>
                <a:gd name="connsiteY182" fmla="*/ 493300 h 796481"/>
                <a:gd name="connsiteX183" fmla="*/ 428816 w 586930"/>
                <a:gd name="connsiteY183" fmla="*/ 493681 h 796481"/>
                <a:gd name="connsiteX184" fmla="*/ 422624 w 586930"/>
                <a:gd name="connsiteY184" fmla="*/ 498063 h 796481"/>
                <a:gd name="connsiteX185" fmla="*/ 416624 w 586930"/>
                <a:gd name="connsiteY185" fmla="*/ 505683 h 796481"/>
                <a:gd name="connsiteX186" fmla="*/ 413194 w 586930"/>
                <a:gd name="connsiteY186" fmla="*/ 512445 h 796481"/>
                <a:gd name="connsiteX187" fmla="*/ 411385 w 586930"/>
                <a:gd name="connsiteY187" fmla="*/ 514921 h 796481"/>
                <a:gd name="connsiteX188" fmla="*/ 408432 w 586930"/>
                <a:gd name="connsiteY188" fmla="*/ 508540 h 796481"/>
                <a:gd name="connsiteX189" fmla="*/ 404813 w 586930"/>
                <a:gd name="connsiteY189" fmla="*/ 504159 h 796481"/>
                <a:gd name="connsiteX190" fmla="*/ 402241 w 586930"/>
                <a:gd name="connsiteY190" fmla="*/ 501872 h 796481"/>
                <a:gd name="connsiteX191" fmla="*/ 399955 w 586930"/>
                <a:gd name="connsiteY191" fmla="*/ 501872 h 796481"/>
                <a:gd name="connsiteX192" fmla="*/ 399383 w 586930"/>
                <a:gd name="connsiteY192" fmla="*/ 502825 h 796481"/>
                <a:gd name="connsiteX193" fmla="*/ 399383 w 586930"/>
                <a:gd name="connsiteY193" fmla="*/ 506159 h 796481"/>
                <a:gd name="connsiteX194" fmla="*/ 401860 w 586930"/>
                <a:gd name="connsiteY194" fmla="*/ 511683 h 796481"/>
                <a:gd name="connsiteX195" fmla="*/ 404813 w 586930"/>
                <a:gd name="connsiteY195" fmla="*/ 515398 h 796481"/>
                <a:gd name="connsiteX196" fmla="*/ 405289 w 586930"/>
                <a:gd name="connsiteY196" fmla="*/ 518256 h 796481"/>
                <a:gd name="connsiteX197" fmla="*/ 406908 w 586930"/>
                <a:gd name="connsiteY197" fmla="*/ 523209 h 796481"/>
                <a:gd name="connsiteX198" fmla="*/ 411385 w 586930"/>
                <a:gd name="connsiteY198" fmla="*/ 528733 h 796481"/>
                <a:gd name="connsiteX199" fmla="*/ 418243 w 586930"/>
                <a:gd name="connsiteY199" fmla="*/ 533115 h 796481"/>
                <a:gd name="connsiteX200" fmla="*/ 422910 w 586930"/>
                <a:gd name="connsiteY200" fmla="*/ 537401 h 796481"/>
                <a:gd name="connsiteX201" fmla="*/ 426434 w 586930"/>
                <a:gd name="connsiteY201" fmla="*/ 543306 h 796481"/>
                <a:gd name="connsiteX202" fmla="*/ 426434 w 586930"/>
                <a:gd name="connsiteY202" fmla="*/ 545116 h 796481"/>
                <a:gd name="connsiteX203" fmla="*/ 425482 w 586930"/>
                <a:gd name="connsiteY203" fmla="*/ 547593 h 796481"/>
                <a:gd name="connsiteX204" fmla="*/ 423863 w 586930"/>
                <a:gd name="connsiteY204" fmla="*/ 549879 h 796481"/>
                <a:gd name="connsiteX205" fmla="*/ 422434 w 586930"/>
                <a:gd name="connsiteY205" fmla="*/ 552831 h 796481"/>
                <a:gd name="connsiteX206" fmla="*/ 418624 w 586930"/>
                <a:gd name="connsiteY206" fmla="*/ 558832 h 796481"/>
                <a:gd name="connsiteX207" fmla="*/ 419767 w 586930"/>
                <a:gd name="connsiteY207" fmla="*/ 561404 h 796481"/>
                <a:gd name="connsiteX208" fmla="*/ 422910 w 586930"/>
                <a:gd name="connsiteY208" fmla="*/ 564738 h 796481"/>
                <a:gd name="connsiteX209" fmla="*/ 425672 w 586930"/>
                <a:gd name="connsiteY209" fmla="*/ 568738 h 796481"/>
                <a:gd name="connsiteX210" fmla="*/ 429197 w 586930"/>
                <a:gd name="connsiteY210" fmla="*/ 575120 h 796481"/>
                <a:gd name="connsiteX211" fmla="*/ 434150 w 586930"/>
                <a:gd name="connsiteY211" fmla="*/ 586264 h 796481"/>
                <a:gd name="connsiteX212" fmla="*/ 437293 w 586930"/>
                <a:gd name="connsiteY212" fmla="*/ 590931 h 796481"/>
                <a:gd name="connsiteX213" fmla="*/ 441579 w 586930"/>
                <a:gd name="connsiteY213" fmla="*/ 595694 h 796481"/>
                <a:gd name="connsiteX214" fmla="*/ 445770 w 586930"/>
                <a:gd name="connsiteY214" fmla="*/ 599218 h 796481"/>
                <a:gd name="connsiteX215" fmla="*/ 452342 w 586930"/>
                <a:gd name="connsiteY215" fmla="*/ 599123 h 796481"/>
                <a:gd name="connsiteX216" fmla="*/ 459200 w 586930"/>
                <a:gd name="connsiteY216" fmla="*/ 606076 h 796481"/>
                <a:gd name="connsiteX217" fmla="*/ 466725 w 586930"/>
                <a:gd name="connsiteY217" fmla="*/ 615982 h 796481"/>
                <a:gd name="connsiteX218" fmla="*/ 472345 w 586930"/>
                <a:gd name="connsiteY218" fmla="*/ 620554 h 796481"/>
                <a:gd name="connsiteX219" fmla="*/ 476250 w 586930"/>
                <a:gd name="connsiteY219" fmla="*/ 621983 h 796481"/>
                <a:gd name="connsiteX220" fmla="*/ 479393 w 586930"/>
                <a:gd name="connsiteY220" fmla="*/ 625603 h 796481"/>
                <a:gd name="connsiteX221" fmla="*/ 482251 w 586930"/>
                <a:gd name="connsiteY221" fmla="*/ 630746 h 796481"/>
                <a:gd name="connsiteX222" fmla="*/ 483394 w 586930"/>
                <a:gd name="connsiteY222" fmla="*/ 633699 h 796481"/>
                <a:gd name="connsiteX223" fmla="*/ 485966 w 586930"/>
                <a:gd name="connsiteY223" fmla="*/ 635794 h 796481"/>
                <a:gd name="connsiteX224" fmla="*/ 492824 w 586930"/>
                <a:gd name="connsiteY224" fmla="*/ 635413 h 796481"/>
                <a:gd name="connsiteX225" fmla="*/ 501586 w 586930"/>
                <a:gd name="connsiteY225" fmla="*/ 643509 h 796481"/>
                <a:gd name="connsiteX226" fmla="*/ 507016 w 586930"/>
                <a:gd name="connsiteY226" fmla="*/ 649415 h 796481"/>
                <a:gd name="connsiteX227" fmla="*/ 509968 w 586930"/>
                <a:gd name="connsiteY227" fmla="*/ 654178 h 796481"/>
                <a:gd name="connsiteX228" fmla="*/ 509207 w 586930"/>
                <a:gd name="connsiteY228" fmla="*/ 656082 h 796481"/>
                <a:gd name="connsiteX229" fmla="*/ 508825 w 586930"/>
                <a:gd name="connsiteY229" fmla="*/ 661988 h 796481"/>
                <a:gd name="connsiteX230" fmla="*/ 508921 w 586930"/>
                <a:gd name="connsiteY230" fmla="*/ 668274 h 796481"/>
                <a:gd name="connsiteX231" fmla="*/ 508064 w 586930"/>
                <a:gd name="connsiteY231" fmla="*/ 671513 h 796481"/>
                <a:gd name="connsiteX232" fmla="*/ 504063 w 586930"/>
                <a:gd name="connsiteY232" fmla="*/ 675894 h 796481"/>
                <a:gd name="connsiteX233" fmla="*/ 502063 w 586930"/>
                <a:gd name="connsiteY233" fmla="*/ 676847 h 796481"/>
                <a:gd name="connsiteX234" fmla="*/ 501015 w 586930"/>
                <a:gd name="connsiteY234" fmla="*/ 677799 h 796481"/>
                <a:gd name="connsiteX235" fmla="*/ 488918 w 586930"/>
                <a:gd name="connsiteY235" fmla="*/ 672084 h 796481"/>
                <a:gd name="connsiteX236" fmla="*/ 487966 w 586930"/>
                <a:gd name="connsiteY236" fmla="*/ 673037 h 796481"/>
                <a:gd name="connsiteX237" fmla="*/ 487204 w 586930"/>
                <a:gd name="connsiteY237" fmla="*/ 673799 h 796481"/>
                <a:gd name="connsiteX238" fmla="*/ 483965 w 586930"/>
                <a:gd name="connsiteY238" fmla="*/ 690182 h 796481"/>
                <a:gd name="connsiteX239" fmla="*/ 481679 w 586930"/>
                <a:gd name="connsiteY239" fmla="*/ 693325 h 796481"/>
                <a:gd name="connsiteX240" fmla="*/ 478441 w 586930"/>
                <a:gd name="connsiteY240" fmla="*/ 696278 h 796481"/>
                <a:gd name="connsiteX241" fmla="*/ 471488 w 586930"/>
                <a:gd name="connsiteY241" fmla="*/ 699135 h 796481"/>
                <a:gd name="connsiteX242" fmla="*/ 466725 w 586930"/>
                <a:gd name="connsiteY242" fmla="*/ 700278 h 796481"/>
                <a:gd name="connsiteX243" fmla="*/ 463010 w 586930"/>
                <a:gd name="connsiteY243" fmla="*/ 701707 h 796481"/>
                <a:gd name="connsiteX244" fmla="*/ 451104 w 586930"/>
                <a:gd name="connsiteY244" fmla="*/ 708565 h 796481"/>
                <a:gd name="connsiteX245" fmla="*/ 445770 w 586930"/>
                <a:gd name="connsiteY245" fmla="*/ 712661 h 796481"/>
                <a:gd name="connsiteX246" fmla="*/ 442341 w 586930"/>
                <a:gd name="connsiteY246" fmla="*/ 717804 h 796481"/>
                <a:gd name="connsiteX247" fmla="*/ 442341 w 586930"/>
                <a:gd name="connsiteY247" fmla="*/ 720757 h 796481"/>
                <a:gd name="connsiteX248" fmla="*/ 448056 w 586930"/>
                <a:gd name="connsiteY248" fmla="*/ 729520 h 796481"/>
                <a:gd name="connsiteX249" fmla="*/ 454724 w 586930"/>
                <a:gd name="connsiteY249" fmla="*/ 738474 h 796481"/>
                <a:gd name="connsiteX250" fmla="*/ 454819 w 586930"/>
                <a:gd name="connsiteY250" fmla="*/ 746379 h 796481"/>
                <a:gd name="connsiteX251" fmla="*/ 451866 w 586930"/>
                <a:gd name="connsiteY251" fmla="*/ 752285 h 796481"/>
                <a:gd name="connsiteX252" fmla="*/ 451104 w 586930"/>
                <a:gd name="connsiteY252" fmla="*/ 754571 h 796481"/>
                <a:gd name="connsiteX253" fmla="*/ 453104 w 586930"/>
                <a:gd name="connsiteY253" fmla="*/ 755428 h 796481"/>
                <a:gd name="connsiteX254" fmla="*/ 456819 w 586930"/>
                <a:gd name="connsiteY254" fmla="*/ 755714 h 796481"/>
                <a:gd name="connsiteX255" fmla="*/ 459867 w 586930"/>
                <a:gd name="connsiteY255" fmla="*/ 756761 h 796481"/>
                <a:gd name="connsiteX256" fmla="*/ 461200 w 586930"/>
                <a:gd name="connsiteY256" fmla="*/ 760857 h 796481"/>
                <a:gd name="connsiteX257" fmla="*/ 460819 w 586930"/>
                <a:gd name="connsiteY257" fmla="*/ 768096 h 796481"/>
                <a:gd name="connsiteX258" fmla="*/ 459772 w 586930"/>
                <a:gd name="connsiteY258" fmla="*/ 774859 h 796481"/>
                <a:gd name="connsiteX259" fmla="*/ 458629 w 586930"/>
                <a:gd name="connsiteY259" fmla="*/ 777717 h 796481"/>
                <a:gd name="connsiteX260" fmla="*/ 455676 w 586930"/>
                <a:gd name="connsiteY260" fmla="*/ 777907 h 796481"/>
                <a:gd name="connsiteX261" fmla="*/ 449961 w 586930"/>
                <a:gd name="connsiteY261" fmla="*/ 774954 h 796481"/>
                <a:gd name="connsiteX262" fmla="*/ 445484 w 586930"/>
                <a:gd name="connsiteY262" fmla="*/ 771620 h 796481"/>
                <a:gd name="connsiteX263" fmla="*/ 443770 w 586930"/>
                <a:gd name="connsiteY263" fmla="*/ 769525 h 796481"/>
                <a:gd name="connsiteX264" fmla="*/ 443675 w 586930"/>
                <a:gd name="connsiteY264" fmla="*/ 767049 h 796481"/>
                <a:gd name="connsiteX265" fmla="*/ 444627 w 586930"/>
                <a:gd name="connsiteY265" fmla="*/ 765429 h 796481"/>
                <a:gd name="connsiteX266" fmla="*/ 443103 w 586930"/>
                <a:gd name="connsiteY266" fmla="*/ 762381 h 796481"/>
                <a:gd name="connsiteX267" fmla="*/ 437578 w 586930"/>
                <a:gd name="connsiteY267" fmla="*/ 759524 h 796481"/>
                <a:gd name="connsiteX268" fmla="*/ 431673 w 586930"/>
                <a:gd name="connsiteY268" fmla="*/ 760762 h 796481"/>
                <a:gd name="connsiteX269" fmla="*/ 427387 w 586930"/>
                <a:gd name="connsiteY269" fmla="*/ 762667 h 796481"/>
                <a:gd name="connsiteX270" fmla="*/ 424529 w 586930"/>
                <a:gd name="connsiteY270" fmla="*/ 762572 h 796481"/>
                <a:gd name="connsiteX271" fmla="*/ 421576 w 586930"/>
                <a:gd name="connsiteY271" fmla="*/ 759809 h 796481"/>
                <a:gd name="connsiteX272" fmla="*/ 416909 w 586930"/>
                <a:gd name="connsiteY272" fmla="*/ 757714 h 796481"/>
                <a:gd name="connsiteX273" fmla="*/ 410813 w 586930"/>
                <a:gd name="connsiteY273" fmla="*/ 756381 h 796481"/>
                <a:gd name="connsiteX274" fmla="*/ 407003 w 586930"/>
                <a:gd name="connsiteY274" fmla="*/ 754856 h 796481"/>
                <a:gd name="connsiteX275" fmla="*/ 406241 w 586930"/>
                <a:gd name="connsiteY275" fmla="*/ 755809 h 796481"/>
                <a:gd name="connsiteX276" fmla="*/ 406717 w 586930"/>
                <a:gd name="connsiteY276" fmla="*/ 761715 h 796481"/>
                <a:gd name="connsiteX277" fmla="*/ 405479 w 586930"/>
                <a:gd name="connsiteY277" fmla="*/ 764287 h 796481"/>
                <a:gd name="connsiteX278" fmla="*/ 375475 w 586930"/>
                <a:gd name="connsiteY278" fmla="*/ 767715 h 796481"/>
                <a:gd name="connsiteX279" fmla="*/ 366332 w 586930"/>
                <a:gd name="connsiteY279" fmla="*/ 770859 h 796481"/>
                <a:gd name="connsiteX280" fmla="*/ 359664 w 586930"/>
                <a:gd name="connsiteY280" fmla="*/ 775050 h 796481"/>
                <a:gd name="connsiteX281" fmla="*/ 354711 w 586930"/>
                <a:gd name="connsiteY281" fmla="*/ 776859 h 796481"/>
                <a:gd name="connsiteX282" fmla="*/ 353473 w 586930"/>
                <a:gd name="connsiteY282" fmla="*/ 779336 h 796481"/>
                <a:gd name="connsiteX283" fmla="*/ 348615 w 586930"/>
                <a:gd name="connsiteY283" fmla="*/ 782670 h 796481"/>
                <a:gd name="connsiteX284" fmla="*/ 343091 w 586930"/>
                <a:gd name="connsiteY284" fmla="*/ 783813 h 796481"/>
                <a:gd name="connsiteX285" fmla="*/ 341757 w 586930"/>
                <a:gd name="connsiteY285" fmla="*/ 782670 h 796481"/>
                <a:gd name="connsiteX286" fmla="*/ 338233 w 586930"/>
                <a:gd name="connsiteY286" fmla="*/ 784193 h 796481"/>
                <a:gd name="connsiteX287" fmla="*/ 332232 w 586930"/>
                <a:gd name="connsiteY287" fmla="*/ 785718 h 796481"/>
                <a:gd name="connsiteX288" fmla="*/ 328327 w 586930"/>
                <a:gd name="connsiteY288" fmla="*/ 785241 h 796481"/>
                <a:gd name="connsiteX289" fmla="*/ 326422 w 586930"/>
                <a:gd name="connsiteY289" fmla="*/ 782574 h 796481"/>
                <a:gd name="connsiteX290" fmla="*/ 322707 w 586930"/>
                <a:gd name="connsiteY290" fmla="*/ 778383 h 796481"/>
                <a:gd name="connsiteX291" fmla="*/ 321278 w 586930"/>
                <a:gd name="connsiteY291" fmla="*/ 775526 h 796481"/>
                <a:gd name="connsiteX292" fmla="*/ 321374 w 586930"/>
                <a:gd name="connsiteY292" fmla="*/ 773716 h 796481"/>
                <a:gd name="connsiteX293" fmla="*/ 312992 w 586930"/>
                <a:gd name="connsiteY293" fmla="*/ 773335 h 796481"/>
                <a:gd name="connsiteX294" fmla="*/ 307658 w 586930"/>
                <a:gd name="connsiteY294" fmla="*/ 771144 h 796481"/>
                <a:gd name="connsiteX295" fmla="*/ 296418 w 586930"/>
                <a:gd name="connsiteY295" fmla="*/ 771620 h 796481"/>
                <a:gd name="connsiteX296" fmla="*/ 293656 w 586930"/>
                <a:gd name="connsiteY296" fmla="*/ 770763 h 796481"/>
                <a:gd name="connsiteX297" fmla="*/ 292989 w 586930"/>
                <a:gd name="connsiteY297" fmla="*/ 771716 h 796481"/>
                <a:gd name="connsiteX298" fmla="*/ 291370 w 586930"/>
                <a:gd name="connsiteY298" fmla="*/ 783431 h 796481"/>
                <a:gd name="connsiteX299" fmla="*/ 289084 w 586930"/>
                <a:gd name="connsiteY299" fmla="*/ 788289 h 796481"/>
                <a:gd name="connsiteX300" fmla="*/ 285464 w 586930"/>
                <a:gd name="connsiteY300" fmla="*/ 793242 h 796481"/>
                <a:gd name="connsiteX301" fmla="*/ 280892 w 586930"/>
                <a:gd name="connsiteY301" fmla="*/ 796004 h 796481"/>
                <a:gd name="connsiteX302" fmla="*/ 277177 w 586930"/>
                <a:gd name="connsiteY302" fmla="*/ 796481 h 796481"/>
                <a:gd name="connsiteX303" fmla="*/ 277368 w 586930"/>
                <a:gd name="connsiteY303" fmla="*/ 792862 h 796481"/>
                <a:gd name="connsiteX304" fmla="*/ 278320 w 586930"/>
                <a:gd name="connsiteY304" fmla="*/ 788480 h 796481"/>
                <a:gd name="connsiteX305" fmla="*/ 275653 w 586930"/>
                <a:gd name="connsiteY305" fmla="*/ 787528 h 796481"/>
                <a:gd name="connsiteX306" fmla="*/ 271653 w 586930"/>
                <a:gd name="connsiteY306" fmla="*/ 786956 h 796481"/>
                <a:gd name="connsiteX307" fmla="*/ 269748 w 586930"/>
                <a:gd name="connsiteY307" fmla="*/ 785718 h 796481"/>
                <a:gd name="connsiteX308" fmla="*/ 270224 w 586930"/>
                <a:gd name="connsiteY308" fmla="*/ 782384 h 796481"/>
                <a:gd name="connsiteX309" fmla="*/ 269272 w 586930"/>
                <a:gd name="connsiteY309" fmla="*/ 780384 h 796481"/>
                <a:gd name="connsiteX310" fmla="*/ 267652 w 586930"/>
                <a:gd name="connsiteY310" fmla="*/ 778097 h 796481"/>
                <a:gd name="connsiteX311" fmla="*/ 263652 w 586930"/>
                <a:gd name="connsiteY311" fmla="*/ 775145 h 796481"/>
                <a:gd name="connsiteX312" fmla="*/ 255175 w 586930"/>
                <a:gd name="connsiteY312" fmla="*/ 770668 h 796481"/>
                <a:gd name="connsiteX313" fmla="*/ 249365 w 586930"/>
                <a:gd name="connsiteY313" fmla="*/ 768478 h 796481"/>
                <a:gd name="connsiteX314" fmla="*/ 247174 w 586930"/>
                <a:gd name="connsiteY314" fmla="*/ 770763 h 796481"/>
                <a:gd name="connsiteX315" fmla="*/ 243078 w 586930"/>
                <a:gd name="connsiteY315" fmla="*/ 773145 h 796481"/>
                <a:gd name="connsiteX316" fmla="*/ 236506 w 586930"/>
                <a:gd name="connsiteY316" fmla="*/ 772383 h 796481"/>
                <a:gd name="connsiteX317" fmla="*/ 234982 w 586930"/>
                <a:gd name="connsiteY317" fmla="*/ 773335 h 796481"/>
                <a:gd name="connsiteX318" fmla="*/ 223838 w 586930"/>
                <a:gd name="connsiteY318" fmla="*/ 766191 h 796481"/>
                <a:gd name="connsiteX319" fmla="*/ 213074 w 586930"/>
                <a:gd name="connsiteY319" fmla="*/ 759429 h 796481"/>
                <a:gd name="connsiteX320" fmla="*/ 209550 w 586930"/>
                <a:gd name="connsiteY320" fmla="*/ 759429 h 796481"/>
                <a:gd name="connsiteX321" fmla="*/ 193739 w 586930"/>
                <a:gd name="connsiteY321" fmla="*/ 760762 h 796481"/>
                <a:gd name="connsiteX322" fmla="*/ 193262 w 586930"/>
                <a:gd name="connsiteY322" fmla="*/ 760190 h 796481"/>
                <a:gd name="connsiteX323" fmla="*/ 190500 w 586930"/>
                <a:gd name="connsiteY323" fmla="*/ 756285 h 796481"/>
                <a:gd name="connsiteX324" fmla="*/ 188119 w 586930"/>
                <a:gd name="connsiteY324" fmla="*/ 755047 h 796481"/>
                <a:gd name="connsiteX325" fmla="*/ 186595 w 586930"/>
                <a:gd name="connsiteY325" fmla="*/ 755714 h 796481"/>
                <a:gd name="connsiteX326" fmla="*/ 185642 w 586930"/>
                <a:gd name="connsiteY326" fmla="*/ 756857 h 796481"/>
                <a:gd name="connsiteX327" fmla="*/ 183928 w 586930"/>
                <a:gd name="connsiteY327" fmla="*/ 756666 h 796481"/>
                <a:gd name="connsiteX328" fmla="*/ 176879 w 586930"/>
                <a:gd name="connsiteY328" fmla="*/ 750380 h 796481"/>
                <a:gd name="connsiteX329" fmla="*/ 174022 w 586930"/>
                <a:gd name="connsiteY329" fmla="*/ 749428 h 796481"/>
                <a:gd name="connsiteX330" fmla="*/ 169926 w 586930"/>
                <a:gd name="connsiteY330" fmla="*/ 750284 h 796481"/>
                <a:gd name="connsiteX331" fmla="*/ 165164 w 586930"/>
                <a:gd name="connsiteY331" fmla="*/ 753619 h 796481"/>
                <a:gd name="connsiteX332" fmla="*/ 163163 w 586930"/>
                <a:gd name="connsiteY332" fmla="*/ 757809 h 796481"/>
                <a:gd name="connsiteX333" fmla="*/ 163735 w 586930"/>
                <a:gd name="connsiteY333" fmla="*/ 760190 h 796481"/>
                <a:gd name="connsiteX334" fmla="*/ 166211 w 586930"/>
                <a:gd name="connsiteY334" fmla="*/ 761238 h 796481"/>
                <a:gd name="connsiteX335" fmla="*/ 172688 w 586930"/>
                <a:gd name="connsiteY335" fmla="*/ 760476 h 796481"/>
                <a:gd name="connsiteX336" fmla="*/ 173641 w 586930"/>
                <a:gd name="connsiteY336" fmla="*/ 761238 h 796481"/>
                <a:gd name="connsiteX337" fmla="*/ 173831 w 586930"/>
                <a:gd name="connsiteY337" fmla="*/ 762572 h 796481"/>
                <a:gd name="connsiteX338" fmla="*/ 173165 w 586930"/>
                <a:gd name="connsiteY338" fmla="*/ 763810 h 796481"/>
                <a:gd name="connsiteX339" fmla="*/ 167926 w 586930"/>
                <a:gd name="connsiteY339" fmla="*/ 764953 h 796481"/>
                <a:gd name="connsiteX340" fmla="*/ 166402 w 586930"/>
                <a:gd name="connsiteY340" fmla="*/ 766477 h 796481"/>
                <a:gd name="connsiteX341" fmla="*/ 164878 w 586930"/>
                <a:gd name="connsiteY341" fmla="*/ 766858 h 796481"/>
                <a:gd name="connsiteX342" fmla="*/ 163830 w 586930"/>
                <a:gd name="connsiteY342" fmla="*/ 767144 h 796481"/>
                <a:gd name="connsiteX343" fmla="*/ 158306 w 586930"/>
                <a:gd name="connsiteY343" fmla="*/ 765429 h 796481"/>
                <a:gd name="connsiteX344" fmla="*/ 150019 w 586930"/>
                <a:gd name="connsiteY344" fmla="*/ 765429 h 796481"/>
                <a:gd name="connsiteX345" fmla="*/ 143256 w 586930"/>
                <a:gd name="connsiteY345" fmla="*/ 768382 h 796481"/>
                <a:gd name="connsiteX346" fmla="*/ 132588 w 586930"/>
                <a:gd name="connsiteY346" fmla="*/ 769525 h 796481"/>
                <a:gd name="connsiteX347" fmla="*/ 117919 w 586930"/>
                <a:gd name="connsiteY347" fmla="*/ 768954 h 796481"/>
                <a:gd name="connsiteX348" fmla="*/ 112681 w 586930"/>
                <a:gd name="connsiteY348" fmla="*/ 766858 h 796481"/>
                <a:gd name="connsiteX349" fmla="*/ 109442 w 586930"/>
                <a:gd name="connsiteY349" fmla="*/ 765525 h 796481"/>
                <a:gd name="connsiteX350" fmla="*/ 107156 w 586930"/>
                <a:gd name="connsiteY350" fmla="*/ 759143 h 796481"/>
                <a:gd name="connsiteX351" fmla="*/ 107728 w 586930"/>
                <a:gd name="connsiteY351" fmla="*/ 749618 h 796481"/>
                <a:gd name="connsiteX352" fmla="*/ 111252 w 586930"/>
                <a:gd name="connsiteY352" fmla="*/ 737045 h 796481"/>
                <a:gd name="connsiteX353" fmla="*/ 112205 w 586930"/>
                <a:gd name="connsiteY353" fmla="*/ 727806 h 796481"/>
                <a:gd name="connsiteX354" fmla="*/ 110585 w 586930"/>
                <a:gd name="connsiteY354" fmla="*/ 721900 h 796481"/>
                <a:gd name="connsiteX355" fmla="*/ 112681 w 586930"/>
                <a:gd name="connsiteY355" fmla="*/ 713042 h 796481"/>
                <a:gd name="connsiteX356" fmla="*/ 118396 w 586930"/>
                <a:gd name="connsiteY356" fmla="*/ 701231 h 796481"/>
                <a:gd name="connsiteX357" fmla="*/ 122206 w 586930"/>
                <a:gd name="connsiteY357" fmla="*/ 688658 h 796481"/>
                <a:gd name="connsiteX358" fmla="*/ 124111 w 586930"/>
                <a:gd name="connsiteY358" fmla="*/ 675513 h 796481"/>
                <a:gd name="connsiteX359" fmla="*/ 126873 w 586930"/>
                <a:gd name="connsiteY359" fmla="*/ 666845 h 796481"/>
                <a:gd name="connsiteX360" fmla="*/ 132302 w 586930"/>
                <a:gd name="connsiteY360" fmla="*/ 660845 h 796481"/>
                <a:gd name="connsiteX361" fmla="*/ 145256 w 586930"/>
                <a:gd name="connsiteY361" fmla="*/ 643795 h 796481"/>
                <a:gd name="connsiteX362" fmla="*/ 146304 w 586930"/>
                <a:gd name="connsiteY362" fmla="*/ 642557 h 796481"/>
                <a:gd name="connsiteX363" fmla="*/ 145923 w 586930"/>
                <a:gd name="connsiteY363" fmla="*/ 634079 h 796481"/>
                <a:gd name="connsiteX364" fmla="*/ 142399 w 586930"/>
                <a:gd name="connsiteY364" fmla="*/ 632841 h 796481"/>
                <a:gd name="connsiteX365" fmla="*/ 137350 w 586930"/>
                <a:gd name="connsiteY365" fmla="*/ 630460 h 796481"/>
                <a:gd name="connsiteX366" fmla="*/ 124397 w 586930"/>
                <a:gd name="connsiteY366" fmla="*/ 627412 h 796481"/>
                <a:gd name="connsiteX367" fmla="*/ 112300 w 586930"/>
                <a:gd name="connsiteY367" fmla="*/ 625507 h 796481"/>
                <a:gd name="connsiteX368" fmla="*/ 106870 w 586930"/>
                <a:gd name="connsiteY368" fmla="*/ 623031 h 796481"/>
                <a:gd name="connsiteX369" fmla="*/ 102108 w 586930"/>
                <a:gd name="connsiteY369" fmla="*/ 616649 h 796481"/>
                <a:gd name="connsiteX370" fmla="*/ 99060 w 586930"/>
                <a:gd name="connsiteY370" fmla="*/ 616554 h 796481"/>
                <a:gd name="connsiteX371" fmla="*/ 93250 w 586930"/>
                <a:gd name="connsiteY371" fmla="*/ 618840 h 796481"/>
                <a:gd name="connsiteX372" fmla="*/ 86011 w 586930"/>
                <a:gd name="connsiteY372" fmla="*/ 620363 h 796481"/>
                <a:gd name="connsiteX373" fmla="*/ 80677 w 586930"/>
                <a:gd name="connsiteY373" fmla="*/ 619030 h 796481"/>
                <a:gd name="connsiteX374" fmla="*/ 77438 w 586930"/>
                <a:gd name="connsiteY374" fmla="*/ 619316 h 796481"/>
                <a:gd name="connsiteX375" fmla="*/ 75533 w 586930"/>
                <a:gd name="connsiteY375" fmla="*/ 620459 h 796481"/>
                <a:gd name="connsiteX376" fmla="*/ 74581 w 586930"/>
                <a:gd name="connsiteY376" fmla="*/ 619411 h 796481"/>
                <a:gd name="connsiteX377" fmla="*/ 73247 w 586930"/>
                <a:gd name="connsiteY377" fmla="*/ 613886 h 796481"/>
                <a:gd name="connsiteX378" fmla="*/ 70485 w 586930"/>
                <a:gd name="connsiteY378" fmla="*/ 612458 h 796481"/>
                <a:gd name="connsiteX379" fmla="*/ 66199 w 586930"/>
                <a:gd name="connsiteY379" fmla="*/ 611220 h 796481"/>
                <a:gd name="connsiteX380" fmla="*/ 63532 w 586930"/>
                <a:gd name="connsiteY380" fmla="*/ 611791 h 796481"/>
                <a:gd name="connsiteX381" fmla="*/ 61722 w 586930"/>
                <a:gd name="connsiteY381" fmla="*/ 614458 h 796481"/>
                <a:gd name="connsiteX382" fmla="*/ 58865 w 586930"/>
                <a:gd name="connsiteY382" fmla="*/ 616458 h 796481"/>
                <a:gd name="connsiteX383" fmla="*/ 56198 w 586930"/>
                <a:gd name="connsiteY383" fmla="*/ 615792 h 796481"/>
                <a:gd name="connsiteX384" fmla="*/ 48006 w 586930"/>
                <a:gd name="connsiteY384" fmla="*/ 603028 h 796481"/>
                <a:gd name="connsiteX385" fmla="*/ 45911 w 586930"/>
                <a:gd name="connsiteY385" fmla="*/ 600170 h 796481"/>
                <a:gd name="connsiteX386" fmla="*/ 45434 w 586930"/>
                <a:gd name="connsiteY386" fmla="*/ 597599 h 796481"/>
                <a:gd name="connsiteX387" fmla="*/ 43339 w 586930"/>
                <a:gd name="connsiteY387" fmla="*/ 592837 h 796481"/>
                <a:gd name="connsiteX388" fmla="*/ 38481 w 586930"/>
                <a:gd name="connsiteY388" fmla="*/ 588074 h 796481"/>
                <a:gd name="connsiteX389" fmla="*/ 33623 w 586930"/>
                <a:gd name="connsiteY389" fmla="*/ 586645 h 796481"/>
                <a:gd name="connsiteX390" fmla="*/ 31147 w 586930"/>
                <a:gd name="connsiteY390" fmla="*/ 587121 h 796481"/>
                <a:gd name="connsiteX391" fmla="*/ 31433 w 586930"/>
                <a:gd name="connsiteY391" fmla="*/ 581216 h 796481"/>
                <a:gd name="connsiteX392" fmla="*/ 33338 w 586930"/>
                <a:gd name="connsiteY392" fmla="*/ 572644 h 796481"/>
                <a:gd name="connsiteX393" fmla="*/ 35147 w 586930"/>
                <a:gd name="connsiteY393" fmla="*/ 568167 h 796481"/>
                <a:gd name="connsiteX394" fmla="*/ 37624 w 586930"/>
                <a:gd name="connsiteY394" fmla="*/ 564547 h 796481"/>
                <a:gd name="connsiteX395" fmla="*/ 40196 w 586930"/>
                <a:gd name="connsiteY395" fmla="*/ 561975 h 796481"/>
                <a:gd name="connsiteX396" fmla="*/ 40767 w 586930"/>
                <a:gd name="connsiteY396" fmla="*/ 557403 h 796481"/>
                <a:gd name="connsiteX397" fmla="*/ 40291 w 586930"/>
                <a:gd name="connsiteY397" fmla="*/ 553022 h 796481"/>
                <a:gd name="connsiteX398" fmla="*/ 37338 w 586930"/>
                <a:gd name="connsiteY398" fmla="*/ 552355 h 796481"/>
                <a:gd name="connsiteX399" fmla="*/ 29908 w 586930"/>
                <a:gd name="connsiteY399" fmla="*/ 549117 h 796481"/>
                <a:gd name="connsiteX400" fmla="*/ 25527 w 586930"/>
                <a:gd name="connsiteY400" fmla="*/ 545688 h 796481"/>
                <a:gd name="connsiteX401" fmla="*/ 22193 w 586930"/>
                <a:gd name="connsiteY401" fmla="*/ 541401 h 796481"/>
                <a:gd name="connsiteX402" fmla="*/ 18002 w 586930"/>
                <a:gd name="connsiteY402" fmla="*/ 535496 h 796481"/>
                <a:gd name="connsiteX403" fmla="*/ 16097 w 586930"/>
                <a:gd name="connsiteY403" fmla="*/ 529590 h 796481"/>
                <a:gd name="connsiteX404" fmla="*/ 16097 w 586930"/>
                <a:gd name="connsiteY404" fmla="*/ 523590 h 796481"/>
                <a:gd name="connsiteX405" fmla="*/ 16574 w 586930"/>
                <a:gd name="connsiteY405" fmla="*/ 520922 h 796481"/>
                <a:gd name="connsiteX406" fmla="*/ 16859 w 586930"/>
                <a:gd name="connsiteY406" fmla="*/ 519113 h 796481"/>
                <a:gd name="connsiteX407" fmla="*/ 20288 w 586930"/>
                <a:gd name="connsiteY407" fmla="*/ 509778 h 796481"/>
                <a:gd name="connsiteX408" fmla="*/ 32480 w 586930"/>
                <a:gd name="connsiteY408" fmla="*/ 501396 h 796481"/>
                <a:gd name="connsiteX409" fmla="*/ 31147 w 586930"/>
                <a:gd name="connsiteY409" fmla="*/ 492919 h 796481"/>
                <a:gd name="connsiteX410" fmla="*/ 30956 w 586930"/>
                <a:gd name="connsiteY410" fmla="*/ 487775 h 796481"/>
                <a:gd name="connsiteX411" fmla="*/ 28004 w 586930"/>
                <a:gd name="connsiteY411" fmla="*/ 484442 h 796481"/>
                <a:gd name="connsiteX412" fmla="*/ 22098 w 586930"/>
                <a:gd name="connsiteY412" fmla="*/ 483013 h 796481"/>
                <a:gd name="connsiteX413" fmla="*/ 20574 w 586930"/>
                <a:gd name="connsiteY413" fmla="*/ 480632 h 796481"/>
                <a:gd name="connsiteX414" fmla="*/ 19907 w 586930"/>
                <a:gd name="connsiteY414" fmla="*/ 478346 h 796481"/>
                <a:gd name="connsiteX415" fmla="*/ 25432 w 586930"/>
                <a:gd name="connsiteY415" fmla="*/ 470726 h 796481"/>
                <a:gd name="connsiteX416" fmla="*/ 19526 w 586930"/>
                <a:gd name="connsiteY416" fmla="*/ 469392 h 796481"/>
                <a:gd name="connsiteX417" fmla="*/ 19145 w 586930"/>
                <a:gd name="connsiteY417" fmla="*/ 466820 h 796481"/>
                <a:gd name="connsiteX418" fmla="*/ 15240 w 586930"/>
                <a:gd name="connsiteY418" fmla="*/ 460534 h 796481"/>
                <a:gd name="connsiteX419" fmla="*/ 10573 w 586930"/>
                <a:gd name="connsiteY419" fmla="*/ 460439 h 796481"/>
                <a:gd name="connsiteX420" fmla="*/ 9620 w 586930"/>
                <a:gd name="connsiteY420" fmla="*/ 457677 h 796481"/>
                <a:gd name="connsiteX421" fmla="*/ 10001 w 586930"/>
                <a:gd name="connsiteY421" fmla="*/ 455676 h 796481"/>
                <a:gd name="connsiteX422" fmla="*/ 6572 w 586930"/>
                <a:gd name="connsiteY422" fmla="*/ 453009 h 796481"/>
                <a:gd name="connsiteX423" fmla="*/ 9430 w 586930"/>
                <a:gd name="connsiteY423" fmla="*/ 452628 h 796481"/>
                <a:gd name="connsiteX424" fmla="*/ 9525 w 586930"/>
                <a:gd name="connsiteY424" fmla="*/ 448152 h 796481"/>
                <a:gd name="connsiteX425" fmla="*/ 11811 w 586930"/>
                <a:gd name="connsiteY425" fmla="*/ 447485 h 796481"/>
                <a:gd name="connsiteX426" fmla="*/ 12954 w 586930"/>
                <a:gd name="connsiteY426" fmla="*/ 448342 h 796481"/>
                <a:gd name="connsiteX427" fmla="*/ 13811 w 586930"/>
                <a:gd name="connsiteY427" fmla="*/ 446151 h 796481"/>
                <a:gd name="connsiteX428" fmla="*/ 13335 w 586930"/>
                <a:gd name="connsiteY428" fmla="*/ 443770 h 796481"/>
                <a:gd name="connsiteX429" fmla="*/ 13907 w 586930"/>
                <a:gd name="connsiteY429" fmla="*/ 440913 h 796481"/>
                <a:gd name="connsiteX430" fmla="*/ 8954 w 586930"/>
                <a:gd name="connsiteY430" fmla="*/ 439579 h 796481"/>
                <a:gd name="connsiteX431" fmla="*/ 8382 w 586930"/>
                <a:gd name="connsiteY431" fmla="*/ 437007 h 796481"/>
                <a:gd name="connsiteX432" fmla="*/ 9144 w 586930"/>
                <a:gd name="connsiteY432" fmla="*/ 434912 h 796481"/>
                <a:gd name="connsiteX433" fmla="*/ 6191 w 586930"/>
                <a:gd name="connsiteY433" fmla="*/ 435103 h 796481"/>
                <a:gd name="connsiteX434" fmla="*/ 2381 w 586930"/>
                <a:gd name="connsiteY434" fmla="*/ 433959 h 796481"/>
                <a:gd name="connsiteX435" fmla="*/ 571 w 586930"/>
                <a:gd name="connsiteY435" fmla="*/ 431768 h 796481"/>
                <a:gd name="connsiteX436" fmla="*/ 0 w 586930"/>
                <a:gd name="connsiteY436" fmla="*/ 429292 h 796481"/>
                <a:gd name="connsiteX437" fmla="*/ 667 w 586930"/>
                <a:gd name="connsiteY437" fmla="*/ 427768 h 796481"/>
                <a:gd name="connsiteX438" fmla="*/ 2096 w 586930"/>
                <a:gd name="connsiteY438" fmla="*/ 425958 h 796481"/>
                <a:gd name="connsiteX439" fmla="*/ 3524 w 586930"/>
                <a:gd name="connsiteY439" fmla="*/ 429292 h 796481"/>
                <a:gd name="connsiteX440" fmla="*/ 5143 w 586930"/>
                <a:gd name="connsiteY440" fmla="*/ 429292 h 796481"/>
                <a:gd name="connsiteX441" fmla="*/ 5905 w 586930"/>
                <a:gd name="connsiteY441" fmla="*/ 426149 h 796481"/>
                <a:gd name="connsiteX442" fmla="*/ 17431 w 586930"/>
                <a:gd name="connsiteY442" fmla="*/ 417386 h 796481"/>
                <a:gd name="connsiteX443" fmla="*/ 17907 w 586930"/>
                <a:gd name="connsiteY443" fmla="*/ 415576 h 796481"/>
                <a:gd name="connsiteX444" fmla="*/ 16383 w 586930"/>
                <a:gd name="connsiteY444" fmla="*/ 414528 h 796481"/>
                <a:gd name="connsiteX445" fmla="*/ 12668 w 586930"/>
                <a:gd name="connsiteY445" fmla="*/ 415671 h 796481"/>
                <a:gd name="connsiteX446" fmla="*/ 12573 w 586930"/>
                <a:gd name="connsiteY446" fmla="*/ 412528 h 796481"/>
                <a:gd name="connsiteX447" fmla="*/ 12573 w 586930"/>
                <a:gd name="connsiteY447" fmla="*/ 408527 h 796481"/>
                <a:gd name="connsiteX448" fmla="*/ 15526 w 586930"/>
                <a:gd name="connsiteY448" fmla="*/ 405575 h 796481"/>
                <a:gd name="connsiteX449" fmla="*/ 19717 w 586930"/>
                <a:gd name="connsiteY449" fmla="*/ 396145 h 796481"/>
                <a:gd name="connsiteX450" fmla="*/ 21431 w 586930"/>
                <a:gd name="connsiteY450" fmla="*/ 390430 h 796481"/>
                <a:gd name="connsiteX451" fmla="*/ 21812 w 586930"/>
                <a:gd name="connsiteY451" fmla="*/ 386429 h 796481"/>
                <a:gd name="connsiteX452" fmla="*/ 21526 w 586930"/>
                <a:gd name="connsiteY452" fmla="*/ 382429 h 796481"/>
                <a:gd name="connsiteX453" fmla="*/ 18193 w 586930"/>
                <a:gd name="connsiteY453" fmla="*/ 376143 h 796481"/>
                <a:gd name="connsiteX454" fmla="*/ 14954 w 586930"/>
                <a:gd name="connsiteY454" fmla="*/ 371094 h 796481"/>
                <a:gd name="connsiteX455" fmla="*/ 14859 w 586930"/>
                <a:gd name="connsiteY455" fmla="*/ 367094 h 796481"/>
                <a:gd name="connsiteX456" fmla="*/ 12478 w 586930"/>
                <a:gd name="connsiteY456" fmla="*/ 364998 h 796481"/>
                <a:gd name="connsiteX457" fmla="*/ 5810 w 586930"/>
                <a:gd name="connsiteY457" fmla="*/ 354235 h 796481"/>
                <a:gd name="connsiteX458" fmla="*/ 5810 w 586930"/>
                <a:gd name="connsiteY458" fmla="*/ 350044 h 796481"/>
                <a:gd name="connsiteX459" fmla="*/ 9620 w 586930"/>
                <a:gd name="connsiteY459" fmla="*/ 346806 h 796481"/>
                <a:gd name="connsiteX460" fmla="*/ 14859 w 586930"/>
                <a:gd name="connsiteY460" fmla="*/ 344710 h 796481"/>
                <a:gd name="connsiteX461" fmla="*/ 16574 w 586930"/>
                <a:gd name="connsiteY461" fmla="*/ 342995 h 796481"/>
                <a:gd name="connsiteX462" fmla="*/ 19812 w 586930"/>
                <a:gd name="connsiteY462" fmla="*/ 341948 h 796481"/>
                <a:gd name="connsiteX463" fmla="*/ 28194 w 586930"/>
                <a:gd name="connsiteY463" fmla="*/ 345091 h 796481"/>
                <a:gd name="connsiteX464" fmla="*/ 31909 w 586930"/>
                <a:gd name="connsiteY464" fmla="*/ 347758 h 796481"/>
                <a:gd name="connsiteX465" fmla="*/ 32957 w 586930"/>
                <a:gd name="connsiteY465" fmla="*/ 347186 h 796481"/>
                <a:gd name="connsiteX466" fmla="*/ 36386 w 586930"/>
                <a:gd name="connsiteY466" fmla="*/ 344234 h 796481"/>
                <a:gd name="connsiteX467" fmla="*/ 42291 w 586930"/>
                <a:gd name="connsiteY467" fmla="*/ 344710 h 796481"/>
                <a:gd name="connsiteX468" fmla="*/ 56674 w 586930"/>
                <a:gd name="connsiteY468" fmla="*/ 338804 h 796481"/>
                <a:gd name="connsiteX469" fmla="*/ 58769 w 586930"/>
                <a:gd name="connsiteY469" fmla="*/ 335947 h 796481"/>
                <a:gd name="connsiteX470" fmla="*/ 60389 w 586930"/>
                <a:gd name="connsiteY470" fmla="*/ 332994 h 796481"/>
                <a:gd name="connsiteX471" fmla="*/ 60484 w 586930"/>
                <a:gd name="connsiteY471" fmla="*/ 331661 h 796481"/>
                <a:gd name="connsiteX472" fmla="*/ 54959 w 586930"/>
                <a:gd name="connsiteY472" fmla="*/ 325755 h 796481"/>
                <a:gd name="connsiteX473" fmla="*/ 54769 w 586930"/>
                <a:gd name="connsiteY473" fmla="*/ 323660 h 796481"/>
                <a:gd name="connsiteX474" fmla="*/ 55531 w 586930"/>
                <a:gd name="connsiteY474" fmla="*/ 321183 h 796481"/>
                <a:gd name="connsiteX475" fmla="*/ 57150 w 586930"/>
                <a:gd name="connsiteY475" fmla="*/ 319278 h 796481"/>
                <a:gd name="connsiteX476" fmla="*/ 60389 w 586930"/>
                <a:gd name="connsiteY476" fmla="*/ 317945 h 796481"/>
                <a:gd name="connsiteX477" fmla="*/ 63913 w 586930"/>
                <a:gd name="connsiteY477" fmla="*/ 315469 h 796481"/>
                <a:gd name="connsiteX478" fmla="*/ 71723 w 586930"/>
                <a:gd name="connsiteY478" fmla="*/ 308134 h 796481"/>
                <a:gd name="connsiteX479" fmla="*/ 74485 w 586930"/>
                <a:gd name="connsiteY479" fmla="*/ 301847 h 796481"/>
                <a:gd name="connsiteX480" fmla="*/ 75248 w 586930"/>
                <a:gd name="connsiteY480" fmla="*/ 294990 h 796481"/>
                <a:gd name="connsiteX481" fmla="*/ 75438 w 586930"/>
                <a:gd name="connsiteY481" fmla="*/ 289846 h 796481"/>
                <a:gd name="connsiteX482" fmla="*/ 73342 w 586930"/>
                <a:gd name="connsiteY482" fmla="*/ 285845 h 796481"/>
                <a:gd name="connsiteX483" fmla="*/ 71152 w 586930"/>
                <a:gd name="connsiteY483" fmla="*/ 283179 h 796481"/>
                <a:gd name="connsiteX484" fmla="*/ 68199 w 586930"/>
                <a:gd name="connsiteY484" fmla="*/ 283559 h 796481"/>
                <a:gd name="connsiteX485" fmla="*/ 62484 w 586930"/>
                <a:gd name="connsiteY485" fmla="*/ 283369 h 796481"/>
                <a:gd name="connsiteX486" fmla="*/ 57055 w 586930"/>
                <a:gd name="connsiteY486" fmla="*/ 281083 h 796481"/>
                <a:gd name="connsiteX487" fmla="*/ 54197 w 586930"/>
                <a:gd name="connsiteY487" fmla="*/ 277369 h 796481"/>
                <a:gd name="connsiteX488" fmla="*/ 53435 w 586930"/>
                <a:gd name="connsiteY488" fmla="*/ 274130 h 796481"/>
                <a:gd name="connsiteX489" fmla="*/ 54769 w 586930"/>
                <a:gd name="connsiteY489" fmla="*/ 272034 h 796481"/>
                <a:gd name="connsiteX490" fmla="*/ 55150 w 586930"/>
                <a:gd name="connsiteY490" fmla="*/ 269558 h 796481"/>
                <a:gd name="connsiteX491" fmla="*/ 54292 w 586930"/>
                <a:gd name="connsiteY491" fmla="*/ 266986 h 796481"/>
                <a:gd name="connsiteX492" fmla="*/ 54674 w 586930"/>
                <a:gd name="connsiteY492" fmla="*/ 264890 h 796481"/>
                <a:gd name="connsiteX493" fmla="*/ 57055 w 586930"/>
                <a:gd name="connsiteY493" fmla="*/ 263176 h 796481"/>
                <a:gd name="connsiteX494" fmla="*/ 74009 w 586930"/>
                <a:gd name="connsiteY494" fmla="*/ 263271 h 796481"/>
                <a:gd name="connsiteX495" fmla="*/ 75343 w 586930"/>
                <a:gd name="connsiteY495" fmla="*/ 261366 h 796481"/>
                <a:gd name="connsiteX496" fmla="*/ 76486 w 586930"/>
                <a:gd name="connsiteY496" fmla="*/ 251460 h 796481"/>
                <a:gd name="connsiteX497" fmla="*/ 80677 w 586930"/>
                <a:gd name="connsiteY497" fmla="*/ 236411 h 796481"/>
                <a:gd name="connsiteX498" fmla="*/ 84677 w 586930"/>
                <a:gd name="connsiteY498" fmla="*/ 228029 h 796481"/>
                <a:gd name="connsiteX499" fmla="*/ 85344 w 586930"/>
                <a:gd name="connsiteY499" fmla="*/ 224504 h 796481"/>
                <a:gd name="connsiteX500" fmla="*/ 85344 w 586930"/>
                <a:gd name="connsiteY500" fmla="*/ 204502 h 796481"/>
                <a:gd name="connsiteX501" fmla="*/ 85820 w 586930"/>
                <a:gd name="connsiteY501" fmla="*/ 194310 h 796481"/>
                <a:gd name="connsiteX502" fmla="*/ 82963 w 586930"/>
                <a:gd name="connsiteY502" fmla="*/ 189548 h 796481"/>
                <a:gd name="connsiteX503" fmla="*/ 76581 w 586930"/>
                <a:gd name="connsiteY503" fmla="*/ 184309 h 796481"/>
                <a:gd name="connsiteX504" fmla="*/ 77915 w 586930"/>
                <a:gd name="connsiteY504" fmla="*/ 173355 h 796481"/>
                <a:gd name="connsiteX505" fmla="*/ 80010 w 586930"/>
                <a:gd name="connsiteY505" fmla="*/ 164783 h 796481"/>
                <a:gd name="connsiteX506" fmla="*/ 86392 w 586930"/>
                <a:gd name="connsiteY506" fmla="*/ 154305 h 796481"/>
                <a:gd name="connsiteX507" fmla="*/ 91440 w 586930"/>
                <a:gd name="connsiteY507" fmla="*/ 151352 h 796481"/>
                <a:gd name="connsiteX508" fmla="*/ 113538 w 586930"/>
                <a:gd name="connsiteY508" fmla="*/ 149638 h 796481"/>
                <a:gd name="connsiteX509" fmla="*/ 137827 w 586930"/>
                <a:gd name="connsiteY509" fmla="*/ 150400 h 796481"/>
                <a:gd name="connsiteX510" fmla="*/ 148018 w 586930"/>
                <a:gd name="connsiteY510" fmla="*/ 166307 h 796481"/>
                <a:gd name="connsiteX511" fmla="*/ 144209 w 586930"/>
                <a:gd name="connsiteY511" fmla="*/ 174403 h 796481"/>
                <a:gd name="connsiteX512" fmla="*/ 150114 w 586930"/>
                <a:gd name="connsiteY512" fmla="*/ 178213 h 796481"/>
                <a:gd name="connsiteX513" fmla="*/ 152972 w 586930"/>
                <a:gd name="connsiteY513" fmla="*/ 176784 h 796481"/>
                <a:gd name="connsiteX514" fmla="*/ 155162 w 586930"/>
                <a:gd name="connsiteY514" fmla="*/ 169736 h 796481"/>
                <a:gd name="connsiteX515" fmla="*/ 156591 w 586930"/>
                <a:gd name="connsiteY515" fmla="*/ 161830 h 796481"/>
                <a:gd name="connsiteX516" fmla="*/ 158686 w 586930"/>
                <a:gd name="connsiteY516" fmla="*/ 159449 h 796481"/>
                <a:gd name="connsiteX517" fmla="*/ 166211 w 586930"/>
                <a:gd name="connsiteY517" fmla="*/ 165354 h 796481"/>
                <a:gd name="connsiteX518" fmla="*/ 168878 w 586930"/>
                <a:gd name="connsiteY518" fmla="*/ 169355 h 796481"/>
                <a:gd name="connsiteX519" fmla="*/ 168974 w 586930"/>
                <a:gd name="connsiteY519" fmla="*/ 182309 h 796481"/>
                <a:gd name="connsiteX520" fmla="*/ 171831 w 586930"/>
                <a:gd name="connsiteY520" fmla="*/ 164783 h 796481"/>
                <a:gd name="connsiteX521" fmla="*/ 169735 w 586930"/>
                <a:gd name="connsiteY521" fmla="*/ 152495 h 796481"/>
                <a:gd name="connsiteX522" fmla="*/ 171164 w 586930"/>
                <a:gd name="connsiteY522" fmla="*/ 140589 h 796481"/>
                <a:gd name="connsiteX523" fmla="*/ 174212 w 586930"/>
                <a:gd name="connsiteY523" fmla="*/ 134398 h 796481"/>
                <a:gd name="connsiteX524" fmla="*/ 176975 w 586930"/>
                <a:gd name="connsiteY524" fmla="*/ 130397 h 796481"/>
                <a:gd name="connsiteX525" fmla="*/ 194786 w 586930"/>
                <a:gd name="connsiteY525" fmla="*/ 134684 h 796481"/>
                <a:gd name="connsiteX526" fmla="*/ 214503 w 586930"/>
                <a:gd name="connsiteY526" fmla="*/ 132493 h 796481"/>
                <a:gd name="connsiteX527" fmla="*/ 222028 w 586930"/>
                <a:gd name="connsiteY527" fmla="*/ 137065 h 796481"/>
                <a:gd name="connsiteX528" fmla="*/ 238887 w 586930"/>
                <a:gd name="connsiteY528" fmla="*/ 160115 h 796481"/>
                <a:gd name="connsiteX529" fmla="*/ 244507 w 586930"/>
                <a:gd name="connsiteY529" fmla="*/ 163830 h 796481"/>
                <a:gd name="connsiteX530" fmla="*/ 251650 w 586930"/>
                <a:gd name="connsiteY530" fmla="*/ 165068 h 796481"/>
                <a:gd name="connsiteX531" fmla="*/ 241840 w 586930"/>
                <a:gd name="connsiteY531" fmla="*/ 160115 h 796481"/>
                <a:gd name="connsiteX532" fmla="*/ 221361 w 586930"/>
                <a:gd name="connsiteY532" fmla="*/ 132112 h 796481"/>
                <a:gd name="connsiteX533" fmla="*/ 215265 w 586930"/>
                <a:gd name="connsiteY533" fmla="*/ 128683 h 796481"/>
                <a:gd name="connsiteX534" fmla="*/ 205835 w 586930"/>
                <a:gd name="connsiteY534" fmla="*/ 127540 h 796481"/>
                <a:gd name="connsiteX535" fmla="*/ 199930 w 586930"/>
                <a:gd name="connsiteY535" fmla="*/ 124873 h 796481"/>
                <a:gd name="connsiteX536" fmla="*/ 196310 w 586930"/>
                <a:gd name="connsiteY536" fmla="*/ 120587 h 796481"/>
                <a:gd name="connsiteX537" fmla="*/ 195167 w 586930"/>
                <a:gd name="connsiteY537" fmla="*/ 116777 h 796481"/>
                <a:gd name="connsiteX538" fmla="*/ 195358 w 586930"/>
                <a:gd name="connsiteY538" fmla="*/ 88297 h 796481"/>
                <a:gd name="connsiteX539" fmla="*/ 191834 w 586930"/>
                <a:gd name="connsiteY539" fmla="*/ 84106 h 796481"/>
                <a:gd name="connsiteX540" fmla="*/ 187261 w 586930"/>
                <a:gd name="connsiteY540" fmla="*/ 82582 h 796481"/>
                <a:gd name="connsiteX541" fmla="*/ 184404 w 586930"/>
                <a:gd name="connsiteY541" fmla="*/ 84582 h 796481"/>
                <a:gd name="connsiteX542" fmla="*/ 178594 w 586930"/>
                <a:gd name="connsiteY542" fmla="*/ 84582 h 796481"/>
                <a:gd name="connsiteX543" fmla="*/ 177356 w 586930"/>
                <a:gd name="connsiteY543" fmla="*/ 78105 h 796481"/>
                <a:gd name="connsiteX544" fmla="*/ 178784 w 586930"/>
                <a:gd name="connsiteY544" fmla="*/ 73247 h 796481"/>
                <a:gd name="connsiteX545" fmla="*/ 190500 w 586930"/>
                <a:gd name="connsiteY545" fmla="*/ 70009 h 796481"/>
                <a:gd name="connsiteX546" fmla="*/ 198310 w 586930"/>
                <a:gd name="connsiteY546" fmla="*/ 65627 h 796481"/>
                <a:gd name="connsiteX547" fmla="*/ 198596 w 586930"/>
                <a:gd name="connsiteY547" fmla="*/ 57817 h 796481"/>
                <a:gd name="connsiteX548" fmla="*/ 193739 w 586930"/>
                <a:gd name="connsiteY548" fmla="*/ 51626 h 796481"/>
                <a:gd name="connsiteX549" fmla="*/ 187928 w 586930"/>
                <a:gd name="connsiteY549" fmla="*/ 40386 h 796481"/>
                <a:gd name="connsiteX550" fmla="*/ 180975 w 586930"/>
                <a:gd name="connsiteY550" fmla="*/ 29719 h 796481"/>
                <a:gd name="connsiteX551" fmla="*/ 180213 w 586930"/>
                <a:gd name="connsiteY551" fmla="*/ 17336 h 796481"/>
                <a:gd name="connsiteX552" fmla="*/ 180308 w 586930"/>
                <a:gd name="connsiteY552" fmla="*/ 17336 h 796481"/>
                <a:gd name="connsiteX553" fmla="*/ 192215 w 586930"/>
                <a:gd name="connsiteY553" fmla="*/ 17622 h 796481"/>
                <a:gd name="connsiteX554" fmla="*/ 195167 w 586930"/>
                <a:gd name="connsiteY554" fmla="*/ 18098 h 796481"/>
                <a:gd name="connsiteX555" fmla="*/ 213265 w 586930"/>
                <a:gd name="connsiteY555" fmla="*/ 23908 h 796481"/>
                <a:gd name="connsiteX556" fmla="*/ 217742 w 586930"/>
                <a:gd name="connsiteY556" fmla="*/ 27909 h 796481"/>
                <a:gd name="connsiteX557" fmla="*/ 223266 w 586930"/>
                <a:gd name="connsiteY557" fmla="*/ 28099 h 796481"/>
                <a:gd name="connsiteX558" fmla="*/ 233363 w 586930"/>
                <a:gd name="connsiteY558" fmla="*/ 24384 h 796481"/>
                <a:gd name="connsiteX559" fmla="*/ 240792 w 586930"/>
                <a:gd name="connsiteY559" fmla="*/ 22670 h 796481"/>
                <a:gd name="connsiteX560" fmla="*/ 243745 w 586930"/>
                <a:gd name="connsiteY560" fmla="*/ 25051 h 796481"/>
                <a:gd name="connsiteX561" fmla="*/ 247841 w 586930"/>
                <a:gd name="connsiteY561" fmla="*/ 26004 h 796481"/>
                <a:gd name="connsiteX562" fmla="*/ 248793 w 586930"/>
                <a:gd name="connsiteY562" fmla="*/ 26004 h 796481"/>
                <a:gd name="connsiteX563" fmla="*/ 156972 w 586930"/>
                <a:gd name="connsiteY563" fmla="*/ 30290 h 796481"/>
                <a:gd name="connsiteX564" fmla="*/ 155543 w 586930"/>
                <a:gd name="connsiteY564" fmla="*/ 32481 h 796481"/>
                <a:gd name="connsiteX565" fmla="*/ 156210 w 586930"/>
                <a:gd name="connsiteY565" fmla="*/ 16764 h 796481"/>
                <a:gd name="connsiteX566" fmla="*/ 163259 w 586930"/>
                <a:gd name="connsiteY566" fmla="*/ 0 h 796481"/>
                <a:gd name="connsiteX567" fmla="*/ 166211 w 586930"/>
                <a:gd name="connsiteY567" fmla="*/ 381 h 796481"/>
                <a:gd name="connsiteX568" fmla="*/ 163163 w 586930"/>
                <a:gd name="connsiteY568" fmla="*/ 4953 h 796481"/>
                <a:gd name="connsiteX569" fmla="*/ 162306 w 586930"/>
                <a:gd name="connsiteY569" fmla="*/ 8097 h 796481"/>
                <a:gd name="connsiteX570" fmla="*/ 161068 w 586930"/>
                <a:gd name="connsiteY570" fmla="*/ 14478 h 796481"/>
                <a:gd name="connsiteX571" fmla="*/ 161639 w 586930"/>
                <a:gd name="connsiteY571" fmla="*/ 17717 h 796481"/>
                <a:gd name="connsiteX572" fmla="*/ 177641 w 586930"/>
                <a:gd name="connsiteY572" fmla="*/ 18669 h 796481"/>
                <a:gd name="connsiteX573" fmla="*/ 175736 w 586930"/>
                <a:gd name="connsiteY573" fmla="*/ 21527 h 796481"/>
                <a:gd name="connsiteX574" fmla="*/ 159544 w 586930"/>
                <a:gd name="connsiteY574" fmla="*/ 23527 h 796481"/>
                <a:gd name="connsiteX575" fmla="*/ 156972 w 586930"/>
                <a:gd name="connsiteY575" fmla="*/ 30290 h 79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</a:cxnLst>
              <a:rect l="l" t="t" r="r" b="b"/>
              <a:pathLst>
                <a:path w="586930" h="796481">
                  <a:moveTo>
                    <a:pt x="535305" y="122206"/>
                  </a:moveTo>
                  <a:lnTo>
                    <a:pt x="534543" y="125635"/>
                  </a:lnTo>
                  <a:lnTo>
                    <a:pt x="535495" y="130874"/>
                  </a:lnTo>
                  <a:lnTo>
                    <a:pt x="532828" y="130493"/>
                  </a:lnTo>
                  <a:lnTo>
                    <a:pt x="524923" y="131731"/>
                  </a:lnTo>
                  <a:lnTo>
                    <a:pt x="517017" y="129921"/>
                  </a:lnTo>
                  <a:lnTo>
                    <a:pt x="515493" y="123444"/>
                  </a:lnTo>
                  <a:lnTo>
                    <a:pt x="516731" y="117158"/>
                  </a:lnTo>
                  <a:lnTo>
                    <a:pt x="513588" y="112872"/>
                  </a:lnTo>
                  <a:lnTo>
                    <a:pt x="510731" y="110300"/>
                  </a:lnTo>
                  <a:lnTo>
                    <a:pt x="510254" y="106680"/>
                  </a:lnTo>
                  <a:lnTo>
                    <a:pt x="510731" y="102965"/>
                  </a:lnTo>
                  <a:lnTo>
                    <a:pt x="524256" y="113062"/>
                  </a:lnTo>
                  <a:lnTo>
                    <a:pt x="535305" y="122206"/>
                  </a:lnTo>
                  <a:close/>
                  <a:moveTo>
                    <a:pt x="347663" y="71057"/>
                  </a:moveTo>
                  <a:lnTo>
                    <a:pt x="337852" y="71247"/>
                  </a:lnTo>
                  <a:lnTo>
                    <a:pt x="334042" y="66866"/>
                  </a:lnTo>
                  <a:lnTo>
                    <a:pt x="330327" y="65723"/>
                  </a:lnTo>
                  <a:lnTo>
                    <a:pt x="332327" y="60293"/>
                  </a:lnTo>
                  <a:lnTo>
                    <a:pt x="334994" y="58294"/>
                  </a:lnTo>
                  <a:lnTo>
                    <a:pt x="344519" y="61913"/>
                  </a:lnTo>
                  <a:lnTo>
                    <a:pt x="347472" y="68771"/>
                  </a:lnTo>
                  <a:lnTo>
                    <a:pt x="347663" y="71057"/>
                  </a:lnTo>
                  <a:close/>
                  <a:moveTo>
                    <a:pt x="503110" y="74962"/>
                  </a:moveTo>
                  <a:lnTo>
                    <a:pt x="504730" y="82296"/>
                  </a:lnTo>
                  <a:lnTo>
                    <a:pt x="503015" y="86106"/>
                  </a:lnTo>
                  <a:lnTo>
                    <a:pt x="495872" y="79820"/>
                  </a:lnTo>
                  <a:lnTo>
                    <a:pt x="488633" y="79915"/>
                  </a:lnTo>
                  <a:lnTo>
                    <a:pt x="484251" y="89535"/>
                  </a:lnTo>
                  <a:lnTo>
                    <a:pt x="481013" y="89916"/>
                  </a:lnTo>
                  <a:lnTo>
                    <a:pt x="469868" y="81249"/>
                  </a:lnTo>
                  <a:lnTo>
                    <a:pt x="468059" y="76962"/>
                  </a:lnTo>
                  <a:lnTo>
                    <a:pt x="467773" y="73343"/>
                  </a:lnTo>
                  <a:lnTo>
                    <a:pt x="469297" y="61056"/>
                  </a:lnTo>
                  <a:lnTo>
                    <a:pt x="469011" y="57150"/>
                  </a:lnTo>
                  <a:lnTo>
                    <a:pt x="472535" y="52864"/>
                  </a:lnTo>
                  <a:lnTo>
                    <a:pt x="473107" y="46768"/>
                  </a:lnTo>
                  <a:lnTo>
                    <a:pt x="479298" y="40196"/>
                  </a:lnTo>
                  <a:lnTo>
                    <a:pt x="484823" y="40005"/>
                  </a:lnTo>
                  <a:lnTo>
                    <a:pt x="486537" y="45530"/>
                  </a:lnTo>
                  <a:lnTo>
                    <a:pt x="489204" y="49245"/>
                  </a:lnTo>
                  <a:lnTo>
                    <a:pt x="498443" y="53531"/>
                  </a:lnTo>
                  <a:lnTo>
                    <a:pt x="499872" y="55436"/>
                  </a:lnTo>
                  <a:lnTo>
                    <a:pt x="500729" y="58103"/>
                  </a:lnTo>
                  <a:lnTo>
                    <a:pt x="496348" y="63341"/>
                  </a:lnTo>
                  <a:lnTo>
                    <a:pt x="494919" y="66009"/>
                  </a:lnTo>
                  <a:lnTo>
                    <a:pt x="496252" y="70295"/>
                  </a:lnTo>
                  <a:lnTo>
                    <a:pt x="503110" y="74962"/>
                  </a:lnTo>
                  <a:close/>
                  <a:moveTo>
                    <a:pt x="174974" y="38481"/>
                  </a:moveTo>
                  <a:lnTo>
                    <a:pt x="172498" y="41243"/>
                  </a:lnTo>
                  <a:lnTo>
                    <a:pt x="166402" y="40958"/>
                  </a:lnTo>
                  <a:lnTo>
                    <a:pt x="162973" y="38386"/>
                  </a:lnTo>
                  <a:lnTo>
                    <a:pt x="164020" y="35624"/>
                  </a:lnTo>
                  <a:lnTo>
                    <a:pt x="167259" y="33528"/>
                  </a:lnTo>
                  <a:lnTo>
                    <a:pt x="169926" y="33243"/>
                  </a:lnTo>
                  <a:lnTo>
                    <a:pt x="174022" y="34481"/>
                  </a:lnTo>
                  <a:lnTo>
                    <a:pt x="174974" y="38481"/>
                  </a:lnTo>
                  <a:close/>
                  <a:moveTo>
                    <a:pt x="248793" y="26004"/>
                  </a:moveTo>
                  <a:lnTo>
                    <a:pt x="249174" y="28004"/>
                  </a:lnTo>
                  <a:lnTo>
                    <a:pt x="258509" y="30956"/>
                  </a:lnTo>
                  <a:lnTo>
                    <a:pt x="262509" y="35719"/>
                  </a:lnTo>
                  <a:lnTo>
                    <a:pt x="266891" y="42768"/>
                  </a:lnTo>
                  <a:lnTo>
                    <a:pt x="267272" y="53054"/>
                  </a:lnTo>
                  <a:lnTo>
                    <a:pt x="261652" y="60389"/>
                  </a:lnTo>
                  <a:lnTo>
                    <a:pt x="257080" y="65056"/>
                  </a:lnTo>
                  <a:lnTo>
                    <a:pt x="274606" y="63341"/>
                  </a:lnTo>
                  <a:lnTo>
                    <a:pt x="276416" y="67533"/>
                  </a:lnTo>
                  <a:lnTo>
                    <a:pt x="279083" y="72009"/>
                  </a:lnTo>
                  <a:lnTo>
                    <a:pt x="288512" y="68771"/>
                  </a:lnTo>
                  <a:lnTo>
                    <a:pt x="312325" y="82201"/>
                  </a:lnTo>
                  <a:lnTo>
                    <a:pt x="326708" y="75724"/>
                  </a:lnTo>
                  <a:lnTo>
                    <a:pt x="330422" y="75343"/>
                  </a:lnTo>
                  <a:lnTo>
                    <a:pt x="333661" y="86202"/>
                  </a:lnTo>
                  <a:lnTo>
                    <a:pt x="330041" y="97060"/>
                  </a:lnTo>
                  <a:lnTo>
                    <a:pt x="317373" y="108585"/>
                  </a:lnTo>
                  <a:lnTo>
                    <a:pt x="320231" y="115729"/>
                  </a:lnTo>
                  <a:lnTo>
                    <a:pt x="324231" y="117348"/>
                  </a:lnTo>
                  <a:lnTo>
                    <a:pt x="336233" y="115824"/>
                  </a:lnTo>
                  <a:lnTo>
                    <a:pt x="355187" y="122873"/>
                  </a:lnTo>
                  <a:lnTo>
                    <a:pt x="359092" y="120682"/>
                  </a:lnTo>
                  <a:lnTo>
                    <a:pt x="374428" y="104394"/>
                  </a:lnTo>
                  <a:lnTo>
                    <a:pt x="380524" y="100965"/>
                  </a:lnTo>
                  <a:lnTo>
                    <a:pt x="400717" y="98393"/>
                  </a:lnTo>
                  <a:lnTo>
                    <a:pt x="404432" y="92107"/>
                  </a:lnTo>
                  <a:lnTo>
                    <a:pt x="412623" y="85820"/>
                  </a:lnTo>
                  <a:lnTo>
                    <a:pt x="417862" y="78867"/>
                  </a:lnTo>
                  <a:lnTo>
                    <a:pt x="430530" y="65627"/>
                  </a:lnTo>
                  <a:lnTo>
                    <a:pt x="443579" y="68009"/>
                  </a:lnTo>
                  <a:lnTo>
                    <a:pt x="451199" y="70581"/>
                  </a:lnTo>
                  <a:lnTo>
                    <a:pt x="459581" y="71819"/>
                  </a:lnTo>
                  <a:lnTo>
                    <a:pt x="467201" y="85916"/>
                  </a:lnTo>
                  <a:lnTo>
                    <a:pt x="486442" y="101441"/>
                  </a:lnTo>
                  <a:lnTo>
                    <a:pt x="504158" y="100108"/>
                  </a:lnTo>
                  <a:lnTo>
                    <a:pt x="510445" y="114777"/>
                  </a:lnTo>
                  <a:lnTo>
                    <a:pt x="513207" y="132779"/>
                  </a:lnTo>
                  <a:lnTo>
                    <a:pt x="518636" y="138399"/>
                  </a:lnTo>
                  <a:lnTo>
                    <a:pt x="523399" y="142113"/>
                  </a:lnTo>
                  <a:lnTo>
                    <a:pt x="537782" y="145923"/>
                  </a:lnTo>
                  <a:lnTo>
                    <a:pt x="538353" y="146114"/>
                  </a:lnTo>
                  <a:lnTo>
                    <a:pt x="538829" y="148590"/>
                  </a:lnTo>
                  <a:lnTo>
                    <a:pt x="539686" y="157449"/>
                  </a:lnTo>
                  <a:lnTo>
                    <a:pt x="540925" y="164878"/>
                  </a:lnTo>
                  <a:lnTo>
                    <a:pt x="548354" y="194215"/>
                  </a:lnTo>
                  <a:lnTo>
                    <a:pt x="548259" y="201359"/>
                  </a:lnTo>
                  <a:lnTo>
                    <a:pt x="548164" y="203168"/>
                  </a:lnTo>
                  <a:lnTo>
                    <a:pt x="545401" y="213170"/>
                  </a:lnTo>
                  <a:lnTo>
                    <a:pt x="540544" y="221552"/>
                  </a:lnTo>
                  <a:lnTo>
                    <a:pt x="534162" y="226314"/>
                  </a:lnTo>
                  <a:lnTo>
                    <a:pt x="530733" y="231553"/>
                  </a:lnTo>
                  <a:lnTo>
                    <a:pt x="530066" y="237363"/>
                  </a:lnTo>
                  <a:lnTo>
                    <a:pt x="538067" y="247460"/>
                  </a:lnTo>
                  <a:lnTo>
                    <a:pt x="554736" y="261938"/>
                  </a:lnTo>
                  <a:lnTo>
                    <a:pt x="561499" y="274320"/>
                  </a:lnTo>
                  <a:lnTo>
                    <a:pt x="558260" y="284512"/>
                  </a:lnTo>
                  <a:lnTo>
                    <a:pt x="557308" y="292037"/>
                  </a:lnTo>
                  <a:lnTo>
                    <a:pt x="558546" y="296799"/>
                  </a:lnTo>
                  <a:lnTo>
                    <a:pt x="561213" y="300609"/>
                  </a:lnTo>
                  <a:lnTo>
                    <a:pt x="565404" y="303467"/>
                  </a:lnTo>
                  <a:lnTo>
                    <a:pt x="567023" y="307943"/>
                  </a:lnTo>
                  <a:lnTo>
                    <a:pt x="566166" y="313944"/>
                  </a:lnTo>
                  <a:lnTo>
                    <a:pt x="566928" y="318135"/>
                  </a:lnTo>
                  <a:lnTo>
                    <a:pt x="569976" y="321088"/>
                  </a:lnTo>
                  <a:lnTo>
                    <a:pt x="569785" y="322231"/>
                  </a:lnTo>
                  <a:lnTo>
                    <a:pt x="568261" y="326327"/>
                  </a:lnTo>
                  <a:lnTo>
                    <a:pt x="566166" y="333946"/>
                  </a:lnTo>
                  <a:lnTo>
                    <a:pt x="565023" y="339471"/>
                  </a:lnTo>
                  <a:lnTo>
                    <a:pt x="560356" y="346996"/>
                  </a:lnTo>
                  <a:lnTo>
                    <a:pt x="561784" y="353283"/>
                  </a:lnTo>
                  <a:lnTo>
                    <a:pt x="565499" y="360807"/>
                  </a:lnTo>
                  <a:lnTo>
                    <a:pt x="568261" y="364617"/>
                  </a:lnTo>
                  <a:lnTo>
                    <a:pt x="569119" y="368141"/>
                  </a:lnTo>
                  <a:lnTo>
                    <a:pt x="567309" y="376619"/>
                  </a:lnTo>
                  <a:lnTo>
                    <a:pt x="568261" y="378809"/>
                  </a:lnTo>
                  <a:lnTo>
                    <a:pt x="579882" y="385001"/>
                  </a:lnTo>
                  <a:lnTo>
                    <a:pt x="581787" y="387858"/>
                  </a:lnTo>
                  <a:lnTo>
                    <a:pt x="582835" y="393859"/>
                  </a:lnTo>
                  <a:lnTo>
                    <a:pt x="586931" y="406622"/>
                  </a:lnTo>
                  <a:lnTo>
                    <a:pt x="583597" y="422720"/>
                  </a:lnTo>
                  <a:lnTo>
                    <a:pt x="580549" y="431483"/>
                  </a:lnTo>
                  <a:lnTo>
                    <a:pt x="573976" y="445389"/>
                  </a:lnTo>
                  <a:lnTo>
                    <a:pt x="573691" y="446723"/>
                  </a:lnTo>
                  <a:lnTo>
                    <a:pt x="572929" y="448342"/>
                  </a:lnTo>
                  <a:lnTo>
                    <a:pt x="570928" y="450818"/>
                  </a:lnTo>
                  <a:lnTo>
                    <a:pt x="568166" y="451200"/>
                  </a:lnTo>
                  <a:lnTo>
                    <a:pt x="563975" y="449390"/>
                  </a:lnTo>
                  <a:lnTo>
                    <a:pt x="561118" y="447009"/>
                  </a:lnTo>
                  <a:lnTo>
                    <a:pt x="561784" y="441008"/>
                  </a:lnTo>
                  <a:lnTo>
                    <a:pt x="559975" y="440627"/>
                  </a:lnTo>
                  <a:lnTo>
                    <a:pt x="557689" y="436912"/>
                  </a:lnTo>
                  <a:lnTo>
                    <a:pt x="556736" y="433007"/>
                  </a:lnTo>
                  <a:lnTo>
                    <a:pt x="554355" y="431388"/>
                  </a:lnTo>
                  <a:lnTo>
                    <a:pt x="545306" y="429673"/>
                  </a:lnTo>
                  <a:lnTo>
                    <a:pt x="542258" y="428530"/>
                  </a:lnTo>
                  <a:lnTo>
                    <a:pt x="539972" y="429387"/>
                  </a:lnTo>
                  <a:lnTo>
                    <a:pt x="538163" y="432150"/>
                  </a:lnTo>
                  <a:lnTo>
                    <a:pt x="539306" y="434721"/>
                  </a:lnTo>
                  <a:lnTo>
                    <a:pt x="541020" y="437198"/>
                  </a:lnTo>
                  <a:lnTo>
                    <a:pt x="545973" y="441103"/>
                  </a:lnTo>
                  <a:lnTo>
                    <a:pt x="545401" y="442627"/>
                  </a:lnTo>
                  <a:lnTo>
                    <a:pt x="534734" y="446437"/>
                  </a:lnTo>
                  <a:lnTo>
                    <a:pt x="527971" y="450342"/>
                  </a:lnTo>
                  <a:lnTo>
                    <a:pt x="521684" y="452533"/>
                  </a:lnTo>
                  <a:lnTo>
                    <a:pt x="515302" y="456534"/>
                  </a:lnTo>
                  <a:lnTo>
                    <a:pt x="502634" y="461106"/>
                  </a:lnTo>
                  <a:lnTo>
                    <a:pt x="493395" y="462344"/>
                  </a:lnTo>
                  <a:lnTo>
                    <a:pt x="491490" y="463487"/>
                  </a:lnTo>
                  <a:lnTo>
                    <a:pt x="487966" y="471202"/>
                  </a:lnTo>
                  <a:lnTo>
                    <a:pt x="485680" y="472726"/>
                  </a:lnTo>
                  <a:lnTo>
                    <a:pt x="483394" y="471964"/>
                  </a:lnTo>
                  <a:lnTo>
                    <a:pt x="481679" y="470631"/>
                  </a:lnTo>
                  <a:lnTo>
                    <a:pt x="479584" y="471678"/>
                  </a:lnTo>
                  <a:lnTo>
                    <a:pt x="477298" y="474250"/>
                  </a:lnTo>
                  <a:lnTo>
                    <a:pt x="475012" y="475202"/>
                  </a:lnTo>
                  <a:lnTo>
                    <a:pt x="472916" y="475202"/>
                  </a:lnTo>
                  <a:lnTo>
                    <a:pt x="469297" y="481870"/>
                  </a:lnTo>
                  <a:lnTo>
                    <a:pt x="458724" y="483870"/>
                  </a:lnTo>
                  <a:lnTo>
                    <a:pt x="457486" y="487395"/>
                  </a:lnTo>
                  <a:lnTo>
                    <a:pt x="455581" y="491395"/>
                  </a:lnTo>
                  <a:lnTo>
                    <a:pt x="454057" y="492347"/>
                  </a:lnTo>
                  <a:lnTo>
                    <a:pt x="449294" y="490728"/>
                  </a:lnTo>
                  <a:lnTo>
                    <a:pt x="442722" y="489871"/>
                  </a:lnTo>
                  <a:lnTo>
                    <a:pt x="438912" y="492062"/>
                  </a:lnTo>
                  <a:lnTo>
                    <a:pt x="434340" y="493300"/>
                  </a:lnTo>
                  <a:lnTo>
                    <a:pt x="428816" y="493681"/>
                  </a:lnTo>
                  <a:lnTo>
                    <a:pt x="422624" y="498063"/>
                  </a:lnTo>
                  <a:lnTo>
                    <a:pt x="416624" y="505683"/>
                  </a:lnTo>
                  <a:lnTo>
                    <a:pt x="413194" y="512445"/>
                  </a:lnTo>
                  <a:lnTo>
                    <a:pt x="411385" y="514921"/>
                  </a:lnTo>
                  <a:lnTo>
                    <a:pt x="408432" y="508540"/>
                  </a:lnTo>
                  <a:lnTo>
                    <a:pt x="404813" y="504159"/>
                  </a:lnTo>
                  <a:lnTo>
                    <a:pt x="402241" y="501872"/>
                  </a:lnTo>
                  <a:lnTo>
                    <a:pt x="399955" y="501872"/>
                  </a:lnTo>
                  <a:lnTo>
                    <a:pt x="399383" y="502825"/>
                  </a:lnTo>
                  <a:lnTo>
                    <a:pt x="399383" y="506159"/>
                  </a:lnTo>
                  <a:lnTo>
                    <a:pt x="401860" y="511683"/>
                  </a:lnTo>
                  <a:lnTo>
                    <a:pt x="404813" y="515398"/>
                  </a:lnTo>
                  <a:lnTo>
                    <a:pt x="405289" y="518256"/>
                  </a:lnTo>
                  <a:lnTo>
                    <a:pt x="406908" y="523209"/>
                  </a:lnTo>
                  <a:lnTo>
                    <a:pt x="411385" y="528733"/>
                  </a:lnTo>
                  <a:lnTo>
                    <a:pt x="418243" y="533115"/>
                  </a:lnTo>
                  <a:lnTo>
                    <a:pt x="422910" y="537401"/>
                  </a:lnTo>
                  <a:lnTo>
                    <a:pt x="426434" y="543306"/>
                  </a:lnTo>
                  <a:lnTo>
                    <a:pt x="426434" y="545116"/>
                  </a:lnTo>
                  <a:lnTo>
                    <a:pt x="425482" y="547593"/>
                  </a:lnTo>
                  <a:lnTo>
                    <a:pt x="423863" y="549879"/>
                  </a:lnTo>
                  <a:lnTo>
                    <a:pt x="422434" y="552831"/>
                  </a:lnTo>
                  <a:lnTo>
                    <a:pt x="418624" y="558832"/>
                  </a:lnTo>
                  <a:lnTo>
                    <a:pt x="419767" y="561404"/>
                  </a:lnTo>
                  <a:lnTo>
                    <a:pt x="422910" y="564738"/>
                  </a:lnTo>
                  <a:lnTo>
                    <a:pt x="425672" y="568738"/>
                  </a:lnTo>
                  <a:lnTo>
                    <a:pt x="429197" y="575120"/>
                  </a:lnTo>
                  <a:lnTo>
                    <a:pt x="434150" y="586264"/>
                  </a:lnTo>
                  <a:lnTo>
                    <a:pt x="437293" y="590931"/>
                  </a:lnTo>
                  <a:lnTo>
                    <a:pt x="441579" y="595694"/>
                  </a:lnTo>
                  <a:lnTo>
                    <a:pt x="445770" y="599218"/>
                  </a:lnTo>
                  <a:lnTo>
                    <a:pt x="452342" y="599123"/>
                  </a:lnTo>
                  <a:lnTo>
                    <a:pt x="459200" y="606076"/>
                  </a:lnTo>
                  <a:lnTo>
                    <a:pt x="466725" y="615982"/>
                  </a:lnTo>
                  <a:lnTo>
                    <a:pt x="472345" y="620554"/>
                  </a:lnTo>
                  <a:lnTo>
                    <a:pt x="476250" y="621983"/>
                  </a:lnTo>
                  <a:lnTo>
                    <a:pt x="479393" y="625603"/>
                  </a:lnTo>
                  <a:lnTo>
                    <a:pt x="482251" y="630746"/>
                  </a:lnTo>
                  <a:lnTo>
                    <a:pt x="483394" y="633699"/>
                  </a:lnTo>
                  <a:lnTo>
                    <a:pt x="485966" y="635794"/>
                  </a:lnTo>
                  <a:lnTo>
                    <a:pt x="492824" y="635413"/>
                  </a:lnTo>
                  <a:lnTo>
                    <a:pt x="501586" y="643509"/>
                  </a:lnTo>
                  <a:lnTo>
                    <a:pt x="507016" y="649415"/>
                  </a:lnTo>
                  <a:lnTo>
                    <a:pt x="509968" y="654178"/>
                  </a:lnTo>
                  <a:lnTo>
                    <a:pt x="509207" y="656082"/>
                  </a:lnTo>
                  <a:lnTo>
                    <a:pt x="508825" y="661988"/>
                  </a:lnTo>
                  <a:lnTo>
                    <a:pt x="508921" y="668274"/>
                  </a:lnTo>
                  <a:lnTo>
                    <a:pt x="508064" y="671513"/>
                  </a:lnTo>
                  <a:lnTo>
                    <a:pt x="504063" y="675894"/>
                  </a:lnTo>
                  <a:lnTo>
                    <a:pt x="502063" y="676847"/>
                  </a:lnTo>
                  <a:lnTo>
                    <a:pt x="501015" y="677799"/>
                  </a:lnTo>
                  <a:lnTo>
                    <a:pt x="488918" y="672084"/>
                  </a:lnTo>
                  <a:lnTo>
                    <a:pt x="487966" y="673037"/>
                  </a:lnTo>
                  <a:lnTo>
                    <a:pt x="487204" y="673799"/>
                  </a:lnTo>
                  <a:lnTo>
                    <a:pt x="483965" y="690182"/>
                  </a:lnTo>
                  <a:lnTo>
                    <a:pt x="481679" y="693325"/>
                  </a:lnTo>
                  <a:lnTo>
                    <a:pt x="478441" y="696278"/>
                  </a:lnTo>
                  <a:lnTo>
                    <a:pt x="471488" y="699135"/>
                  </a:lnTo>
                  <a:lnTo>
                    <a:pt x="466725" y="700278"/>
                  </a:lnTo>
                  <a:lnTo>
                    <a:pt x="463010" y="701707"/>
                  </a:lnTo>
                  <a:lnTo>
                    <a:pt x="451104" y="708565"/>
                  </a:lnTo>
                  <a:lnTo>
                    <a:pt x="445770" y="712661"/>
                  </a:lnTo>
                  <a:lnTo>
                    <a:pt x="442341" y="717804"/>
                  </a:lnTo>
                  <a:lnTo>
                    <a:pt x="442341" y="720757"/>
                  </a:lnTo>
                  <a:lnTo>
                    <a:pt x="448056" y="729520"/>
                  </a:lnTo>
                  <a:lnTo>
                    <a:pt x="454724" y="738474"/>
                  </a:lnTo>
                  <a:lnTo>
                    <a:pt x="454819" y="746379"/>
                  </a:lnTo>
                  <a:lnTo>
                    <a:pt x="451866" y="752285"/>
                  </a:lnTo>
                  <a:lnTo>
                    <a:pt x="451104" y="754571"/>
                  </a:lnTo>
                  <a:lnTo>
                    <a:pt x="453104" y="755428"/>
                  </a:lnTo>
                  <a:lnTo>
                    <a:pt x="456819" y="755714"/>
                  </a:lnTo>
                  <a:lnTo>
                    <a:pt x="459867" y="756761"/>
                  </a:lnTo>
                  <a:lnTo>
                    <a:pt x="461200" y="760857"/>
                  </a:lnTo>
                  <a:lnTo>
                    <a:pt x="460819" y="768096"/>
                  </a:lnTo>
                  <a:lnTo>
                    <a:pt x="459772" y="774859"/>
                  </a:lnTo>
                  <a:lnTo>
                    <a:pt x="458629" y="777717"/>
                  </a:lnTo>
                  <a:lnTo>
                    <a:pt x="455676" y="777907"/>
                  </a:lnTo>
                  <a:lnTo>
                    <a:pt x="449961" y="774954"/>
                  </a:lnTo>
                  <a:lnTo>
                    <a:pt x="445484" y="771620"/>
                  </a:lnTo>
                  <a:lnTo>
                    <a:pt x="443770" y="769525"/>
                  </a:lnTo>
                  <a:lnTo>
                    <a:pt x="443675" y="767049"/>
                  </a:lnTo>
                  <a:lnTo>
                    <a:pt x="444627" y="765429"/>
                  </a:lnTo>
                  <a:lnTo>
                    <a:pt x="443103" y="762381"/>
                  </a:lnTo>
                  <a:lnTo>
                    <a:pt x="437578" y="759524"/>
                  </a:lnTo>
                  <a:lnTo>
                    <a:pt x="431673" y="760762"/>
                  </a:lnTo>
                  <a:lnTo>
                    <a:pt x="427387" y="762667"/>
                  </a:lnTo>
                  <a:lnTo>
                    <a:pt x="424529" y="762572"/>
                  </a:lnTo>
                  <a:lnTo>
                    <a:pt x="421576" y="759809"/>
                  </a:lnTo>
                  <a:lnTo>
                    <a:pt x="416909" y="757714"/>
                  </a:lnTo>
                  <a:lnTo>
                    <a:pt x="410813" y="756381"/>
                  </a:lnTo>
                  <a:lnTo>
                    <a:pt x="407003" y="754856"/>
                  </a:lnTo>
                  <a:lnTo>
                    <a:pt x="406241" y="755809"/>
                  </a:lnTo>
                  <a:lnTo>
                    <a:pt x="406717" y="761715"/>
                  </a:lnTo>
                  <a:lnTo>
                    <a:pt x="405479" y="764287"/>
                  </a:lnTo>
                  <a:lnTo>
                    <a:pt x="375475" y="767715"/>
                  </a:lnTo>
                  <a:lnTo>
                    <a:pt x="366332" y="770859"/>
                  </a:lnTo>
                  <a:lnTo>
                    <a:pt x="359664" y="775050"/>
                  </a:lnTo>
                  <a:lnTo>
                    <a:pt x="354711" y="776859"/>
                  </a:lnTo>
                  <a:lnTo>
                    <a:pt x="353473" y="779336"/>
                  </a:lnTo>
                  <a:lnTo>
                    <a:pt x="348615" y="782670"/>
                  </a:lnTo>
                  <a:lnTo>
                    <a:pt x="343091" y="783813"/>
                  </a:lnTo>
                  <a:lnTo>
                    <a:pt x="341757" y="782670"/>
                  </a:lnTo>
                  <a:lnTo>
                    <a:pt x="338233" y="784193"/>
                  </a:lnTo>
                  <a:lnTo>
                    <a:pt x="332232" y="785718"/>
                  </a:lnTo>
                  <a:lnTo>
                    <a:pt x="328327" y="785241"/>
                  </a:lnTo>
                  <a:lnTo>
                    <a:pt x="326422" y="782574"/>
                  </a:lnTo>
                  <a:lnTo>
                    <a:pt x="322707" y="778383"/>
                  </a:lnTo>
                  <a:lnTo>
                    <a:pt x="321278" y="775526"/>
                  </a:lnTo>
                  <a:lnTo>
                    <a:pt x="321374" y="773716"/>
                  </a:lnTo>
                  <a:lnTo>
                    <a:pt x="312992" y="773335"/>
                  </a:lnTo>
                  <a:lnTo>
                    <a:pt x="307658" y="771144"/>
                  </a:lnTo>
                  <a:lnTo>
                    <a:pt x="296418" y="771620"/>
                  </a:lnTo>
                  <a:lnTo>
                    <a:pt x="293656" y="770763"/>
                  </a:lnTo>
                  <a:lnTo>
                    <a:pt x="292989" y="771716"/>
                  </a:lnTo>
                  <a:lnTo>
                    <a:pt x="291370" y="783431"/>
                  </a:lnTo>
                  <a:lnTo>
                    <a:pt x="289084" y="788289"/>
                  </a:lnTo>
                  <a:lnTo>
                    <a:pt x="285464" y="793242"/>
                  </a:lnTo>
                  <a:lnTo>
                    <a:pt x="280892" y="796004"/>
                  </a:lnTo>
                  <a:lnTo>
                    <a:pt x="277177" y="796481"/>
                  </a:lnTo>
                  <a:lnTo>
                    <a:pt x="277368" y="792862"/>
                  </a:lnTo>
                  <a:lnTo>
                    <a:pt x="278320" y="788480"/>
                  </a:lnTo>
                  <a:lnTo>
                    <a:pt x="275653" y="787528"/>
                  </a:lnTo>
                  <a:lnTo>
                    <a:pt x="271653" y="786956"/>
                  </a:lnTo>
                  <a:lnTo>
                    <a:pt x="269748" y="785718"/>
                  </a:lnTo>
                  <a:lnTo>
                    <a:pt x="270224" y="782384"/>
                  </a:lnTo>
                  <a:lnTo>
                    <a:pt x="269272" y="780384"/>
                  </a:lnTo>
                  <a:lnTo>
                    <a:pt x="267652" y="778097"/>
                  </a:lnTo>
                  <a:lnTo>
                    <a:pt x="263652" y="775145"/>
                  </a:lnTo>
                  <a:lnTo>
                    <a:pt x="255175" y="770668"/>
                  </a:lnTo>
                  <a:lnTo>
                    <a:pt x="249365" y="768478"/>
                  </a:lnTo>
                  <a:lnTo>
                    <a:pt x="247174" y="770763"/>
                  </a:lnTo>
                  <a:lnTo>
                    <a:pt x="243078" y="773145"/>
                  </a:lnTo>
                  <a:lnTo>
                    <a:pt x="236506" y="772383"/>
                  </a:lnTo>
                  <a:lnTo>
                    <a:pt x="234982" y="773335"/>
                  </a:lnTo>
                  <a:lnTo>
                    <a:pt x="223838" y="766191"/>
                  </a:lnTo>
                  <a:lnTo>
                    <a:pt x="213074" y="759429"/>
                  </a:lnTo>
                  <a:lnTo>
                    <a:pt x="209550" y="759429"/>
                  </a:lnTo>
                  <a:lnTo>
                    <a:pt x="193739" y="760762"/>
                  </a:lnTo>
                  <a:lnTo>
                    <a:pt x="193262" y="760190"/>
                  </a:lnTo>
                  <a:lnTo>
                    <a:pt x="190500" y="756285"/>
                  </a:lnTo>
                  <a:lnTo>
                    <a:pt x="188119" y="755047"/>
                  </a:lnTo>
                  <a:lnTo>
                    <a:pt x="186595" y="755714"/>
                  </a:lnTo>
                  <a:lnTo>
                    <a:pt x="185642" y="756857"/>
                  </a:lnTo>
                  <a:lnTo>
                    <a:pt x="183928" y="756666"/>
                  </a:lnTo>
                  <a:lnTo>
                    <a:pt x="176879" y="750380"/>
                  </a:lnTo>
                  <a:lnTo>
                    <a:pt x="174022" y="749428"/>
                  </a:lnTo>
                  <a:lnTo>
                    <a:pt x="169926" y="750284"/>
                  </a:lnTo>
                  <a:lnTo>
                    <a:pt x="165164" y="753619"/>
                  </a:lnTo>
                  <a:lnTo>
                    <a:pt x="163163" y="757809"/>
                  </a:lnTo>
                  <a:lnTo>
                    <a:pt x="163735" y="760190"/>
                  </a:lnTo>
                  <a:lnTo>
                    <a:pt x="166211" y="761238"/>
                  </a:lnTo>
                  <a:lnTo>
                    <a:pt x="172688" y="760476"/>
                  </a:lnTo>
                  <a:lnTo>
                    <a:pt x="173641" y="761238"/>
                  </a:lnTo>
                  <a:lnTo>
                    <a:pt x="173831" y="762572"/>
                  </a:lnTo>
                  <a:lnTo>
                    <a:pt x="173165" y="763810"/>
                  </a:lnTo>
                  <a:lnTo>
                    <a:pt x="167926" y="764953"/>
                  </a:lnTo>
                  <a:lnTo>
                    <a:pt x="166402" y="766477"/>
                  </a:lnTo>
                  <a:lnTo>
                    <a:pt x="164878" y="766858"/>
                  </a:lnTo>
                  <a:lnTo>
                    <a:pt x="163830" y="767144"/>
                  </a:lnTo>
                  <a:lnTo>
                    <a:pt x="158306" y="765429"/>
                  </a:lnTo>
                  <a:lnTo>
                    <a:pt x="150019" y="765429"/>
                  </a:lnTo>
                  <a:lnTo>
                    <a:pt x="143256" y="768382"/>
                  </a:lnTo>
                  <a:lnTo>
                    <a:pt x="132588" y="769525"/>
                  </a:lnTo>
                  <a:lnTo>
                    <a:pt x="117919" y="768954"/>
                  </a:lnTo>
                  <a:lnTo>
                    <a:pt x="112681" y="766858"/>
                  </a:lnTo>
                  <a:lnTo>
                    <a:pt x="109442" y="765525"/>
                  </a:lnTo>
                  <a:lnTo>
                    <a:pt x="107156" y="759143"/>
                  </a:lnTo>
                  <a:lnTo>
                    <a:pt x="107728" y="749618"/>
                  </a:lnTo>
                  <a:lnTo>
                    <a:pt x="111252" y="737045"/>
                  </a:lnTo>
                  <a:lnTo>
                    <a:pt x="112205" y="727806"/>
                  </a:lnTo>
                  <a:lnTo>
                    <a:pt x="110585" y="721900"/>
                  </a:lnTo>
                  <a:lnTo>
                    <a:pt x="112681" y="713042"/>
                  </a:lnTo>
                  <a:lnTo>
                    <a:pt x="118396" y="701231"/>
                  </a:lnTo>
                  <a:lnTo>
                    <a:pt x="122206" y="688658"/>
                  </a:lnTo>
                  <a:lnTo>
                    <a:pt x="124111" y="675513"/>
                  </a:lnTo>
                  <a:lnTo>
                    <a:pt x="126873" y="666845"/>
                  </a:lnTo>
                  <a:lnTo>
                    <a:pt x="132302" y="660845"/>
                  </a:lnTo>
                  <a:lnTo>
                    <a:pt x="145256" y="643795"/>
                  </a:lnTo>
                  <a:lnTo>
                    <a:pt x="146304" y="642557"/>
                  </a:lnTo>
                  <a:lnTo>
                    <a:pt x="145923" y="634079"/>
                  </a:lnTo>
                  <a:lnTo>
                    <a:pt x="142399" y="632841"/>
                  </a:lnTo>
                  <a:lnTo>
                    <a:pt x="137350" y="630460"/>
                  </a:lnTo>
                  <a:lnTo>
                    <a:pt x="124397" y="627412"/>
                  </a:lnTo>
                  <a:lnTo>
                    <a:pt x="112300" y="625507"/>
                  </a:lnTo>
                  <a:lnTo>
                    <a:pt x="106870" y="623031"/>
                  </a:lnTo>
                  <a:lnTo>
                    <a:pt x="102108" y="616649"/>
                  </a:lnTo>
                  <a:lnTo>
                    <a:pt x="99060" y="616554"/>
                  </a:lnTo>
                  <a:lnTo>
                    <a:pt x="93250" y="618840"/>
                  </a:lnTo>
                  <a:lnTo>
                    <a:pt x="86011" y="620363"/>
                  </a:lnTo>
                  <a:lnTo>
                    <a:pt x="80677" y="619030"/>
                  </a:lnTo>
                  <a:lnTo>
                    <a:pt x="77438" y="619316"/>
                  </a:lnTo>
                  <a:lnTo>
                    <a:pt x="75533" y="620459"/>
                  </a:lnTo>
                  <a:lnTo>
                    <a:pt x="74581" y="619411"/>
                  </a:lnTo>
                  <a:lnTo>
                    <a:pt x="73247" y="613886"/>
                  </a:lnTo>
                  <a:lnTo>
                    <a:pt x="70485" y="612458"/>
                  </a:lnTo>
                  <a:lnTo>
                    <a:pt x="66199" y="611220"/>
                  </a:lnTo>
                  <a:lnTo>
                    <a:pt x="63532" y="611791"/>
                  </a:lnTo>
                  <a:lnTo>
                    <a:pt x="61722" y="614458"/>
                  </a:lnTo>
                  <a:lnTo>
                    <a:pt x="58865" y="616458"/>
                  </a:lnTo>
                  <a:lnTo>
                    <a:pt x="56198" y="615792"/>
                  </a:lnTo>
                  <a:lnTo>
                    <a:pt x="48006" y="603028"/>
                  </a:lnTo>
                  <a:lnTo>
                    <a:pt x="45911" y="600170"/>
                  </a:lnTo>
                  <a:lnTo>
                    <a:pt x="45434" y="597599"/>
                  </a:lnTo>
                  <a:lnTo>
                    <a:pt x="43339" y="592837"/>
                  </a:lnTo>
                  <a:lnTo>
                    <a:pt x="38481" y="588074"/>
                  </a:lnTo>
                  <a:lnTo>
                    <a:pt x="33623" y="586645"/>
                  </a:lnTo>
                  <a:lnTo>
                    <a:pt x="31147" y="587121"/>
                  </a:lnTo>
                  <a:lnTo>
                    <a:pt x="31433" y="581216"/>
                  </a:lnTo>
                  <a:lnTo>
                    <a:pt x="33338" y="572644"/>
                  </a:lnTo>
                  <a:lnTo>
                    <a:pt x="35147" y="568167"/>
                  </a:lnTo>
                  <a:lnTo>
                    <a:pt x="37624" y="564547"/>
                  </a:lnTo>
                  <a:lnTo>
                    <a:pt x="40196" y="561975"/>
                  </a:lnTo>
                  <a:lnTo>
                    <a:pt x="40767" y="557403"/>
                  </a:lnTo>
                  <a:lnTo>
                    <a:pt x="40291" y="553022"/>
                  </a:lnTo>
                  <a:lnTo>
                    <a:pt x="37338" y="552355"/>
                  </a:lnTo>
                  <a:lnTo>
                    <a:pt x="29908" y="549117"/>
                  </a:lnTo>
                  <a:lnTo>
                    <a:pt x="25527" y="545688"/>
                  </a:lnTo>
                  <a:lnTo>
                    <a:pt x="22193" y="541401"/>
                  </a:lnTo>
                  <a:lnTo>
                    <a:pt x="18002" y="535496"/>
                  </a:lnTo>
                  <a:lnTo>
                    <a:pt x="16097" y="529590"/>
                  </a:lnTo>
                  <a:lnTo>
                    <a:pt x="16097" y="523590"/>
                  </a:lnTo>
                  <a:lnTo>
                    <a:pt x="16574" y="520922"/>
                  </a:lnTo>
                  <a:lnTo>
                    <a:pt x="16859" y="519113"/>
                  </a:lnTo>
                  <a:lnTo>
                    <a:pt x="20288" y="509778"/>
                  </a:lnTo>
                  <a:lnTo>
                    <a:pt x="32480" y="501396"/>
                  </a:lnTo>
                  <a:lnTo>
                    <a:pt x="31147" y="492919"/>
                  </a:lnTo>
                  <a:lnTo>
                    <a:pt x="30956" y="487775"/>
                  </a:lnTo>
                  <a:lnTo>
                    <a:pt x="28004" y="484442"/>
                  </a:lnTo>
                  <a:lnTo>
                    <a:pt x="22098" y="483013"/>
                  </a:lnTo>
                  <a:lnTo>
                    <a:pt x="20574" y="480632"/>
                  </a:lnTo>
                  <a:lnTo>
                    <a:pt x="19907" y="478346"/>
                  </a:lnTo>
                  <a:lnTo>
                    <a:pt x="25432" y="470726"/>
                  </a:lnTo>
                  <a:lnTo>
                    <a:pt x="19526" y="469392"/>
                  </a:lnTo>
                  <a:lnTo>
                    <a:pt x="19145" y="466820"/>
                  </a:lnTo>
                  <a:lnTo>
                    <a:pt x="15240" y="460534"/>
                  </a:lnTo>
                  <a:lnTo>
                    <a:pt x="10573" y="460439"/>
                  </a:lnTo>
                  <a:lnTo>
                    <a:pt x="9620" y="457677"/>
                  </a:lnTo>
                  <a:lnTo>
                    <a:pt x="10001" y="455676"/>
                  </a:lnTo>
                  <a:lnTo>
                    <a:pt x="6572" y="453009"/>
                  </a:lnTo>
                  <a:lnTo>
                    <a:pt x="9430" y="452628"/>
                  </a:lnTo>
                  <a:lnTo>
                    <a:pt x="9525" y="448152"/>
                  </a:lnTo>
                  <a:lnTo>
                    <a:pt x="11811" y="447485"/>
                  </a:lnTo>
                  <a:lnTo>
                    <a:pt x="12954" y="448342"/>
                  </a:lnTo>
                  <a:lnTo>
                    <a:pt x="13811" y="446151"/>
                  </a:lnTo>
                  <a:lnTo>
                    <a:pt x="13335" y="443770"/>
                  </a:lnTo>
                  <a:lnTo>
                    <a:pt x="13907" y="440913"/>
                  </a:lnTo>
                  <a:lnTo>
                    <a:pt x="8954" y="439579"/>
                  </a:lnTo>
                  <a:lnTo>
                    <a:pt x="8382" y="437007"/>
                  </a:lnTo>
                  <a:lnTo>
                    <a:pt x="9144" y="434912"/>
                  </a:lnTo>
                  <a:lnTo>
                    <a:pt x="6191" y="435103"/>
                  </a:lnTo>
                  <a:lnTo>
                    <a:pt x="2381" y="433959"/>
                  </a:lnTo>
                  <a:lnTo>
                    <a:pt x="571" y="431768"/>
                  </a:lnTo>
                  <a:lnTo>
                    <a:pt x="0" y="429292"/>
                  </a:lnTo>
                  <a:lnTo>
                    <a:pt x="667" y="427768"/>
                  </a:lnTo>
                  <a:lnTo>
                    <a:pt x="2096" y="425958"/>
                  </a:lnTo>
                  <a:lnTo>
                    <a:pt x="3524" y="429292"/>
                  </a:lnTo>
                  <a:lnTo>
                    <a:pt x="5143" y="429292"/>
                  </a:lnTo>
                  <a:lnTo>
                    <a:pt x="5905" y="426149"/>
                  </a:lnTo>
                  <a:lnTo>
                    <a:pt x="17431" y="417386"/>
                  </a:lnTo>
                  <a:lnTo>
                    <a:pt x="17907" y="415576"/>
                  </a:lnTo>
                  <a:lnTo>
                    <a:pt x="16383" y="414528"/>
                  </a:lnTo>
                  <a:lnTo>
                    <a:pt x="12668" y="415671"/>
                  </a:lnTo>
                  <a:lnTo>
                    <a:pt x="12573" y="412528"/>
                  </a:lnTo>
                  <a:lnTo>
                    <a:pt x="12573" y="408527"/>
                  </a:lnTo>
                  <a:lnTo>
                    <a:pt x="15526" y="405575"/>
                  </a:lnTo>
                  <a:lnTo>
                    <a:pt x="19717" y="396145"/>
                  </a:lnTo>
                  <a:lnTo>
                    <a:pt x="21431" y="390430"/>
                  </a:lnTo>
                  <a:lnTo>
                    <a:pt x="21812" y="386429"/>
                  </a:lnTo>
                  <a:lnTo>
                    <a:pt x="21526" y="382429"/>
                  </a:lnTo>
                  <a:lnTo>
                    <a:pt x="18193" y="376143"/>
                  </a:lnTo>
                  <a:lnTo>
                    <a:pt x="14954" y="371094"/>
                  </a:lnTo>
                  <a:lnTo>
                    <a:pt x="14859" y="367094"/>
                  </a:lnTo>
                  <a:lnTo>
                    <a:pt x="12478" y="364998"/>
                  </a:lnTo>
                  <a:lnTo>
                    <a:pt x="5810" y="354235"/>
                  </a:lnTo>
                  <a:lnTo>
                    <a:pt x="5810" y="350044"/>
                  </a:lnTo>
                  <a:lnTo>
                    <a:pt x="9620" y="346806"/>
                  </a:lnTo>
                  <a:lnTo>
                    <a:pt x="14859" y="344710"/>
                  </a:lnTo>
                  <a:lnTo>
                    <a:pt x="16574" y="342995"/>
                  </a:lnTo>
                  <a:lnTo>
                    <a:pt x="19812" y="341948"/>
                  </a:lnTo>
                  <a:lnTo>
                    <a:pt x="28194" y="345091"/>
                  </a:lnTo>
                  <a:lnTo>
                    <a:pt x="31909" y="347758"/>
                  </a:lnTo>
                  <a:lnTo>
                    <a:pt x="32957" y="347186"/>
                  </a:lnTo>
                  <a:lnTo>
                    <a:pt x="36386" y="344234"/>
                  </a:lnTo>
                  <a:lnTo>
                    <a:pt x="42291" y="344710"/>
                  </a:lnTo>
                  <a:lnTo>
                    <a:pt x="56674" y="338804"/>
                  </a:lnTo>
                  <a:lnTo>
                    <a:pt x="58769" y="335947"/>
                  </a:lnTo>
                  <a:lnTo>
                    <a:pt x="60389" y="332994"/>
                  </a:lnTo>
                  <a:lnTo>
                    <a:pt x="60484" y="331661"/>
                  </a:lnTo>
                  <a:lnTo>
                    <a:pt x="54959" y="325755"/>
                  </a:lnTo>
                  <a:lnTo>
                    <a:pt x="54769" y="323660"/>
                  </a:lnTo>
                  <a:lnTo>
                    <a:pt x="55531" y="321183"/>
                  </a:lnTo>
                  <a:lnTo>
                    <a:pt x="57150" y="319278"/>
                  </a:lnTo>
                  <a:lnTo>
                    <a:pt x="60389" y="317945"/>
                  </a:lnTo>
                  <a:lnTo>
                    <a:pt x="63913" y="315469"/>
                  </a:lnTo>
                  <a:lnTo>
                    <a:pt x="71723" y="308134"/>
                  </a:lnTo>
                  <a:lnTo>
                    <a:pt x="74485" y="301847"/>
                  </a:lnTo>
                  <a:lnTo>
                    <a:pt x="75248" y="294990"/>
                  </a:lnTo>
                  <a:lnTo>
                    <a:pt x="75438" y="289846"/>
                  </a:lnTo>
                  <a:lnTo>
                    <a:pt x="73342" y="285845"/>
                  </a:lnTo>
                  <a:lnTo>
                    <a:pt x="71152" y="283179"/>
                  </a:lnTo>
                  <a:lnTo>
                    <a:pt x="68199" y="283559"/>
                  </a:lnTo>
                  <a:lnTo>
                    <a:pt x="62484" y="283369"/>
                  </a:lnTo>
                  <a:lnTo>
                    <a:pt x="57055" y="281083"/>
                  </a:lnTo>
                  <a:lnTo>
                    <a:pt x="54197" y="277369"/>
                  </a:lnTo>
                  <a:lnTo>
                    <a:pt x="53435" y="274130"/>
                  </a:lnTo>
                  <a:lnTo>
                    <a:pt x="54769" y="272034"/>
                  </a:lnTo>
                  <a:lnTo>
                    <a:pt x="55150" y="269558"/>
                  </a:lnTo>
                  <a:lnTo>
                    <a:pt x="54292" y="266986"/>
                  </a:lnTo>
                  <a:lnTo>
                    <a:pt x="54674" y="264890"/>
                  </a:lnTo>
                  <a:lnTo>
                    <a:pt x="57055" y="263176"/>
                  </a:lnTo>
                  <a:lnTo>
                    <a:pt x="74009" y="263271"/>
                  </a:lnTo>
                  <a:lnTo>
                    <a:pt x="75343" y="261366"/>
                  </a:lnTo>
                  <a:lnTo>
                    <a:pt x="76486" y="251460"/>
                  </a:lnTo>
                  <a:lnTo>
                    <a:pt x="80677" y="236411"/>
                  </a:lnTo>
                  <a:lnTo>
                    <a:pt x="84677" y="228029"/>
                  </a:lnTo>
                  <a:lnTo>
                    <a:pt x="85344" y="224504"/>
                  </a:lnTo>
                  <a:lnTo>
                    <a:pt x="85344" y="204502"/>
                  </a:lnTo>
                  <a:lnTo>
                    <a:pt x="85820" y="194310"/>
                  </a:lnTo>
                  <a:lnTo>
                    <a:pt x="82963" y="189548"/>
                  </a:lnTo>
                  <a:lnTo>
                    <a:pt x="76581" y="184309"/>
                  </a:lnTo>
                  <a:lnTo>
                    <a:pt x="77915" y="173355"/>
                  </a:lnTo>
                  <a:lnTo>
                    <a:pt x="80010" y="164783"/>
                  </a:lnTo>
                  <a:lnTo>
                    <a:pt x="86392" y="154305"/>
                  </a:lnTo>
                  <a:lnTo>
                    <a:pt x="91440" y="151352"/>
                  </a:lnTo>
                  <a:lnTo>
                    <a:pt x="113538" y="149638"/>
                  </a:lnTo>
                  <a:lnTo>
                    <a:pt x="137827" y="150400"/>
                  </a:lnTo>
                  <a:lnTo>
                    <a:pt x="148018" y="166307"/>
                  </a:lnTo>
                  <a:lnTo>
                    <a:pt x="144209" y="174403"/>
                  </a:lnTo>
                  <a:lnTo>
                    <a:pt x="150114" y="178213"/>
                  </a:lnTo>
                  <a:lnTo>
                    <a:pt x="152972" y="176784"/>
                  </a:lnTo>
                  <a:lnTo>
                    <a:pt x="155162" y="169736"/>
                  </a:lnTo>
                  <a:lnTo>
                    <a:pt x="156591" y="161830"/>
                  </a:lnTo>
                  <a:lnTo>
                    <a:pt x="158686" y="159449"/>
                  </a:lnTo>
                  <a:lnTo>
                    <a:pt x="166211" y="165354"/>
                  </a:lnTo>
                  <a:lnTo>
                    <a:pt x="168878" y="169355"/>
                  </a:lnTo>
                  <a:lnTo>
                    <a:pt x="168974" y="182309"/>
                  </a:lnTo>
                  <a:lnTo>
                    <a:pt x="171831" y="164783"/>
                  </a:lnTo>
                  <a:lnTo>
                    <a:pt x="169735" y="152495"/>
                  </a:lnTo>
                  <a:lnTo>
                    <a:pt x="171164" y="140589"/>
                  </a:lnTo>
                  <a:lnTo>
                    <a:pt x="174212" y="134398"/>
                  </a:lnTo>
                  <a:lnTo>
                    <a:pt x="176975" y="130397"/>
                  </a:lnTo>
                  <a:lnTo>
                    <a:pt x="194786" y="134684"/>
                  </a:lnTo>
                  <a:lnTo>
                    <a:pt x="214503" y="132493"/>
                  </a:lnTo>
                  <a:lnTo>
                    <a:pt x="222028" y="137065"/>
                  </a:lnTo>
                  <a:lnTo>
                    <a:pt x="238887" y="160115"/>
                  </a:lnTo>
                  <a:lnTo>
                    <a:pt x="244507" y="163830"/>
                  </a:lnTo>
                  <a:lnTo>
                    <a:pt x="251650" y="165068"/>
                  </a:lnTo>
                  <a:lnTo>
                    <a:pt x="241840" y="160115"/>
                  </a:lnTo>
                  <a:lnTo>
                    <a:pt x="221361" y="132112"/>
                  </a:lnTo>
                  <a:lnTo>
                    <a:pt x="215265" y="128683"/>
                  </a:lnTo>
                  <a:lnTo>
                    <a:pt x="205835" y="127540"/>
                  </a:lnTo>
                  <a:lnTo>
                    <a:pt x="199930" y="124873"/>
                  </a:lnTo>
                  <a:lnTo>
                    <a:pt x="196310" y="120587"/>
                  </a:lnTo>
                  <a:lnTo>
                    <a:pt x="195167" y="116777"/>
                  </a:lnTo>
                  <a:lnTo>
                    <a:pt x="195358" y="88297"/>
                  </a:lnTo>
                  <a:lnTo>
                    <a:pt x="191834" y="84106"/>
                  </a:lnTo>
                  <a:lnTo>
                    <a:pt x="187261" y="82582"/>
                  </a:lnTo>
                  <a:lnTo>
                    <a:pt x="184404" y="84582"/>
                  </a:lnTo>
                  <a:lnTo>
                    <a:pt x="178594" y="84582"/>
                  </a:lnTo>
                  <a:lnTo>
                    <a:pt x="177356" y="78105"/>
                  </a:lnTo>
                  <a:lnTo>
                    <a:pt x="178784" y="73247"/>
                  </a:lnTo>
                  <a:lnTo>
                    <a:pt x="190500" y="70009"/>
                  </a:lnTo>
                  <a:lnTo>
                    <a:pt x="198310" y="65627"/>
                  </a:lnTo>
                  <a:lnTo>
                    <a:pt x="198596" y="57817"/>
                  </a:lnTo>
                  <a:lnTo>
                    <a:pt x="193739" y="51626"/>
                  </a:lnTo>
                  <a:lnTo>
                    <a:pt x="187928" y="40386"/>
                  </a:lnTo>
                  <a:lnTo>
                    <a:pt x="180975" y="29719"/>
                  </a:lnTo>
                  <a:lnTo>
                    <a:pt x="180213" y="17336"/>
                  </a:lnTo>
                  <a:lnTo>
                    <a:pt x="180308" y="17336"/>
                  </a:lnTo>
                  <a:lnTo>
                    <a:pt x="192215" y="17622"/>
                  </a:lnTo>
                  <a:lnTo>
                    <a:pt x="195167" y="18098"/>
                  </a:lnTo>
                  <a:lnTo>
                    <a:pt x="213265" y="23908"/>
                  </a:lnTo>
                  <a:lnTo>
                    <a:pt x="217742" y="27909"/>
                  </a:lnTo>
                  <a:lnTo>
                    <a:pt x="223266" y="28099"/>
                  </a:lnTo>
                  <a:lnTo>
                    <a:pt x="233363" y="24384"/>
                  </a:lnTo>
                  <a:lnTo>
                    <a:pt x="240792" y="22670"/>
                  </a:lnTo>
                  <a:lnTo>
                    <a:pt x="243745" y="25051"/>
                  </a:lnTo>
                  <a:lnTo>
                    <a:pt x="247841" y="26004"/>
                  </a:lnTo>
                  <a:lnTo>
                    <a:pt x="248793" y="26004"/>
                  </a:lnTo>
                  <a:close/>
                  <a:moveTo>
                    <a:pt x="156972" y="30290"/>
                  </a:moveTo>
                  <a:lnTo>
                    <a:pt x="155543" y="32481"/>
                  </a:lnTo>
                  <a:lnTo>
                    <a:pt x="156210" y="16764"/>
                  </a:lnTo>
                  <a:lnTo>
                    <a:pt x="163259" y="0"/>
                  </a:lnTo>
                  <a:lnTo>
                    <a:pt x="166211" y="381"/>
                  </a:lnTo>
                  <a:lnTo>
                    <a:pt x="163163" y="4953"/>
                  </a:lnTo>
                  <a:lnTo>
                    <a:pt x="162306" y="8097"/>
                  </a:lnTo>
                  <a:lnTo>
                    <a:pt x="161068" y="14478"/>
                  </a:lnTo>
                  <a:lnTo>
                    <a:pt x="161639" y="17717"/>
                  </a:lnTo>
                  <a:lnTo>
                    <a:pt x="177641" y="18669"/>
                  </a:lnTo>
                  <a:lnTo>
                    <a:pt x="175736" y="21527"/>
                  </a:lnTo>
                  <a:lnTo>
                    <a:pt x="159544" y="23527"/>
                  </a:lnTo>
                  <a:lnTo>
                    <a:pt x="156972" y="3029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67231729-CDA3-9585-CFD7-64A1457B12A9}"/>
                </a:ext>
              </a:extLst>
            </p:cNvPr>
            <p:cNvSpPr/>
            <p:nvPr/>
          </p:nvSpPr>
          <p:spPr>
            <a:xfrm>
              <a:off x="6503860" y="6368891"/>
              <a:ext cx="432053" cy="244125"/>
            </a:xfrm>
            <a:custGeom>
              <a:avLst/>
              <a:gdLst>
                <a:gd name="connsiteX0" fmla="*/ 174307 w 432053"/>
                <a:gd name="connsiteY0" fmla="*/ 18192 h 244125"/>
                <a:gd name="connsiteX1" fmla="*/ 179832 w 432053"/>
                <a:gd name="connsiteY1" fmla="*/ 17907 h 244125"/>
                <a:gd name="connsiteX2" fmla="*/ 185356 w 432053"/>
                <a:gd name="connsiteY2" fmla="*/ 15335 h 244125"/>
                <a:gd name="connsiteX3" fmla="*/ 185833 w 432053"/>
                <a:gd name="connsiteY3" fmla="*/ 11239 h 244125"/>
                <a:gd name="connsiteX4" fmla="*/ 185452 w 432053"/>
                <a:gd name="connsiteY4" fmla="*/ 3524 h 244125"/>
                <a:gd name="connsiteX5" fmla="*/ 186118 w 432053"/>
                <a:gd name="connsiteY5" fmla="*/ 2381 h 244125"/>
                <a:gd name="connsiteX6" fmla="*/ 194596 w 432053"/>
                <a:gd name="connsiteY6" fmla="*/ 4572 h 244125"/>
                <a:gd name="connsiteX7" fmla="*/ 203073 w 432053"/>
                <a:gd name="connsiteY7" fmla="*/ 8096 h 244125"/>
                <a:gd name="connsiteX8" fmla="*/ 204216 w 432053"/>
                <a:gd name="connsiteY8" fmla="*/ 15716 h 244125"/>
                <a:gd name="connsiteX9" fmla="*/ 206502 w 432053"/>
                <a:gd name="connsiteY9" fmla="*/ 19526 h 244125"/>
                <a:gd name="connsiteX10" fmla="*/ 209169 w 432053"/>
                <a:gd name="connsiteY10" fmla="*/ 22955 h 244125"/>
                <a:gd name="connsiteX11" fmla="*/ 211741 w 432053"/>
                <a:gd name="connsiteY11" fmla="*/ 24479 h 244125"/>
                <a:gd name="connsiteX12" fmla="*/ 216217 w 432053"/>
                <a:gd name="connsiteY12" fmla="*/ 24765 h 244125"/>
                <a:gd name="connsiteX13" fmla="*/ 227743 w 432053"/>
                <a:gd name="connsiteY13" fmla="*/ 29337 h 244125"/>
                <a:gd name="connsiteX14" fmla="*/ 233267 w 432053"/>
                <a:gd name="connsiteY14" fmla="*/ 30194 h 244125"/>
                <a:gd name="connsiteX15" fmla="*/ 238982 w 432053"/>
                <a:gd name="connsiteY15" fmla="*/ 33338 h 244125"/>
                <a:gd name="connsiteX16" fmla="*/ 243745 w 432053"/>
                <a:gd name="connsiteY16" fmla="*/ 36576 h 244125"/>
                <a:gd name="connsiteX17" fmla="*/ 247269 w 432053"/>
                <a:gd name="connsiteY17" fmla="*/ 37242 h 244125"/>
                <a:gd name="connsiteX18" fmla="*/ 248888 w 432053"/>
                <a:gd name="connsiteY18" fmla="*/ 40767 h 244125"/>
                <a:gd name="connsiteX19" fmla="*/ 251079 w 432053"/>
                <a:gd name="connsiteY19" fmla="*/ 43148 h 244125"/>
                <a:gd name="connsiteX20" fmla="*/ 254794 w 432053"/>
                <a:gd name="connsiteY20" fmla="*/ 41338 h 244125"/>
                <a:gd name="connsiteX21" fmla="*/ 268700 w 432053"/>
                <a:gd name="connsiteY21" fmla="*/ 38766 h 244125"/>
                <a:gd name="connsiteX22" fmla="*/ 273653 w 432053"/>
                <a:gd name="connsiteY22" fmla="*/ 42196 h 244125"/>
                <a:gd name="connsiteX23" fmla="*/ 276987 w 432053"/>
                <a:gd name="connsiteY23" fmla="*/ 45815 h 244125"/>
                <a:gd name="connsiteX24" fmla="*/ 277463 w 432053"/>
                <a:gd name="connsiteY24" fmla="*/ 46958 h 244125"/>
                <a:gd name="connsiteX25" fmla="*/ 275749 w 432053"/>
                <a:gd name="connsiteY25" fmla="*/ 50196 h 244125"/>
                <a:gd name="connsiteX26" fmla="*/ 274891 w 432053"/>
                <a:gd name="connsiteY26" fmla="*/ 52673 h 244125"/>
                <a:gd name="connsiteX27" fmla="*/ 273463 w 432053"/>
                <a:gd name="connsiteY27" fmla="*/ 54387 h 244125"/>
                <a:gd name="connsiteX28" fmla="*/ 268700 w 432053"/>
                <a:gd name="connsiteY28" fmla="*/ 56102 h 244125"/>
                <a:gd name="connsiteX29" fmla="*/ 266033 w 432053"/>
                <a:gd name="connsiteY29" fmla="*/ 58960 h 244125"/>
                <a:gd name="connsiteX30" fmla="*/ 264033 w 432053"/>
                <a:gd name="connsiteY30" fmla="*/ 62103 h 244125"/>
                <a:gd name="connsiteX31" fmla="*/ 265366 w 432053"/>
                <a:gd name="connsiteY31" fmla="*/ 65055 h 244125"/>
                <a:gd name="connsiteX32" fmla="*/ 269272 w 432053"/>
                <a:gd name="connsiteY32" fmla="*/ 67246 h 244125"/>
                <a:gd name="connsiteX33" fmla="*/ 272034 w 432053"/>
                <a:gd name="connsiteY33" fmla="*/ 67818 h 244125"/>
                <a:gd name="connsiteX34" fmla="*/ 273082 w 432053"/>
                <a:gd name="connsiteY34" fmla="*/ 69913 h 244125"/>
                <a:gd name="connsiteX35" fmla="*/ 281845 w 432053"/>
                <a:gd name="connsiteY35" fmla="*/ 79629 h 244125"/>
                <a:gd name="connsiteX36" fmla="*/ 288798 w 432053"/>
                <a:gd name="connsiteY36" fmla="*/ 92297 h 244125"/>
                <a:gd name="connsiteX37" fmla="*/ 291560 w 432053"/>
                <a:gd name="connsiteY37" fmla="*/ 94297 h 244125"/>
                <a:gd name="connsiteX38" fmla="*/ 294132 w 432053"/>
                <a:gd name="connsiteY38" fmla="*/ 94773 h 244125"/>
                <a:gd name="connsiteX39" fmla="*/ 297085 w 432053"/>
                <a:gd name="connsiteY39" fmla="*/ 92869 h 244125"/>
                <a:gd name="connsiteX40" fmla="*/ 300514 w 432053"/>
                <a:gd name="connsiteY40" fmla="*/ 88772 h 244125"/>
                <a:gd name="connsiteX41" fmla="*/ 304514 w 432053"/>
                <a:gd name="connsiteY41" fmla="*/ 85820 h 244125"/>
                <a:gd name="connsiteX42" fmla="*/ 307943 w 432053"/>
                <a:gd name="connsiteY42" fmla="*/ 84296 h 244125"/>
                <a:gd name="connsiteX43" fmla="*/ 314039 w 432053"/>
                <a:gd name="connsiteY43" fmla="*/ 80772 h 244125"/>
                <a:gd name="connsiteX44" fmla="*/ 314230 w 432053"/>
                <a:gd name="connsiteY44" fmla="*/ 78486 h 244125"/>
                <a:gd name="connsiteX45" fmla="*/ 309181 w 432053"/>
                <a:gd name="connsiteY45" fmla="*/ 69913 h 244125"/>
                <a:gd name="connsiteX46" fmla="*/ 306324 w 432053"/>
                <a:gd name="connsiteY46" fmla="*/ 62960 h 244125"/>
                <a:gd name="connsiteX47" fmla="*/ 306991 w 432053"/>
                <a:gd name="connsiteY47" fmla="*/ 61722 h 244125"/>
                <a:gd name="connsiteX48" fmla="*/ 313468 w 432053"/>
                <a:gd name="connsiteY48" fmla="*/ 62865 h 244125"/>
                <a:gd name="connsiteX49" fmla="*/ 324421 w 432053"/>
                <a:gd name="connsiteY49" fmla="*/ 66675 h 244125"/>
                <a:gd name="connsiteX50" fmla="*/ 341281 w 432053"/>
                <a:gd name="connsiteY50" fmla="*/ 79057 h 244125"/>
                <a:gd name="connsiteX51" fmla="*/ 344329 w 432053"/>
                <a:gd name="connsiteY51" fmla="*/ 79057 h 244125"/>
                <a:gd name="connsiteX52" fmla="*/ 350234 w 432053"/>
                <a:gd name="connsiteY52" fmla="*/ 78105 h 244125"/>
                <a:gd name="connsiteX53" fmla="*/ 356616 w 432053"/>
                <a:gd name="connsiteY53" fmla="*/ 76105 h 244125"/>
                <a:gd name="connsiteX54" fmla="*/ 359664 w 432053"/>
                <a:gd name="connsiteY54" fmla="*/ 73723 h 244125"/>
                <a:gd name="connsiteX55" fmla="*/ 360807 w 432053"/>
                <a:gd name="connsiteY55" fmla="*/ 74580 h 244125"/>
                <a:gd name="connsiteX56" fmla="*/ 361759 w 432053"/>
                <a:gd name="connsiteY56" fmla="*/ 81439 h 244125"/>
                <a:gd name="connsiteX57" fmla="*/ 360140 w 432053"/>
                <a:gd name="connsiteY57" fmla="*/ 85154 h 244125"/>
                <a:gd name="connsiteX58" fmla="*/ 352425 w 432053"/>
                <a:gd name="connsiteY58" fmla="*/ 88772 h 244125"/>
                <a:gd name="connsiteX59" fmla="*/ 352901 w 432053"/>
                <a:gd name="connsiteY59" fmla="*/ 90488 h 244125"/>
                <a:gd name="connsiteX60" fmla="*/ 354901 w 432053"/>
                <a:gd name="connsiteY60" fmla="*/ 92869 h 244125"/>
                <a:gd name="connsiteX61" fmla="*/ 358330 w 432053"/>
                <a:gd name="connsiteY61" fmla="*/ 94392 h 244125"/>
                <a:gd name="connsiteX62" fmla="*/ 362521 w 432053"/>
                <a:gd name="connsiteY62" fmla="*/ 98774 h 244125"/>
                <a:gd name="connsiteX63" fmla="*/ 365379 w 432053"/>
                <a:gd name="connsiteY63" fmla="*/ 103822 h 244125"/>
                <a:gd name="connsiteX64" fmla="*/ 367951 w 432053"/>
                <a:gd name="connsiteY64" fmla="*/ 106108 h 244125"/>
                <a:gd name="connsiteX65" fmla="*/ 370713 w 432053"/>
                <a:gd name="connsiteY65" fmla="*/ 107156 h 244125"/>
                <a:gd name="connsiteX66" fmla="*/ 377762 w 432053"/>
                <a:gd name="connsiteY66" fmla="*/ 104489 h 244125"/>
                <a:gd name="connsiteX67" fmla="*/ 379666 w 432053"/>
                <a:gd name="connsiteY67" fmla="*/ 102394 h 244125"/>
                <a:gd name="connsiteX68" fmla="*/ 380524 w 432053"/>
                <a:gd name="connsiteY68" fmla="*/ 100965 h 244125"/>
                <a:gd name="connsiteX69" fmla="*/ 381953 w 432053"/>
                <a:gd name="connsiteY69" fmla="*/ 101251 h 244125"/>
                <a:gd name="connsiteX70" fmla="*/ 384334 w 432053"/>
                <a:gd name="connsiteY70" fmla="*/ 103727 h 244125"/>
                <a:gd name="connsiteX71" fmla="*/ 385096 w 432053"/>
                <a:gd name="connsiteY71" fmla="*/ 105156 h 244125"/>
                <a:gd name="connsiteX72" fmla="*/ 391954 w 432053"/>
                <a:gd name="connsiteY72" fmla="*/ 107918 h 244125"/>
                <a:gd name="connsiteX73" fmla="*/ 395859 w 432053"/>
                <a:gd name="connsiteY73" fmla="*/ 111347 h 244125"/>
                <a:gd name="connsiteX74" fmla="*/ 398336 w 432053"/>
                <a:gd name="connsiteY74" fmla="*/ 112966 h 244125"/>
                <a:gd name="connsiteX75" fmla="*/ 401098 w 432053"/>
                <a:gd name="connsiteY75" fmla="*/ 111442 h 244125"/>
                <a:gd name="connsiteX76" fmla="*/ 411861 w 432053"/>
                <a:gd name="connsiteY76" fmla="*/ 114109 h 244125"/>
                <a:gd name="connsiteX77" fmla="*/ 414814 w 432053"/>
                <a:gd name="connsiteY77" fmla="*/ 116395 h 244125"/>
                <a:gd name="connsiteX78" fmla="*/ 415766 w 432053"/>
                <a:gd name="connsiteY78" fmla="*/ 120205 h 244125"/>
                <a:gd name="connsiteX79" fmla="*/ 415195 w 432053"/>
                <a:gd name="connsiteY79" fmla="*/ 122491 h 244125"/>
                <a:gd name="connsiteX80" fmla="*/ 416909 w 432053"/>
                <a:gd name="connsiteY80" fmla="*/ 128492 h 244125"/>
                <a:gd name="connsiteX81" fmla="*/ 430435 w 432053"/>
                <a:gd name="connsiteY81" fmla="*/ 142780 h 244125"/>
                <a:gd name="connsiteX82" fmla="*/ 431863 w 432053"/>
                <a:gd name="connsiteY82" fmla="*/ 150019 h 244125"/>
                <a:gd name="connsiteX83" fmla="*/ 432054 w 432053"/>
                <a:gd name="connsiteY83" fmla="*/ 152876 h 244125"/>
                <a:gd name="connsiteX84" fmla="*/ 430435 w 432053"/>
                <a:gd name="connsiteY84" fmla="*/ 153066 h 244125"/>
                <a:gd name="connsiteX85" fmla="*/ 426815 w 432053"/>
                <a:gd name="connsiteY85" fmla="*/ 154495 h 244125"/>
                <a:gd name="connsiteX86" fmla="*/ 422053 w 432053"/>
                <a:gd name="connsiteY86" fmla="*/ 155067 h 244125"/>
                <a:gd name="connsiteX87" fmla="*/ 417005 w 432053"/>
                <a:gd name="connsiteY87" fmla="*/ 154781 h 244125"/>
                <a:gd name="connsiteX88" fmla="*/ 413004 w 432053"/>
                <a:gd name="connsiteY88" fmla="*/ 157448 h 244125"/>
                <a:gd name="connsiteX89" fmla="*/ 409289 w 432053"/>
                <a:gd name="connsiteY89" fmla="*/ 161734 h 244125"/>
                <a:gd name="connsiteX90" fmla="*/ 405384 w 432053"/>
                <a:gd name="connsiteY90" fmla="*/ 164687 h 244125"/>
                <a:gd name="connsiteX91" fmla="*/ 403288 w 432053"/>
                <a:gd name="connsiteY91" fmla="*/ 167354 h 244125"/>
                <a:gd name="connsiteX92" fmla="*/ 402146 w 432053"/>
                <a:gd name="connsiteY92" fmla="*/ 170021 h 244125"/>
                <a:gd name="connsiteX93" fmla="*/ 389096 w 432053"/>
                <a:gd name="connsiteY93" fmla="*/ 177832 h 244125"/>
                <a:gd name="connsiteX94" fmla="*/ 387287 w 432053"/>
                <a:gd name="connsiteY94" fmla="*/ 180975 h 244125"/>
                <a:gd name="connsiteX95" fmla="*/ 385763 w 432053"/>
                <a:gd name="connsiteY95" fmla="*/ 185356 h 244125"/>
                <a:gd name="connsiteX96" fmla="*/ 385191 w 432053"/>
                <a:gd name="connsiteY96" fmla="*/ 191262 h 244125"/>
                <a:gd name="connsiteX97" fmla="*/ 384238 w 432053"/>
                <a:gd name="connsiteY97" fmla="*/ 196596 h 244125"/>
                <a:gd name="connsiteX98" fmla="*/ 382048 w 432053"/>
                <a:gd name="connsiteY98" fmla="*/ 199358 h 244125"/>
                <a:gd name="connsiteX99" fmla="*/ 374999 w 432053"/>
                <a:gd name="connsiteY99" fmla="*/ 201835 h 244125"/>
                <a:gd name="connsiteX100" fmla="*/ 373189 w 432053"/>
                <a:gd name="connsiteY100" fmla="*/ 203072 h 244125"/>
                <a:gd name="connsiteX101" fmla="*/ 371856 w 432053"/>
                <a:gd name="connsiteY101" fmla="*/ 205740 h 244125"/>
                <a:gd name="connsiteX102" fmla="*/ 367951 w 432053"/>
                <a:gd name="connsiteY102" fmla="*/ 209931 h 244125"/>
                <a:gd name="connsiteX103" fmla="*/ 363283 w 432053"/>
                <a:gd name="connsiteY103" fmla="*/ 213836 h 244125"/>
                <a:gd name="connsiteX104" fmla="*/ 354711 w 432053"/>
                <a:gd name="connsiteY104" fmla="*/ 218313 h 244125"/>
                <a:gd name="connsiteX105" fmla="*/ 345567 w 432053"/>
                <a:gd name="connsiteY105" fmla="*/ 219741 h 244125"/>
                <a:gd name="connsiteX106" fmla="*/ 333661 w 432053"/>
                <a:gd name="connsiteY106" fmla="*/ 218218 h 244125"/>
                <a:gd name="connsiteX107" fmla="*/ 326707 w 432053"/>
                <a:gd name="connsiteY107" fmla="*/ 216503 h 244125"/>
                <a:gd name="connsiteX108" fmla="*/ 323374 w 432053"/>
                <a:gd name="connsiteY108" fmla="*/ 218408 h 244125"/>
                <a:gd name="connsiteX109" fmla="*/ 318706 w 432053"/>
                <a:gd name="connsiteY109" fmla="*/ 224314 h 244125"/>
                <a:gd name="connsiteX110" fmla="*/ 313754 w 432053"/>
                <a:gd name="connsiteY110" fmla="*/ 234410 h 244125"/>
                <a:gd name="connsiteX111" fmla="*/ 311658 w 432053"/>
                <a:gd name="connsiteY111" fmla="*/ 241935 h 244125"/>
                <a:gd name="connsiteX112" fmla="*/ 310039 w 432053"/>
                <a:gd name="connsiteY112" fmla="*/ 239744 h 244125"/>
                <a:gd name="connsiteX113" fmla="*/ 307181 w 432053"/>
                <a:gd name="connsiteY113" fmla="*/ 231743 h 244125"/>
                <a:gd name="connsiteX114" fmla="*/ 303943 w 432053"/>
                <a:gd name="connsiteY114" fmla="*/ 230695 h 244125"/>
                <a:gd name="connsiteX115" fmla="*/ 299561 w 432053"/>
                <a:gd name="connsiteY115" fmla="*/ 230028 h 244125"/>
                <a:gd name="connsiteX116" fmla="*/ 296228 w 432053"/>
                <a:gd name="connsiteY116" fmla="*/ 228790 h 244125"/>
                <a:gd name="connsiteX117" fmla="*/ 289084 w 432053"/>
                <a:gd name="connsiteY117" fmla="*/ 224218 h 244125"/>
                <a:gd name="connsiteX118" fmla="*/ 285369 w 432053"/>
                <a:gd name="connsiteY118" fmla="*/ 222789 h 244125"/>
                <a:gd name="connsiteX119" fmla="*/ 281178 w 432053"/>
                <a:gd name="connsiteY119" fmla="*/ 222409 h 244125"/>
                <a:gd name="connsiteX120" fmla="*/ 277178 w 432053"/>
                <a:gd name="connsiteY120" fmla="*/ 225171 h 244125"/>
                <a:gd name="connsiteX121" fmla="*/ 274130 w 432053"/>
                <a:gd name="connsiteY121" fmla="*/ 228314 h 244125"/>
                <a:gd name="connsiteX122" fmla="*/ 264605 w 432053"/>
                <a:gd name="connsiteY122" fmla="*/ 228314 h 244125"/>
                <a:gd name="connsiteX123" fmla="*/ 254222 w 432053"/>
                <a:gd name="connsiteY123" fmla="*/ 226790 h 244125"/>
                <a:gd name="connsiteX124" fmla="*/ 239363 w 432053"/>
                <a:gd name="connsiteY124" fmla="*/ 216122 h 244125"/>
                <a:gd name="connsiteX125" fmla="*/ 235553 w 432053"/>
                <a:gd name="connsiteY125" fmla="*/ 216027 h 244125"/>
                <a:gd name="connsiteX126" fmla="*/ 231362 w 432053"/>
                <a:gd name="connsiteY126" fmla="*/ 216503 h 244125"/>
                <a:gd name="connsiteX127" fmla="*/ 224885 w 432053"/>
                <a:gd name="connsiteY127" fmla="*/ 214026 h 244125"/>
                <a:gd name="connsiteX128" fmla="*/ 212312 w 432053"/>
                <a:gd name="connsiteY128" fmla="*/ 207073 h 244125"/>
                <a:gd name="connsiteX129" fmla="*/ 206407 w 432053"/>
                <a:gd name="connsiteY129" fmla="*/ 205454 h 244125"/>
                <a:gd name="connsiteX130" fmla="*/ 202692 w 432053"/>
                <a:gd name="connsiteY130" fmla="*/ 206502 h 244125"/>
                <a:gd name="connsiteX131" fmla="*/ 199263 w 432053"/>
                <a:gd name="connsiteY131" fmla="*/ 208026 h 244125"/>
                <a:gd name="connsiteX132" fmla="*/ 196882 w 432053"/>
                <a:gd name="connsiteY132" fmla="*/ 208216 h 244125"/>
                <a:gd name="connsiteX133" fmla="*/ 195453 w 432053"/>
                <a:gd name="connsiteY133" fmla="*/ 205930 h 244125"/>
                <a:gd name="connsiteX134" fmla="*/ 190786 w 432053"/>
                <a:gd name="connsiteY134" fmla="*/ 203168 h 244125"/>
                <a:gd name="connsiteX135" fmla="*/ 186118 w 432053"/>
                <a:gd name="connsiteY135" fmla="*/ 202882 h 244125"/>
                <a:gd name="connsiteX136" fmla="*/ 184690 w 432053"/>
                <a:gd name="connsiteY136" fmla="*/ 204501 h 244125"/>
                <a:gd name="connsiteX137" fmla="*/ 183166 w 432053"/>
                <a:gd name="connsiteY137" fmla="*/ 219741 h 244125"/>
                <a:gd name="connsiteX138" fmla="*/ 181546 w 432053"/>
                <a:gd name="connsiteY138" fmla="*/ 225171 h 244125"/>
                <a:gd name="connsiteX139" fmla="*/ 175070 w 432053"/>
                <a:gd name="connsiteY139" fmla="*/ 224980 h 244125"/>
                <a:gd name="connsiteX140" fmla="*/ 172783 w 432053"/>
                <a:gd name="connsiteY140" fmla="*/ 227552 h 244125"/>
                <a:gd name="connsiteX141" fmla="*/ 167735 w 432053"/>
                <a:gd name="connsiteY141" fmla="*/ 234886 h 244125"/>
                <a:gd name="connsiteX142" fmla="*/ 166688 w 432053"/>
                <a:gd name="connsiteY142" fmla="*/ 241839 h 244125"/>
                <a:gd name="connsiteX143" fmla="*/ 157924 w 432053"/>
                <a:gd name="connsiteY143" fmla="*/ 240506 h 244125"/>
                <a:gd name="connsiteX144" fmla="*/ 153733 w 432053"/>
                <a:gd name="connsiteY144" fmla="*/ 239363 h 244125"/>
                <a:gd name="connsiteX145" fmla="*/ 150019 w 432053"/>
                <a:gd name="connsiteY145" fmla="*/ 240220 h 244125"/>
                <a:gd name="connsiteX146" fmla="*/ 145923 w 432053"/>
                <a:gd name="connsiteY146" fmla="*/ 244126 h 244125"/>
                <a:gd name="connsiteX147" fmla="*/ 134588 w 432053"/>
                <a:gd name="connsiteY147" fmla="*/ 243840 h 244125"/>
                <a:gd name="connsiteX148" fmla="*/ 125539 w 432053"/>
                <a:gd name="connsiteY148" fmla="*/ 241554 h 244125"/>
                <a:gd name="connsiteX149" fmla="*/ 121729 w 432053"/>
                <a:gd name="connsiteY149" fmla="*/ 232886 h 244125"/>
                <a:gd name="connsiteX150" fmla="*/ 117538 w 432053"/>
                <a:gd name="connsiteY150" fmla="*/ 229362 h 244125"/>
                <a:gd name="connsiteX151" fmla="*/ 112395 w 432053"/>
                <a:gd name="connsiteY151" fmla="*/ 226314 h 244125"/>
                <a:gd name="connsiteX152" fmla="*/ 110585 w 432053"/>
                <a:gd name="connsiteY152" fmla="*/ 225647 h 244125"/>
                <a:gd name="connsiteX153" fmla="*/ 107632 w 432053"/>
                <a:gd name="connsiteY153" fmla="*/ 220885 h 244125"/>
                <a:gd name="connsiteX154" fmla="*/ 102203 w 432053"/>
                <a:gd name="connsiteY154" fmla="*/ 214979 h 244125"/>
                <a:gd name="connsiteX155" fmla="*/ 93440 w 432053"/>
                <a:gd name="connsiteY155" fmla="*/ 206883 h 244125"/>
                <a:gd name="connsiteX156" fmla="*/ 86582 w 432053"/>
                <a:gd name="connsiteY156" fmla="*/ 207264 h 244125"/>
                <a:gd name="connsiteX157" fmla="*/ 84011 w 432053"/>
                <a:gd name="connsiteY157" fmla="*/ 205168 h 244125"/>
                <a:gd name="connsiteX158" fmla="*/ 82867 w 432053"/>
                <a:gd name="connsiteY158" fmla="*/ 202216 h 244125"/>
                <a:gd name="connsiteX159" fmla="*/ 80010 w 432053"/>
                <a:gd name="connsiteY159" fmla="*/ 197072 h 244125"/>
                <a:gd name="connsiteX160" fmla="*/ 76867 w 432053"/>
                <a:gd name="connsiteY160" fmla="*/ 193453 h 244125"/>
                <a:gd name="connsiteX161" fmla="*/ 72962 w 432053"/>
                <a:gd name="connsiteY161" fmla="*/ 192024 h 244125"/>
                <a:gd name="connsiteX162" fmla="*/ 67342 w 432053"/>
                <a:gd name="connsiteY162" fmla="*/ 187452 h 244125"/>
                <a:gd name="connsiteX163" fmla="*/ 59817 w 432053"/>
                <a:gd name="connsiteY163" fmla="*/ 177546 h 244125"/>
                <a:gd name="connsiteX164" fmla="*/ 52959 w 432053"/>
                <a:gd name="connsiteY164" fmla="*/ 170593 h 244125"/>
                <a:gd name="connsiteX165" fmla="*/ 46387 w 432053"/>
                <a:gd name="connsiteY165" fmla="*/ 170688 h 244125"/>
                <a:gd name="connsiteX166" fmla="*/ 42196 w 432053"/>
                <a:gd name="connsiteY166" fmla="*/ 167164 h 244125"/>
                <a:gd name="connsiteX167" fmla="*/ 37909 w 432053"/>
                <a:gd name="connsiteY167" fmla="*/ 162401 h 244125"/>
                <a:gd name="connsiteX168" fmla="*/ 34766 w 432053"/>
                <a:gd name="connsiteY168" fmla="*/ 157734 h 244125"/>
                <a:gd name="connsiteX169" fmla="*/ 29813 w 432053"/>
                <a:gd name="connsiteY169" fmla="*/ 146589 h 244125"/>
                <a:gd name="connsiteX170" fmla="*/ 26289 w 432053"/>
                <a:gd name="connsiteY170" fmla="*/ 140208 h 244125"/>
                <a:gd name="connsiteX171" fmla="*/ 23527 w 432053"/>
                <a:gd name="connsiteY171" fmla="*/ 136207 h 244125"/>
                <a:gd name="connsiteX172" fmla="*/ 20383 w 432053"/>
                <a:gd name="connsiteY172" fmla="*/ 132873 h 244125"/>
                <a:gd name="connsiteX173" fmla="*/ 19240 w 432053"/>
                <a:gd name="connsiteY173" fmla="*/ 130302 h 244125"/>
                <a:gd name="connsiteX174" fmla="*/ 23050 w 432053"/>
                <a:gd name="connsiteY174" fmla="*/ 124301 h 244125"/>
                <a:gd name="connsiteX175" fmla="*/ 24479 w 432053"/>
                <a:gd name="connsiteY175" fmla="*/ 121348 h 244125"/>
                <a:gd name="connsiteX176" fmla="*/ 26098 w 432053"/>
                <a:gd name="connsiteY176" fmla="*/ 119063 h 244125"/>
                <a:gd name="connsiteX177" fmla="*/ 27051 w 432053"/>
                <a:gd name="connsiteY177" fmla="*/ 116586 h 244125"/>
                <a:gd name="connsiteX178" fmla="*/ 27051 w 432053"/>
                <a:gd name="connsiteY178" fmla="*/ 114776 h 244125"/>
                <a:gd name="connsiteX179" fmla="*/ 23527 w 432053"/>
                <a:gd name="connsiteY179" fmla="*/ 108871 h 244125"/>
                <a:gd name="connsiteX180" fmla="*/ 18859 w 432053"/>
                <a:gd name="connsiteY180" fmla="*/ 104584 h 244125"/>
                <a:gd name="connsiteX181" fmla="*/ 12001 w 432053"/>
                <a:gd name="connsiteY181" fmla="*/ 100203 h 244125"/>
                <a:gd name="connsiteX182" fmla="*/ 7525 w 432053"/>
                <a:gd name="connsiteY182" fmla="*/ 94679 h 244125"/>
                <a:gd name="connsiteX183" fmla="*/ 5905 w 432053"/>
                <a:gd name="connsiteY183" fmla="*/ 89725 h 244125"/>
                <a:gd name="connsiteX184" fmla="*/ 5429 w 432053"/>
                <a:gd name="connsiteY184" fmla="*/ 86868 h 244125"/>
                <a:gd name="connsiteX185" fmla="*/ 2476 w 432053"/>
                <a:gd name="connsiteY185" fmla="*/ 83153 h 244125"/>
                <a:gd name="connsiteX186" fmla="*/ 0 w 432053"/>
                <a:gd name="connsiteY186" fmla="*/ 77628 h 244125"/>
                <a:gd name="connsiteX187" fmla="*/ 0 w 432053"/>
                <a:gd name="connsiteY187" fmla="*/ 74295 h 244125"/>
                <a:gd name="connsiteX188" fmla="*/ 571 w 432053"/>
                <a:gd name="connsiteY188" fmla="*/ 73342 h 244125"/>
                <a:gd name="connsiteX189" fmla="*/ 2857 w 432053"/>
                <a:gd name="connsiteY189" fmla="*/ 73342 h 244125"/>
                <a:gd name="connsiteX190" fmla="*/ 5429 w 432053"/>
                <a:gd name="connsiteY190" fmla="*/ 75629 h 244125"/>
                <a:gd name="connsiteX191" fmla="*/ 9049 w 432053"/>
                <a:gd name="connsiteY191" fmla="*/ 80010 h 244125"/>
                <a:gd name="connsiteX192" fmla="*/ 12001 w 432053"/>
                <a:gd name="connsiteY192" fmla="*/ 86391 h 244125"/>
                <a:gd name="connsiteX193" fmla="*/ 13811 w 432053"/>
                <a:gd name="connsiteY193" fmla="*/ 83915 h 244125"/>
                <a:gd name="connsiteX194" fmla="*/ 17240 w 432053"/>
                <a:gd name="connsiteY194" fmla="*/ 77152 h 244125"/>
                <a:gd name="connsiteX195" fmla="*/ 23241 w 432053"/>
                <a:gd name="connsiteY195" fmla="*/ 69532 h 244125"/>
                <a:gd name="connsiteX196" fmla="*/ 29432 w 432053"/>
                <a:gd name="connsiteY196" fmla="*/ 65151 h 244125"/>
                <a:gd name="connsiteX197" fmla="*/ 34957 w 432053"/>
                <a:gd name="connsiteY197" fmla="*/ 64770 h 244125"/>
                <a:gd name="connsiteX198" fmla="*/ 39529 w 432053"/>
                <a:gd name="connsiteY198" fmla="*/ 63532 h 244125"/>
                <a:gd name="connsiteX199" fmla="*/ 43339 w 432053"/>
                <a:gd name="connsiteY199" fmla="*/ 61341 h 244125"/>
                <a:gd name="connsiteX200" fmla="*/ 49911 w 432053"/>
                <a:gd name="connsiteY200" fmla="*/ 62198 h 244125"/>
                <a:gd name="connsiteX201" fmla="*/ 54673 w 432053"/>
                <a:gd name="connsiteY201" fmla="*/ 63817 h 244125"/>
                <a:gd name="connsiteX202" fmla="*/ 56197 w 432053"/>
                <a:gd name="connsiteY202" fmla="*/ 62865 h 244125"/>
                <a:gd name="connsiteX203" fmla="*/ 58103 w 432053"/>
                <a:gd name="connsiteY203" fmla="*/ 58864 h 244125"/>
                <a:gd name="connsiteX204" fmla="*/ 59341 w 432053"/>
                <a:gd name="connsiteY204" fmla="*/ 55340 h 244125"/>
                <a:gd name="connsiteX205" fmla="*/ 69913 w 432053"/>
                <a:gd name="connsiteY205" fmla="*/ 53340 h 244125"/>
                <a:gd name="connsiteX206" fmla="*/ 73533 w 432053"/>
                <a:gd name="connsiteY206" fmla="*/ 46672 h 244125"/>
                <a:gd name="connsiteX207" fmla="*/ 75629 w 432053"/>
                <a:gd name="connsiteY207" fmla="*/ 46672 h 244125"/>
                <a:gd name="connsiteX208" fmla="*/ 77914 w 432053"/>
                <a:gd name="connsiteY208" fmla="*/ 45720 h 244125"/>
                <a:gd name="connsiteX209" fmla="*/ 80200 w 432053"/>
                <a:gd name="connsiteY209" fmla="*/ 43148 h 244125"/>
                <a:gd name="connsiteX210" fmla="*/ 82296 w 432053"/>
                <a:gd name="connsiteY210" fmla="*/ 42100 h 244125"/>
                <a:gd name="connsiteX211" fmla="*/ 84011 w 432053"/>
                <a:gd name="connsiteY211" fmla="*/ 43434 h 244125"/>
                <a:gd name="connsiteX212" fmla="*/ 86296 w 432053"/>
                <a:gd name="connsiteY212" fmla="*/ 44196 h 244125"/>
                <a:gd name="connsiteX213" fmla="*/ 88582 w 432053"/>
                <a:gd name="connsiteY213" fmla="*/ 42672 h 244125"/>
                <a:gd name="connsiteX214" fmla="*/ 92107 w 432053"/>
                <a:gd name="connsiteY214" fmla="*/ 34957 h 244125"/>
                <a:gd name="connsiteX215" fmla="*/ 94012 w 432053"/>
                <a:gd name="connsiteY215" fmla="*/ 33814 h 244125"/>
                <a:gd name="connsiteX216" fmla="*/ 103251 w 432053"/>
                <a:gd name="connsiteY216" fmla="*/ 32575 h 244125"/>
                <a:gd name="connsiteX217" fmla="*/ 115919 w 432053"/>
                <a:gd name="connsiteY217" fmla="*/ 28004 h 244125"/>
                <a:gd name="connsiteX218" fmla="*/ 122301 w 432053"/>
                <a:gd name="connsiteY218" fmla="*/ 24003 h 244125"/>
                <a:gd name="connsiteX219" fmla="*/ 128588 w 432053"/>
                <a:gd name="connsiteY219" fmla="*/ 21812 h 244125"/>
                <a:gd name="connsiteX220" fmla="*/ 135350 w 432053"/>
                <a:gd name="connsiteY220" fmla="*/ 17907 h 244125"/>
                <a:gd name="connsiteX221" fmla="*/ 146018 w 432053"/>
                <a:gd name="connsiteY221" fmla="*/ 14097 h 244125"/>
                <a:gd name="connsiteX222" fmla="*/ 146590 w 432053"/>
                <a:gd name="connsiteY222" fmla="*/ 12572 h 244125"/>
                <a:gd name="connsiteX223" fmla="*/ 141637 w 432053"/>
                <a:gd name="connsiteY223" fmla="*/ 8667 h 244125"/>
                <a:gd name="connsiteX224" fmla="*/ 139922 w 432053"/>
                <a:gd name="connsiteY224" fmla="*/ 6191 h 244125"/>
                <a:gd name="connsiteX225" fmla="*/ 138779 w 432053"/>
                <a:gd name="connsiteY225" fmla="*/ 3620 h 244125"/>
                <a:gd name="connsiteX226" fmla="*/ 140589 w 432053"/>
                <a:gd name="connsiteY226" fmla="*/ 857 h 244125"/>
                <a:gd name="connsiteX227" fmla="*/ 142875 w 432053"/>
                <a:gd name="connsiteY227" fmla="*/ 0 h 244125"/>
                <a:gd name="connsiteX228" fmla="*/ 145923 w 432053"/>
                <a:gd name="connsiteY228" fmla="*/ 1143 h 244125"/>
                <a:gd name="connsiteX229" fmla="*/ 154972 w 432053"/>
                <a:gd name="connsiteY229" fmla="*/ 2857 h 244125"/>
                <a:gd name="connsiteX230" fmla="*/ 157353 w 432053"/>
                <a:gd name="connsiteY230" fmla="*/ 4476 h 244125"/>
                <a:gd name="connsiteX231" fmla="*/ 158305 w 432053"/>
                <a:gd name="connsiteY231" fmla="*/ 8382 h 244125"/>
                <a:gd name="connsiteX232" fmla="*/ 160591 w 432053"/>
                <a:gd name="connsiteY232" fmla="*/ 12096 h 244125"/>
                <a:gd name="connsiteX233" fmla="*/ 162401 w 432053"/>
                <a:gd name="connsiteY233" fmla="*/ 12478 h 244125"/>
                <a:gd name="connsiteX234" fmla="*/ 161734 w 432053"/>
                <a:gd name="connsiteY234" fmla="*/ 18479 h 244125"/>
                <a:gd name="connsiteX235" fmla="*/ 164592 w 432053"/>
                <a:gd name="connsiteY235" fmla="*/ 20860 h 244125"/>
                <a:gd name="connsiteX236" fmla="*/ 168783 w 432053"/>
                <a:gd name="connsiteY236" fmla="*/ 22670 h 244125"/>
                <a:gd name="connsiteX237" fmla="*/ 171545 w 432053"/>
                <a:gd name="connsiteY237" fmla="*/ 22288 h 244125"/>
                <a:gd name="connsiteX238" fmla="*/ 173546 w 432053"/>
                <a:gd name="connsiteY238" fmla="*/ 19812 h 244125"/>
                <a:gd name="connsiteX239" fmla="*/ 174307 w 432053"/>
                <a:gd name="connsiteY239" fmla="*/ 18192 h 24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</a:cxnLst>
              <a:rect l="l" t="t" r="r" b="b"/>
              <a:pathLst>
                <a:path w="432053" h="244125">
                  <a:moveTo>
                    <a:pt x="174307" y="18192"/>
                  </a:moveTo>
                  <a:lnTo>
                    <a:pt x="179832" y="17907"/>
                  </a:lnTo>
                  <a:lnTo>
                    <a:pt x="185356" y="15335"/>
                  </a:lnTo>
                  <a:lnTo>
                    <a:pt x="185833" y="11239"/>
                  </a:lnTo>
                  <a:lnTo>
                    <a:pt x="185452" y="3524"/>
                  </a:lnTo>
                  <a:lnTo>
                    <a:pt x="186118" y="2381"/>
                  </a:lnTo>
                  <a:lnTo>
                    <a:pt x="194596" y="4572"/>
                  </a:lnTo>
                  <a:lnTo>
                    <a:pt x="203073" y="8096"/>
                  </a:lnTo>
                  <a:lnTo>
                    <a:pt x="204216" y="15716"/>
                  </a:lnTo>
                  <a:lnTo>
                    <a:pt x="206502" y="19526"/>
                  </a:lnTo>
                  <a:lnTo>
                    <a:pt x="209169" y="22955"/>
                  </a:lnTo>
                  <a:lnTo>
                    <a:pt x="211741" y="24479"/>
                  </a:lnTo>
                  <a:lnTo>
                    <a:pt x="216217" y="24765"/>
                  </a:lnTo>
                  <a:lnTo>
                    <a:pt x="227743" y="29337"/>
                  </a:lnTo>
                  <a:lnTo>
                    <a:pt x="233267" y="30194"/>
                  </a:lnTo>
                  <a:lnTo>
                    <a:pt x="238982" y="33338"/>
                  </a:lnTo>
                  <a:lnTo>
                    <a:pt x="243745" y="36576"/>
                  </a:lnTo>
                  <a:lnTo>
                    <a:pt x="247269" y="37242"/>
                  </a:lnTo>
                  <a:lnTo>
                    <a:pt x="248888" y="40767"/>
                  </a:lnTo>
                  <a:lnTo>
                    <a:pt x="251079" y="43148"/>
                  </a:lnTo>
                  <a:lnTo>
                    <a:pt x="254794" y="41338"/>
                  </a:lnTo>
                  <a:lnTo>
                    <a:pt x="268700" y="38766"/>
                  </a:lnTo>
                  <a:lnTo>
                    <a:pt x="273653" y="42196"/>
                  </a:lnTo>
                  <a:lnTo>
                    <a:pt x="276987" y="45815"/>
                  </a:lnTo>
                  <a:lnTo>
                    <a:pt x="277463" y="46958"/>
                  </a:lnTo>
                  <a:lnTo>
                    <a:pt x="275749" y="50196"/>
                  </a:lnTo>
                  <a:lnTo>
                    <a:pt x="274891" y="52673"/>
                  </a:lnTo>
                  <a:lnTo>
                    <a:pt x="273463" y="54387"/>
                  </a:lnTo>
                  <a:lnTo>
                    <a:pt x="268700" y="56102"/>
                  </a:lnTo>
                  <a:lnTo>
                    <a:pt x="266033" y="58960"/>
                  </a:lnTo>
                  <a:lnTo>
                    <a:pt x="264033" y="62103"/>
                  </a:lnTo>
                  <a:lnTo>
                    <a:pt x="265366" y="65055"/>
                  </a:lnTo>
                  <a:lnTo>
                    <a:pt x="269272" y="67246"/>
                  </a:lnTo>
                  <a:lnTo>
                    <a:pt x="272034" y="67818"/>
                  </a:lnTo>
                  <a:lnTo>
                    <a:pt x="273082" y="69913"/>
                  </a:lnTo>
                  <a:lnTo>
                    <a:pt x="281845" y="79629"/>
                  </a:lnTo>
                  <a:lnTo>
                    <a:pt x="288798" y="92297"/>
                  </a:lnTo>
                  <a:lnTo>
                    <a:pt x="291560" y="94297"/>
                  </a:lnTo>
                  <a:lnTo>
                    <a:pt x="294132" y="94773"/>
                  </a:lnTo>
                  <a:lnTo>
                    <a:pt x="297085" y="92869"/>
                  </a:lnTo>
                  <a:lnTo>
                    <a:pt x="300514" y="88772"/>
                  </a:lnTo>
                  <a:lnTo>
                    <a:pt x="304514" y="85820"/>
                  </a:lnTo>
                  <a:lnTo>
                    <a:pt x="307943" y="84296"/>
                  </a:lnTo>
                  <a:lnTo>
                    <a:pt x="314039" y="80772"/>
                  </a:lnTo>
                  <a:lnTo>
                    <a:pt x="314230" y="78486"/>
                  </a:lnTo>
                  <a:lnTo>
                    <a:pt x="309181" y="69913"/>
                  </a:lnTo>
                  <a:lnTo>
                    <a:pt x="306324" y="62960"/>
                  </a:lnTo>
                  <a:lnTo>
                    <a:pt x="306991" y="61722"/>
                  </a:lnTo>
                  <a:lnTo>
                    <a:pt x="313468" y="62865"/>
                  </a:lnTo>
                  <a:lnTo>
                    <a:pt x="324421" y="66675"/>
                  </a:lnTo>
                  <a:lnTo>
                    <a:pt x="341281" y="79057"/>
                  </a:lnTo>
                  <a:lnTo>
                    <a:pt x="344329" y="79057"/>
                  </a:lnTo>
                  <a:lnTo>
                    <a:pt x="350234" y="78105"/>
                  </a:lnTo>
                  <a:lnTo>
                    <a:pt x="356616" y="76105"/>
                  </a:lnTo>
                  <a:lnTo>
                    <a:pt x="359664" y="73723"/>
                  </a:lnTo>
                  <a:lnTo>
                    <a:pt x="360807" y="74580"/>
                  </a:lnTo>
                  <a:lnTo>
                    <a:pt x="361759" y="81439"/>
                  </a:lnTo>
                  <a:lnTo>
                    <a:pt x="360140" y="85154"/>
                  </a:lnTo>
                  <a:lnTo>
                    <a:pt x="352425" y="88772"/>
                  </a:lnTo>
                  <a:lnTo>
                    <a:pt x="352901" y="90488"/>
                  </a:lnTo>
                  <a:lnTo>
                    <a:pt x="354901" y="92869"/>
                  </a:lnTo>
                  <a:lnTo>
                    <a:pt x="358330" y="94392"/>
                  </a:lnTo>
                  <a:lnTo>
                    <a:pt x="362521" y="98774"/>
                  </a:lnTo>
                  <a:lnTo>
                    <a:pt x="365379" y="103822"/>
                  </a:lnTo>
                  <a:lnTo>
                    <a:pt x="367951" y="106108"/>
                  </a:lnTo>
                  <a:lnTo>
                    <a:pt x="370713" y="107156"/>
                  </a:lnTo>
                  <a:lnTo>
                    <a:pt x="377762" y="104489"/>
                  </a:lnTo>
                  <a:lnTo>
                    <a:pt x="379666" y="102394"/>
                  </a:lnTo>
                  <a:lnTo>
                    <a:pt x="380524" y="100965"/>
                  </a:lnTo>
                  <a:lnTo>
                    <a:pt x="381953" y="101251"/>
                  </a:lnTo>
                  <a:lnTo>
                    <a:pt x="384334" y="103727"/>
                  </a:lnTo>
                  <a:lnTo>
                    <a:pt x="385096" y="105156"/>
                  </a:lnTo>
                  <a:lnTo>
                    <a:pt x="391954" y="107918"/>
                  </a:lnTo>
                  <a:lnTo>
                    <a:pt x="395859" y="111347"/>
                  </a:lnTo>
                  <a:lnTo>
                    <a:pt x="398336" y="112966"/>
                  </a:lnTo>
                  <a:lnTo>
                    <a:pt x="401098" y="111442"/>
                  </a:lnTo>
                  <a:lnTo>
                    <a:pt x="411861" y="114109"/>
                  </a:lnTo>
                  <a:lnTo>
                    <a:pt x="414814" y="116395"/>
                  </a:lnTo>
                  <a:lnTo>
                    <a:pt x="415766" y="120205"/>
                  </a:lnTo>
                  <a:lnTo>
                    <a:pt x="415195" y="122491"/>
                  </a:lnTo>
                  <a:lnTo>
                    <a:pt x="416909" y="128492"/>
                  </a:lnTo>
                  <a:lnTo>
                    <a:pt x="430435" y="142780"/>
                  </a:lnTo>
                  <a:lnTo>
                    <a:pt x="431863" y="150019"/>
                  </a:lnTo>
                  <a:lnTo>
                    <a:pt x="432054" y="152876"/>
                  </a:lnTo>
                  <a:lnTo>
                    <a:pt x="430435" y="153066"/>
                  </a:lnTo>
                  <a:lnTo>
                    <a:pt x="426815" y="154495"/>
                  </a:lnTo>
                  <a:lnTo>
                    <a:pt x="422053" y="155067"/>
                  </a:lnTo>
                  <a:lnTo>
                    <a:pt x="417005" y="154781"/>
                  </a:lnTo>
                  <a:lnTo>
                    <a:pt x="413004" y="157448"/>
                  </a:lnTo>
                  <a:lnTo>
                    <a:pt x="409289" y="161734"/>
                  </a:lnTo>
                  <a:lnTo>
                    <a:pt x="405384" y="164687"/>
                  </a:lnTo>
                  <a:lnTo>
                    <a:pt x="403288" y="167354"/>
                  </a:lnTo>
                  <a:lnTo>
                    <a:pt x="402146" y="170021"/>
                  </a:lnTo>
                  <a:lnTo>
                    <a:pt x="389096" y="177832"/>
                  </a:lnTo>
                  <a:lnTo>
                    <a:pt x="387287" y="180975"/>
                  </a:lnTo>
                  <a:lnTo>
                    <a:pt x="385763" y="185356"/>
                  </a:lnTo>
                  <a:lnTo>
                    <a:pt x="385191" y="191262"/>
                  </a:lnTo>
                  <a:lnTo>
                    <a:pt x="384238" y="196596"/>
                  </a:lnTo>
                  <a:lnTo>
                    <a:pt x="382048" y="199358"/>
                  </a:lnTo>
                  <a:lnTo>
                    <a:pt x="374999" y="201835"/>
                  </a:lnTo>
                  <a:lnTo>
                    <a:pt x="373189" y="203072"/>
                  </a:lnTo>
                  <a:lnTo>
                    <a:pt x="371856" y="205740"/>
                  </a:lnTo>
                  <a:lnTo>
                    <a:pt x="367951" y="209931"/>
                  </a:lnTo>
                  <a:lnTo>
                    <a:pt x="363283" y="213836"/>
                  </a:lnTo>
                  <a:lnTo>
                    <a:pt x="354711" y="218313"/>
                  </a:lnTo>
                  <a:lnTo>
                    <a:pt x="345567" y="219741"/>
                  </a:lnTo>
                  <a:lnTo>
                    <a:pt x="333661" y="218218"/>
                  </a:lnTo>
                  <a:lnTo>
                    <a:pt x="326707" y="216503"/>
                  </a:lnTo>
                  <a:lnTo>
                    <a:pt x="323374" y="218408"/>
                  </a:lnTo>
                  <a:lnTo>
                    <a:pt x="318706" y="224314"/>
                  </a:lnTo>
                  <a:lnTo>
                    <a:pt x="313754" y="234410"/>
                  </a:lnTo>
                  <a:lnTo>
                    <a:pt x="311658" y="241935"/>
                  </a:lnTo>
                  <a:lnTo>
                    <a:pt x="310039" y="239744"/>
                  </a:lnTo>
                  <a:lnTo>
                    <a:pt x="307181" y="231743"/>
                  </a:lnTo>
                  <a:lnTo>
                    <a:pt x="303943" y="230695"/>
                  </a:lnTo>
                  <a:lnTo>
                    <a:pt x="299561" y="230028"/>
                  </a:lnTo>
                  <a:lnTo>
                    <a:pt x="296228" y="228790"/>
                  </a:lnTo>
                  <a:lnTo>
                    <a:pt x="289084" y="224218"/>
                  </a:lnTo>
                  <a:lnTo>
                    <a:pt x="285369" y="222789"/>
                  </a:lnTo>
                  <a:lnTo>
                    <a:pt x="281178" y="222409"/>
                  </a:lnTo>
                  <a:lnTo>
                    <a:pt x="277178" y="225171"/>
                  </a:lnTo>
                  <a:lnTo>
                    <a:pt x="274130" y="228314"/>
                  </a:lnTo>
                  <a:lnTo>
                    <a:pt x="264605" y="228314"/>
                  </a:lnTo>
                  <a:lnTo>
                    <a:pt x="254222" y="226790"/>
                  </a:lnTo>
                  <a:lnTo>
                    <a:pt x="239363" y="216122"/>
                  </a:lnTo>
                  <a:lnTo>
                    <a:pt x="235553" y="216027"/>
                  </a:lnTo>
                  <a:lnTo>
                    <a:pt x="231362" y="216503"/>
                  </a:lnTo>
                  <a:lnTo>
                    <a:pt x="224885" y="214026"/>
                  </a:lnTo>
                  <a:lnTo>
                    <a:pt x="212312" y="207073"/>
                  </a:lnTo>
                  <a:lnTo>
                    <a:pt x="206407" y="205454"/>
                  </a:lnTo>
                  <a:lnTo>
                    <a:pt x="202692" y="206502"/>
                  </a:lnTo>
                  <a:lnTo>
                    <a:pt x="199263" y="208026"/>
                  </a:lnTo>
                  <a:lnTo>
                    <a:pt x="196882" y="208216"/>
                  </a:lnTo>
                  <a:lnTo>
                    <a:pt x="195453" y="205930"/>
                  </a:lnTo>
                  <a:lnTo>
                    <a:pt x="190786" y="203168"/>
                  </a:lnTo>
                  <a:lnTo>
                    <a:pt x="186118" y="202882"/>
                  </a:lnTo>
                  <a:lnTo>
                    <a:pt x="184690" y="204501"/>
                  </a:lnTo>
                  <a:lnTo>
                    <a:pt x="183166" y="219741"/>
                  </a:lnTo>
                  <a:lnTo>
                    <a:pt x="181546" y="225171"/>
                  </a:lnTo>
                  <a:lnTo>
                    <a:pt x="175070" y="224980"/>
                  </a:lnTo>
                  <a:lnTo>
                    <a:pt x="172783" y="227552"/>
                  </a:lnTo>
                  <a:lnTo>
                    <a:pt x="167735" y="234886"/>
                  </a:lnTo>
                  <a:lnTo>
                    <a:pt x="166688" y="241839"/>
                  </a:lnTo>
                  <a:lnTo>
                    <a:pt x="157924" y="240506"/>
                  </a:lnTo>
                  <a:lnTo>
                    <a:pt x="153733" y="239363"/>
                  </a:lnTo>
                  <a:lnTo>
                    <a:pt x="150019" y="240220"/>
                  </a:lnTo>
                  <a:lnTo>
                    <a:pt x="145923" y="244126"/>
                  </a:lnTo>
                  <a:lnTo>
                    <a:pt x="134588" y="243840"/>
                  </a:lnTo>
                  <a:lnTo>
                    <a:pt x="125539" y="241554"/>
                  </a:lnTo>
                  <a:lnTo>
                    <a:pt x="121729" y="232886"/>
                  </a:lnTo>
                  <a:lnTo>
                    <a:pt x="117538" y="229362"/>
                  </a:lnTo>
                  <a:lnTo>
                    <a:pt x="112395" y="226314"/>
                  </a:lnTo>
                  <a:lnTo>
                    <a:pt x="110585" y="225647"/>
                  </a:lnTo>
                  <a:lnTo>
                    <a:pt x="107632" y="220885"/>
                  </a:lnTo>
                  <a:lnTo>
                    <a:pt x="102203" y="214979"/>
                  </a:lnTo>
                  <a:lnTo>
                    <a:pt x="93440" y="206883"/>
                  </a:lnTo>
                  <a:lnTo>
                    <a:pt x="86582" y="207264"/>
                  </a:lnTo>
                  <a:lnTo>
                    <a:pt x="84011" y="205168"/>
                  </a:lnTo>
                  <a:lnTo>
                    <a:pt x="82867" y="202216"/>
                  </a:lnTo>
                  <a:lnTo>
                    <a:pt x="80010" y="197072"/>
                  </a:lnTo>
                  <a:lnTo>
                    <a:pt x="76867" y="193453"/>
                  </a:lnTo>
                  <a:lnTo>
                    <a:pt x="72962" y="192024"/>
                  </a:lnTo>
                  <a:lnTo>
                    <a:pt x="67342" y="187452"/>
                  </a:lnTo>
                  <a:lnTo>
                    <a:pt x="59817" y="177546"/>
                  </a:lnTo>
                  <a:lnTo>
                    <a:pt x="52959" y="170593"/>
                  </a:lnTo>
                  <a:lnTo>
                    <a:pt x="46387" y="170688"/>
                  </a:lnTo>
                  <a:lnTo>
                    <a:pt x="42196" y="167164"/>
                  </a:lnTo>
                  <a:lnTo>
                    <a:pt x="37909" y="162401"/>
                  </a:lnTo>
                  <a:lnTo>
                    <a:pt x="34766" y="157734"/>
                  </a:lnTo>
                  <a:lnTo>
                    <a:pt x="29813" y="146589"/>
                  </a:lnTo>
                  <a:lnTo>
                    <a:pt x="26289" y="140208"/>
                  </a:lnTo>
                  <a:lnTo>
                    <a:pt x="23527" y="136207"/>
                  </a:lnTo>
                  <a:lnTo>
                    <a:pt x="20383" y="132873"/>
                  </a:lnTo>
                  <a:lnTo>
                    <a:pt x="19240" y="130302"/>
                  </a:lnTo>
                  <a:lnTo>
                    <a:pt x="23050" y="124301"/>
                  </a:lnTo>
                  <a:lnTo>
                    <a:pt x="24479" y="121348"/>
                  </a:lnTo>
                  <a:lnTo>
                    <a:pt x="26098" y="119063"/>
                  </a:lnTo>
                  <a:lnTo>
                    <a:pt x="27051" y="116586"/>
                  </a:lnTo>
                  <a:lnTo>
                    <a:pt x="27051" y="114776"/>
                  </a:lnTo>
                  <a:lnTo>
                    <a:pt x="23527" y="108871"/>
                  </a:lnTo>
                  <a:lnTo>
                    <a:pt x="18859" y="104584"/>
                  </a:lnTo>
                  <a:lnTo>
                    <a:pt x="12001" y="100203"/>
                  </a:lnTo>
                  <a:lnTo>
                    <a:pt x="7525" y="94679"/>
                  </a:lnTo>
                  <a:lnTo>
                    <a:pt x="5905" y="89725"/>
                  </a:lnTo>
                  <a:lnTo>
                    <a:pt x="5429" y="86868"/>
                  </a:lnTo>
                  <a:lnTo>
                    <a:pt x="2476" y="83153"/>
                  </a:lnTo>
                  <a:lnTo>
                    <a:pt x="0" y="77628"/>
                  </a:lnTo>
                  <a:lnTo>
                    <a:pt x="0" y="74295"/>
                  </a:lnTo>
                  <a:lnTo>
                    <a:pt x="571" y="73342"/>
                  </a:lnTo>
                  <a:lnTo>
                    <a:pt x="2857" y="73342"/>
                  </a:lnTo>
                  <a:lnTo>
                    <a:pt x="5429" y="75629"/>
                  </a:lnTo>
                  <a:lnTo>
                    <a:pt x="9049" y="80010"/>
                  </a:lnTo>
                  <a:lnTo>
                    <a:pt x="12001" y="86391"/>
                  </a:lnTo>
                  <a:lnTo>
                    <a:pt x="13811" y="83915"/>
                  </a:lnTo>
                  <a:lnTo>
                    <a:pt x="17240" y="77152"/>
                  </a:lnTo>
                  <a:lnTo>
                    <a:pt x="23241" y="69532"/>
                  </a:lnTo>
                  <a:lnTo>
                    <a:pt x="29432" y="65151"/>
                  </a:lnTo>
                  <a:lnTo>
                    <a:pt x="34957" y="64770"/>
                  </a:lnTo>
                  <a:lnTo>
                    <a:pt x="39529" y="63532"/>
                  </a:lnTo>
                  <a:lnTo>
                    <a:pt x="43339" y="61341"/>
                  </a:lnTo>
                  <a:lnTo>
                    <a:pt x="49911" y="62198"/>
                  </a:lnTo>
                  <a:lnTo>
                    <a:pt x="54673" y="63817"/>
                  </a:lnTo>
                  <a:lnTo>
                    <a:pt x="56197" y="62865"/>
                  </a:lnTo>
                  <a:lnTo>
                    <a:pt x="58103" y="58864"/>
                  </a:lnTo>
                  <a:lnTo>
                    <a:pt x="59341" y="55340"/>
                  </a:lnTo>
                  <a:lnTo>
                    <a:pt x="69913" y="53340"/>
                  </a:lnTo>
                  <a:lnTo>
                    <a:pt x="73533" y="46672"/>
                  </a:lnTo>
                  <a:lnTo>
                    <a:pt x="75629" y="46672"/>
                  </a:lnTo>
                  <a:lnTo>
                    <a:pt x="77914" y="45720"/>
                  </a:lnTo>
                  <a:lnTo>
                    <a:pt x="80200" y="43148"/>
                  </a:lnTo>
                  <a:lnTo>
                    <a:pt x="82296" y="42100"/>
                  </a:lnTo>
                  <a:lnTo>
                    <a:pt x="84011" y="43434"/>
                  </a:lnTo>
                  <a:lnTo>
                    <a:pt x="86296" y="44196"/>
                  </a:lnTo>
                  <a:lnTo>
                    <a:pt x="88582" y="42672"/>
                  </a:lnTo>
                  <a:lnTo>
                    <a:pt x="92107" y="34957"/>
                  </a:lnTo>
                  <a:lnTo>
                    <a:pt x="94012" y="33814"/>
                  </a:lnTo>
                  <a:lnTo>
                    <a:pt x="103251" y="32575"/>
                  </a:lnTo>
                  <a:lnTo>
                    <a:pt x="115919" y="28004"/>
                  </a:lnTo>
                  <a:lnTo>
                    <a:pt x="122301" y="24003"/>
                  </a:lnTo>
                  <a:lnTo>
                    <a:pt x="128588" y="21812"/>
                  </a:lnTo>
                  <a:lnTo>
                    <a:pt x="135350" y="17907"/>
                  </a:lnTo>
                  <a:lnTo>
                    <a:pt x="146018" y="14097"/>
                  </a:lnTo>
                  <a:lnTo>
                    <a:pt x="146590" y="12572"/>
                  </a:lnTo>
                  <a:lnTo>
                    <a:pt x="141637" y="8667"/>
                  </a:lnTo>
                  <a:lnTo>
                    <a:pt x="139922" y="6191"/>
                  </a:lnTo>
                  <a:lnTo>
                    <a:pt x="138779" y="3620"/>
                  </a:lnTo>
                  <a:lnTo>
                    <a:pt x="140589" y="857"/>
                  </a:lnTo>
                  <a:lnTo>
                    <a:pt x="142875" y="0"/>
                  </a:lnTo>
                  <a:lnTo>
                    <a:pt x="145923" y="1143"/>
                  </a:lnTo>
                  <a:lnTo>
                    <a:pt x="154972" y="2857"/>
                  </a:lnTo>
                  <a:lnTo>
                    <a:pt x="157353" y="4476"/>
                  </a:lnTo>
                  <a:lnTo>
                    <a:pt x="158305" y="8382"/>
                  </a:lnTo>
                  <a:lnTo>
                    <a:pt x="160591" y="12096"/>
                  </a:lnTo>
                  <a:lnTo>
                    <a:pt x="162401" y="12478"/>
                  </a:lnTo>
                  <a:lnTo>
                    <a:pt x="161734" y="18479"/>
                  </a:lnTo>
                  <a:lnTo>
                    <a:pt x="164592" y="20860"/>
                  </a:lnTo>
                  <a:lnTo>
                    <a:pt x="168783" y="22670"/>
                  </a:lnTo>
                  <a:lnTo>
                    <a:pt x="171545" y="22288"/>
                  </a:lnTo>
                  <a:lnTo>
                    <a:pt x="173546" y="19812"/>
                  </a:lnTo>
                  <a:lnTo>
                    <a:pt x="174307" y="1819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8CAF88C1-4344-9107-098C-63D205BB4359}"/>
                </a:ext>
              </a:extLst>
            </p:cNvPr>
            <p:cNvSpPr/>
            <p:nvPr/>
          </p:nvSpPr>
          <p:spPr>
            <a:xfrm>
              <a:off x="6111620" y="6689788"/>
              <a:ext cx="287464" cy="181831"/>
            </a:xfrm>
            <a:custGeom>
              <a:avLst/>
              <a:gdLst>
                <a:gd name="connsiteX0" fmla="*/ 227838 w 287464"/>
                <a:gd name="connsiteY0" fmla="*/ 23907 h 181831"/>
                <a:gd name="connsiteX1" fmla="*/ 229743 w 287464"/>
                <a:gd name="connsiteY1" fmla="*/ 25146 h 181831"/>
                <a:gd name="connsiteX2" fmla="*/ 234315 w 287464"/>
                <a:gd name="connsiteY2" fmla="*/ 29337 h 181831"/>
                <a:gd name="connsiteX3" fmla="*/ 233267 w 287464"/>
                <a:gd name="connsiteY3" fmla="*/ 36385 h 181831"/>
                <a:gd name="connsiteX4" fmla="*/ 228028 w 287464"/>
                <a:gd name="connsiteY4" fmla="*/ 47815 h 181831"/>
                <a:gd name="connsiteX5" fmla="*/ 225266 w 287464"/>
                <a:gd name="connsiteY5" fmla="*/ 57055 h 181831"/>
                <a:gd name="connsiteX6" fmla="*/ 224981 w 287464"/>
                <a:gd name="connsiteY6" fmla="*/ 64103 h 181831"/>
                <a:gd name="connsiteX7" fmla="*/ 225457 w 287464"/>
                <a:gd name="connsiteY7" fmla="*/ 67437 h 181831"/>
                <a:gd name="connsiteX8" fmla="*/ 226409 w 287464"/>
                <a:gd name="connsiteY8" fmla="*/ 67437 h 181831"/>
                <a:gd name="connsiteX9" fmla="*/ 231362 w 287464"/>
                <a:gd name="connsiteY9" fmla="*/ 67913 h 181831"/>
                <a:gd name="connsiteX10" fmla="*/ 233934 w 287464"/>
                <a:gd name="connsiteY10" fmla="*/ 67913 h 181831"/>
                <a:gd name="connsiteX11" fmla="*/ 241935 w 287464"/>
                <a:gd name="connsiteY11" fmla="*/ 69818 h 181831"/>
                <a:gd name="connsiteX12" fmla="*/ 248412 w 287464"/>
                <a:gd name="connsiteY12" fmla="*/ 72580 h 181831"/>
                <a:gd name="connsiteX13" fmla="*/ 249650 w 287464"/>
                <a:gd name="connsiteY13" fmla="*/ 75533 h 181831"/>
                <a:gd name="connsiteX14" fmla="*/ 250508 w 287464"/>
                <a:gd name="connsiteY14" fmla="*/ 79153 h 181831"/>
                <a:gd name="connsiteX15" fmla="*/ 258127 w 287464"/>
                <a:gd name="connsiteY15" fmla="*/ 84010 h 181831"/>
                <a:gd name="connsiteX16" fmla="*/ 266891 w 287464"/>
                <a:gd name="connsiteY16" fmla="*/ 87153 h 181831"/>
                <a:gd name="connsiteX17" fmla="*/ 269843 w 287464"/>
                <a:gd name="connsiteY17" fmla="*/ 86201 h 181831"/>
                <a:gd name="connsiteX18" fmla="*/ 280702 w 287464"/>
                <a:gd name="connsiteY18" fmla="*/ 74676 h 181831"/>
                <a:gd name="connsiteX19" fmla="*/ 284893 w 287464"/>
                <a:gd name="connsiteY19" fmla="*/ 76676 h 181831"/>
                <a:gd name="connsiteX20" fmla="*/ 287465 w 287464"/>
                <a:gd name="connsiteY20" fmla="*/ 82677 h 181831"/>
                <a:gd name="connsiteX21" fmla="*/ 287369 w 287464"/>
                <a:gd name="connsiteY21" fmla="*/ 85915 h 181831"/>
                <a:gd name="connsiteX22" fmla="*/ 284321 w 287464"/>
                <a:gd name="connsiteY22" fmla="*/ 98107 h 181831"/>
                <a:gd name="connsiteX23" fmla="*/ 283845 w 287464"/>
                <a:gd name="connsiteY23" fmla="*/ 104584 h 181831"/>
                <a:gd name="connsiteX24" fmla="*/ 286417 w 287464"/>
                <a:gd name="connsiteY24" fmla="*/ 108871 h 181831"/>
                <a:gd name="connsiteX25" fmla="*/ 286702 w 287464"/>
                <a:gd name="connsiteY25" fmla="*/ 112300 h 181831"/>
                <a:gd name="connsiteX26" fmla="*/ 285941 w 287464"/>
                <a:gd name="connsiteY26" fmla="*/ 115348 h 181831"/>
                <a:gd name="connsiteX27" fmla="*/ 281559 w 287464"/>
                <a:gd name="connsiteY27" fmla="*/ 115633 h 181831"/>
                <a:gd name="connsiteX28" fmla="*/ 275749 w 287464"/>
                <a:gd name="connsiteY28" fmla="*/ 113919 h 181831"/>
                <a:gd name="connsiteX29" fmla="*/ 270796 w 287464"/>
                <a:gd name="connsiteY29" fmla="*/ 108680 h 181831"/>
                <a:gd name="connsiteX30" fmla="*/ 267081 w 287464"/>
                <a:gd name="connsiteY30" fmla="*/ 109347 h 181831"/>
                <a:gd name="connsiteX31" fmla="*/ 263842 w 287464"/>
                <a:gd name="connsiteY31" fmla="*/ 110680 h 181831"/>
                <a:gd name="connsiteX32" fmla="*/ 262223 w 287464"/>
                <a:gd name="connsiteY32" fmla="*/ 115633 h 181831"/>
                <a:gd name="connsiteX33" fmla="*/ 260794 w 287464"/>
                <a:gd name="connsiteY33" fmla="*/ 121539 h 181831"/>
                <a:gd name="connsiteX34" fmla="*/ 261271 w 287464"/>
                <a:gd name="connsiteY34" fmla="*/ 124777 h 181831"/>
                <a:gd name="connsiteX35" fmla="*/ 263557 w 287464"/>
                <a:gd name="connsiteY35" fmla="*/ 127349 h 181831"/>
                <a:gd name="connsiteX36" fmla="*/ 265367 w 287464"/>
                <a:gd name="connsiteY36" fmla="*/ 132683 h 181831"/>
                <a:gd name="connsiteX37" fmla="*/ 266605 w 287464"/>
                <a:gd name="connsiteY37" fmla="*/ 139636 h 181831"/>
                <a:gd name="connsiteX38" fmla="*/ 267652 w 287464"/>
                <a:gd name="connsiteY38" fmla="*/ 142780 h 181831"/>
                <a:gd name="connsiteX39" fmla="*/ 266509 w 287464"/>
                <a:gd name="connsiteY39" fmla="*/ 144208 h 181831"/>
                <a:gd name="connsiteX40" fmla="*/ 263461 w 287464"/>
                <a:gd name="connsiteY40" fmla="*/ 145161 h 181831"/>
                <a:gd name="connsiteX41" fmla="*/ 260890 w 287464"/>
                <a:gd name="connsiteY41" fmla="*/ 144208 h 181831"/>
                <a:gd name="connsiteX42" fmla="*/ 256508 w 287464"/>
                <a:gd name="connsiteY42" fmla="*/ 135921 h 181831"/>
                <a:gd name="connsiteX43" fmla="*/ 254413 w 287464"/>
                <a:gd name="connsiteY43" fmla="*/ 132779 h 181831"/>
                <a:gd name="connsiteX44" fmla="*/ 250889 w 287464"/>
                <a:gd name="connsiteY44" fmla="*/ 132206 h 181831"/>
                <a:gd name="connsiteX45" fmla="*/ 244697 w 287464"/>
                <a:gd name="connsiteY45" fmla="*/ 134207 h 181831"/>
                <a:gd name="connsiteX46" fmla="*/ 235172 w 287464"/>
                <a:gd name="connsiteY46" fmla="*/ 138874 h 181831"/>
                <a:gd name="connsiteX47" fmla="*/ 231362 w 287464"/>
                <a:gd name="connsiteY47" fmla="*/ 138874 h 181831"/>
                <a:gd name="connsiteX48" fmla="*/ 228124 w 287464"/>
                <a:gd name="connsiteY48" fmla="*/ 137922 h 181831"/>
                <a:gd name="connsiteX49" fmla="*/ 225076 w 287464"/>
                <a:gd name="connsiteY49" fmla="*/ 134016 h 181831"/>
                <a:gd name="connsiteX50" fmla="*/ 222504 w 287464"/>
                <a:gd name="connsiteY50" fmla="*/ 126396 h 181831"/>
                <a:gd name="connsiteX51" fmla="*/ 221647 w 287464"/>
                <a:gd name="connsiteY51" fmla="*/ 121634 h 181831"/>
                <a:gd name="connsiteX52" fmla="*/ 219837 w 287464"/>
                <a:gd name="connsiteY52" fmla="*/ 121729 h 181831"/>
                <a:gd name="connsiteX53" fmla="*/ 213741 w 287464"/>
                <a:gd name="connsiteY53" fmla="*/ 120396 h 181831"/>
                <a:gd name="connsiteX54" fmla="*/ 210884 w 287464"/>
                <a:gd name="connsiteY54" fmla="*/ 122301 h 181831"/>
                <a:gd name="connsiteX55" fmla="*/ 210884 w 287464"/>
                <a:gd name="connsiteY55" fmla="*/ 130016 h 181831"/>
                <a:gd name="connsiteX56" fmla="*/ 210312 w 287464"/>
                <a:gd name="connsiteY56" fmla="*/ 139732 h 181831"/>
                <a:gd name="connsiteX57" fmla="*/ 207264 w 287464"/>
                <a:gd name="connsiteY57" fmla="*/ 146018 h 181831"/>
                <a:gd name="connsiteX58" fmla="*/ 198787 w 287464"/>
                <a:gd name="connsiteY58" fmla="*/ 156781 h 181831"/>
                <a:gd name="connsiteX59" fmla="*/ 195643 w 287464"/>
                <a:gd name="connsiteY59" fmla="*/ 161448 h 181831"/>
                <a:gd name="connsiteX60" fmla="*/ 194405 w 287464"/>
                <a:gd name="connsiteY60" fmla="*/ 164878 h 181831"/>
                <a:gd name="connsiteX61" fmla="*/ 194119 w 287464"/>
                <a:gd name="connsiteY61" fmla="*/ 167735 h 181831"/>
                <a:gd name="connsiteX62" fmla="*/ 195453 w 287464"/>
                <a:gd name="connsiteY62" fmla="*/ 172783 h 181831"/>
                <a:gd name="connsiteX63" fmla="*/ 197167 w 287464"/>
                <a:gd name="connsiteY63" fmla="*/ 177641 h 181831"/>
                <a:gd name="connsiteX64" fmla="*/ 195739 w 287464"/>
                <a:gd name="connsiteY64" fmla="*/ 180404 h 181831"/>
                <a:gd name="connsiteX65" fmla="*/ 191262 w 287464"/>
                <a:gd name="connsiteY65" fmla="*/ 181832 h 181831"/>
                <a:gd name="connsiteX66" fmla="*/ 188119 w 287464"/>
                <a:gd name="connsiteY66" fmla="*/ 178879 h 181831"/>
                <a:gd name="connsiteX67" fmla="*/ 186881 w 287464"/>
                <a:gd name="connsiteY67" fmla="*/ 173736 h 181831"/>
                <a:gd name="connsiteX68" fmla="*/ 180023 w 287464"/>
                <a:gd name="connsiteY68" fmla="*/ 166592 h 181831"/>
                <a:gd name="connsiteX69" fmla="*/ 183166 w 287464"/>
                <a:gd name="connsiteY69" fmla="*/ 160591 h 181831"/>
                <a:gd name="connsiteX70" fmla="*/ 182594 w 287464"/>
                <a:gd name="connsiteY70" fmla="*/ 159067 h 181831"/>
                <a:gd name="connsiteX71" fmla="*/ 171259 w 287464"/>
                <a:gd name="connsiteY71" fmla="*/ 156019 h 181831"/>
                <a:gd name="connsiteX72" fmla="*/ 166402 w 287464"/>
                <a:gd name="connsiteY72" fmla="*/ 151447 h 181831"/>
                <a:gd name="connsiteX73" fmla="*/ 159544 w 287464"/>
                <a:gd name="connsiteY73" fmla="*/ 143541 h 181831"/>
                <a:gd name="connsiteX74" fmla="*/ 158210 w 287464"/>
                <a:gd name="connsiteY74" fmla="*/ 140112 h 181831"/>
                <a:gd name="connsiteX75" fmla="*/ 158496 w 287464"/>
                <a:gd name="connsiteY75" fmla="*/ 128968 h 181831"/>
                <a:gd name="connsiteX76" fmla="*/ 158115 w 287464"/>
                <a:gd name="connsiteY76" fmla="*/ 126301 h 181831"/>
                <a:gd name="connsiteX77" fmla="*/ 157258 w 287464"/>
                <a:gd name="connsiteY77" fmla="*/ 124968 h 181831"/>
                <a:gd name="connsiteX78" fmla="*/ 153924 w 287464"/>
                <a:gd name="connsiteY78" fmla="*/ 125063 h 181831"/>
                <a:gd name="connsiteX79" fmla="*/ 149257 w 287464"/>
                <a:gd name="connsiteY79" fmla="*/ 128968 h 181831"/>
                <a:gd name="connsiteX80" fmla="*/ 144970 w 287464"/>
                <a:gd name="connsiteY80" fmla="*/ 134683 h 181831"/>
                <a:gd name="connsiteX81" fmla="*/ 136303 w 287464"/>
                <a:gd name="connsiteY81" fmla="*/ 141160 h 181831"/>
                <a:gd name="connsiteX82" fmla="*/ 135350 w 287464"/>
                <a:gd name="connsiteY82" fmla="*/ 142589 h 181831"/>
                <a:gd name="connsiteX83" fmla="*/ 138303 w 287464"/>
                <a:gd name="connsiteY83" fmla="*/ 148875 h 181831"/>
                <a:gd name="connsiteX84" fmla="*/ 138113 w 287464"/>
                <a:gd name="connsiteY84" fmla="*/ 151352 h 181831"/>
                <a:gd name="connsiteX85" fmla="*/ 131064 w 287464"/>
                <a:gd name="connsiteY85" fmla="*/ 161448 h 181831"/>
                <a:gd name="connsiteX86" fmla="*/ 129731 w 287464"/>
                <a:gd name="connsiteY86" fmla="*/ 164782 h 181831"/>
                <a:gd name="connsiteX87" fmla="*/ 120682 w 287464"/>
                <a:gd name="connsiteY87" fmla="*/ 171069 h 181831"/>
                <a:gd name="connsiteX88" fmla="*/ 116586 w 287464"/>
                <a:gd name="connsiteY88" fmla="*/ 173355 h 181831"/>
                <a:gd name="connsiteX89" fmla="*/ 104013 w 287464"/>
                <a:gd name="connsiteY89" fmla="*/ 168783 h 181831"/>
                <a:gd name="connsiteX90" fmla="*/ 100584 w 287464"/>
                <a:gd name="connsiteY90" fmla="*/ 168211 h 181831"/>
                <a:gd name="connsiteX91" fmla="*/ 94964 w 287464"/>
                <a:gd name="connsiteY91" fmla="*/ 171355 h 181831"/>
                <a:gd name="connsiteX92" fmla="*/ 87058 w 287464"/>
                <a:gd name="connsiteY92" fmla="*/ 174307 h 181831"/>
                <a:gd name="connsiteX93" fmla="*/ 74295 w 287464"/>
                <a:gd name="connsiteY93" fmla="*/ 177165 h 181831"/>
                <a:gd name="connsiteX94" fmla="*/ 69628 w 287464"/>
                <a:gd name="connsiteY94" fmla="*/ 175069 h 181831"/>
                <a:gd name="connsiteX95" fmla="*/ 67437 w 287464"/>
                <a:gd name="connsiteY95" fmla="*/ 173069 h 181831"/>
                <a:gd name="connsiteX96" fmla="*/ 66294 w 287464"/>
                <a:gd name="connsiteY96" fmla="*/ 170021 h 181831"/>
                <a:gd name="connsiteX97" fmla="*/ 63056 w 287464"/>
                <a:gd name="connsiteY97" fmla="*/ 164592 h 181831"/>
                <a:gd name="connsiteX98" fmla="*/ 59436 w 287464"/>
                <a:gd name="connsiteY98" fmla="*/ 161448 h 181831"/>
                <a:gd name="connsiteX99" fmla="*/ 56959 w 287464"/>
                <a:gd name="connsiteY99" fmla="*/ 158019 h 181831"/>
                <a:gd name="connsiteX100" fmla="*/ 53626 w 287464"/>
                <a:gd name="connsiteY100" fmla="*/ 154210 h 181831"/>
                <a:gd name="connsiteX101" fmla="*/ 51435 w 287464"/>
                <a:gd name="connsiteY101" fmla="*/ 150971 h 181831"/>
                <a:gd name="connsiteX102" fmla="*/ 54292 w 287464"/>
                <a:gd name="connsiteY102" fmla="*/ 140779 h 181831"/>
                <a:gd name="connsiteX103" fmla="*/ 52197 w 287464"/>
                <a:gd name="connsiteY103" fmla="*/ 137255 h 181831"/>
                <a:gd name="connsiteX104" fmla="*/ 51149 w 287464"/>
                <a:gd name="connsiteY104" fmla="*/ 132112 h 181831"/>
                <a:gd name="connsiteX105" fmla="*/ 51721 w 287464"/>
                <a:gd name="connsiteY105" fmla="*/ 128588 h 181831"/>
                <a:gd name="connsiteX106" fmla="*/ 50578 w 287464"/>
                <a:gd name="connsiteY106" fmla="*/ 127825 h 181831"/>
                <a:gd name="connsiteX107" fmla="*/ 39053 w 287464"/>
                <a:gd name="connsiteY107" fmla="*/ 125825 h 181831"/>
                <a:gd name="connsiteX108" fmla="*/ 29432 w 287464"/>
                <a:gd name="connsiteY108" fmla="*/ 126396 h 181831"/>
                <a:gd name="connsiteX109" fmla="*/ 22574 w 287464"/>
                <a:gd name="connsiteY109" fmla="*/ 129825 h 181831"/>
                <a:gd name="connsiteX110" fmla="*/ 17050 w 287464"/>
                <a:gd name="connsiteY110" fmla="*/ 135541 h 181831"/>
                <a:gd name="connsiteX111" fmla="*/ 16288 w 287464"/>
                <a:gd name="connsiteY111" fmla="*/ 136684 h 181831"/>
                <a:gd name="connsiteX112" fmla="*/ 16669 w 287464"/>
                <a:gd name="connsiteY112" fmla="*/ 137731 h 181831"/>
                <a:gd name="connsiteX113" fmla="*/ 19431 w 287464"/>
                <a:gd name="connsiteY113" fmla="*/ 142970 h 181831"/>
                <a:gd name="connsiteX114" fmla="*/ 14764 w 287464"/>
                <a:gd name="connsiteY114" fmla="*/ 148399 h 181831"/>
                <a:gd name="connsiteX115" fmla="*/ 7525 w 287464"/>
                <a:gd name="connsiteY115" fmla="*/ 152685 h 181831"/>
                <a:gd name="connsiteX116" fmla="*/ 2381 w 287464"/>
                <a:gd name="connsiteY116" fmla="*/ 153066 h 181831"/>
                <a:gd name="connsiteX117" fmla="*/ 95 w 287464"/>
                <a:gd name="connsiteY117" fmla="*/ 152305 h 181831"/>
                <a:gd name="connsiteX118" fmla="*/ 0 w 287464"/>
                <a:gd name="connsiteY118" fmla="*/ 146399 h 181831"/>
                <a:gd name="connsiteX119" fmla="*/ 4286 w 287464"/>
                <a:gd name="connsiteY119" fmla="*/ 144208 h 181831"/>
                <a:gd name="connsiteX120" fmla="*/ 8096 w 287464"/>
                <a:gd name="connsiteY120" fmla="*/ 140398 h 181831"/>
                <a:gd name="connsiteX121" fmla="*/ 9430 w 287464"/>
                <a:gd name="connsiteY121" fmla="*/ 135064 h 181831"/>
                <a:gd name="connsiteX122" fmla="*/ 9906 w 287464"/>
                <a:gd name="connsiteY122" fmla="*/ 131254 h 181831"/>
                <a:gd name="connsiteX123" fmla="*/ 5810 w 287464"/>
                <a:gd name="connsiteY123" fmla="*/ 126682 h 181831"/>
                <a:gd name="connsiteX124" fmla="*/ 6287 w 287464"/>
                <a:gd name="connsiteY124" fmla="*/ 123825 h 181831"/>
                <a:gd name="connsiteX125" fmla="*/ 8858 w 287464"/>
                <a:gd name="connsiteY125" fmla="*/ 118491 h 181831"/>
                <a:gd name="connsiteX126" fmla="*/ 10287 w 287464"/>
                <a:gd name="connsiteY126" fmla="*/ 113729 h 181831"/>
                <a:gd name="connsiteX127" fmla="*/ 12287 w 287464"/>
                <a:gd name="connsiteY127" fmla="*/ 109632 h 181831"/>
                <a:gd name="connsiteX128" fmla="*/ 20193 w 287464"/>
                <a:gd name="connsiteY128" fmla="*/ 102965 h 181831"/>
                <a:gd name="connsiteX129" fmla="*/ 28289 w 287464"/>
                <a:gd name="connsiteY129" fmla="*/ 96202 h 181831"/>
                <a:gd name="connsiteX130" fmla="*/ 29432 w 287464"/>
                <a:gd name="connsiteY130" fmla="*/ 88963 h 181831"/>
                <a:gd name="connsiteX131" fmla="*/ 30099 w 287464"/>
                <a:gd name="connsiteY131" fmla="*/ 80200 h 181831"/>
                <a:gd name="connsiteX132" fmla="*/ 31242 w 287464"/>
                <a:gd name="connsiteY132" fmla="*/ 78105 h 181831"/>
                <a:gd name="connsiteX133" fmla="*/ 42005 w 287464"/>
                <a:gd name="connsiteY133" fmla="*/ 72866 h 181831"/>
                <a:gd name="connsiteX134" fmla="*/ 44672 w 287464"/>
                <a:gd name="connsiteY134" fmla="*/ 70771 h 181831"/>
                <a:gd name="connsiteX135" fmla="*/ 46101 w 287464"/>
                <a:gd name="connsiteY135" fmla="*/ 67818 h 181831"/>
                <a:gd name="connsiteX136" fmla="*/ 54578 w 287464"/>
                <a:gd name="connsiteY136" fmla="*/ 58007 h 181831"/>
                <a:gd name="connsiteX137" fmla="*/ 62960 w 287464"/>
                <a:gd name="connsiteY137" fmla="*/ 48196 h 181831"/>
                <a:gd name="connsiteX138" fmla="*/ 64675 w 287464"/>
                <a:gd name="connsiteY138" fmla="*/ 44862 h 181831"/>
                <a:gd name="connsiteX139" fmla="*/ 66103 w 287464"/>
                <a:gd name="connsiteY139" fmla="*/ 42957 h 181831"/>
                <a:gd name="connsiteX140" fmla="*/ 66103 w 287464"/>
                <a:gd name="connsiteY140" fmla="*/ 41338 h 181831"/>
                <a:gd name="connsiteX141" fmla="*/ 65056 w 287464"/>
                <a:gd name="connsiteY141" fmla="*/ 40100 h 181831"/>
                <a:gd name="connsiteX142" fmla="*/ 61055 w 287464"/>
                <a:gd name="connsiteY142" fmla="*/ 39338 h 181831"/>
                <a:gd name="connsiteX143" fmla="*/ 59626 w 287464"/>
                <a:gd name="connsiteY143" fmla="*/ 36195 h 181831"/>
                <a:gd name="connsiteX144" fmla="*/ 64008 w 287464"/>
                <a:gd name="connsiteY144" fmla="*/ 30575 h 181831"/>
                <a:gd name="connsiteX145" fmla="*/ 69437 w 287464"/>
                <a:gd name="connsiteY145" fmla="*/ 27146 h 181831"/>
                <a:gd name="connsiteX146" fmla="*/ 74771 w 287464"/>
                <a:gd name="connsiteY146" fmla="*/ 27146 h 181831"/>
                <a:gd name="connsiteX147" fmla="*/ 76867 w 287464"/>
                <a:gd name="connsiteY147" fmla="*/ 28670 h 181831"/>
                <a:gd name="connsiteX148" fmla="*/ 76772 w 287464"/>
                <a:gd name="connsiteY148" fmla="*/ 30575 h 181831"/>
                <a:gd name="connsiteX149" fmla="*/ 79058 w 287464"/>
                <a:gd name="connsiteY149" fmla="*/ 32575 h 181831"/>
                <a:gd name="connsiteX150" fmla="*/ 83058 w 287464"/>
                <a:gd name="connsiteY150" fmla="*/ 33242 h 181831"/>
                <a:gd name="connsiteX151" fmla="*/ 88011 w 287464"/>
                <a:gd name="connsiteY151" fmla="*/ 32480 h 181831"/>
                <a:gd name="connsiteX152" fmla="*/ 92964 w 287464"/>
                <a:gd name="connsiteY152" fmla="*/ 30385 h 181831"/>
                <a:gd name="connsiteX153" fmla="*/ 96012 w 287464"/>
                <a:gd name="connsiteY153" fmla="*/ 25432 h 181831"/>
                <a:gd name="connsiteX154" fmla="*/ 97726 w 287464"/>
                <a:gd name="connsiteY154" fmla="*/ 21717 h 181831"/>
                <a:gd name="connsiteX155" fmla="*/ 105537 w 287464"/>
                <a:gd name="connsiteY155" fmla="*/ 17430 h 181831"/>
                <a:gd name="connsiteX156" fmla="*/ 110776 w 287464"/>
                <a:gd name="connsiteY156" fmla="*/ 19526 h 181831"/>
                <a:gd name="connsiteX157" fmla="*/ 125444 w 287464"/>
                <a:gd name="connsiteY157" fmla="*/ 20098 h 181831"/>
                <a:gd name="connsiteX158" fmla="*/ 136112 w 287464"/>
                <a:gd name="connsiteY158" fmla="*/ 18955 h 181831"/>
                <a:gd name="connsiteX159" fmla="*/ 142875 w 287464"/>
                <a:gd name="connsiteY159" fmla="*/ 16002 h 181831"/>
                <a:gd name="connsiteX160" fmla="*/ 151162 w 287464"/>
                <a:gd name="connsiteY160" fmla="*/ 16002 h 181831"/>
                <a:gd name="connsiteX161" fmla="*/ 156686 w 287464"/>
                <a:gd name="connsiteY161" fmla="*/ 17716 h 181831"/>
                <a:gd name="connsiteX162" fmla="*/ 157734 w 287464"/>
                <a:gd name="connsiteY162" fmla="*/ 17430 h 181831"/>
                <a:gd name="connsiteX163" fmla="*/ 159258 w 287464"/>
                <a:gd name="connsiteY163" fmla="*/ 17050 h 181831"/>
                <a:gd name="connsiteX164" fmla="*/ 160782 w 287464"/>
                <a:gd name="connsiteY164" fmla="*/ 15525 h 181831"/>
                <a:gd name="connsiteX165" fmla="*/ 166021 w 287464"/>
                <a:gd name="connsiteY165" fmla="*/ 14382 h 181831"/>
                <a:gd name="connsiteX166" fmla="*/ 166688 w 287464"/>
                <a:gd name="connsiteY166" fmla="*/ 13144 h 181831"/>
                <a:gd name="connsiteX167" fmla="*/ 166497 w 287464"/>
                <a:gd name="connsiteY167" fmla="*/ 11811 h 181831"/>
                <a:gd name="connsiteX168" fmla="*/ 165544 w 287464"/>
                <a:gd name="connsiteY168" fmla="*/ 11049 h 181831"/>
                <a:gd name="connsiteX169" fmla="*/ 159067 w 287464"/>
                <a:gd name="connsiteY169" fmla="*/ 11811 h 181831"/>
                <a:gd name="connsiteX170" fmla="*/ 156591 w 287464"/>
                <a:gd name="connsiteY170" fmla="*/ 10763 h 181831"/>
                <a:gd name="connsiteX171" fmla="*/ 156019 w 287464"/>
                <a:gd name="connsiteY171" fmla="*/ 8381 h 181831"/>
                <a:gd name="connsiteX172" fmla="*/ 158020 w 287464"/>
                <a:gd name="connsiteY172" fmla="*/ 4191 h 181831"/>
                <a:gd name="connsiteX173" fmla="*/ 162782 w 287464"/>
                <a:gd name="connsiteY173" fmla="*/ 857 h 181831"/>
                <a:gd name="connsiteX174" fmla="*/ 166878 w 287464"/>
                <a:gd name="connsiteY174" fmla="*/ 0 h 181831"/>
                <a:gd name="connsiteX175" fmla="*/ 169735 w 287464"/>
                <a:gd name="connsiteY175" fmla="*/ 952 h 181831"/>
                <a:gd name="connsiteX176" fmla="*/ 176784 w 287464"/>
                <a:gd name="connsiteY176" fmla="*/ 7239 h 181831"/>
                <a:gd name="connsiteX177" fmla="*/ 178499 w 287464"/>
                <a:gd name="connsiteY177" fmla="*/ 7429 h 181831"/>
                <a:gd name="connsiteX178" fmla="*/ 179451 w 287464"/>
                <a:gd name="connsiteY178" fmla="*/ 6286 h 181831"/>
                <a:gd name="connsiteX179" fmla="*/ 180975 w 287464"/>
                <a:gd name="connsiteY179" fmla="*/ 5619 h 181831"/>
                <a:gd name="connsiteX180" fmla="*/ 183356 w 287464"/>
                <a:gd name="connsiteY180" fmla="*/ 6858 h 181831"/>
                <a:gd name="connsiteX181" fmla="*/ 186118 w 287464"/>
                <a:gd name="connsiteY181" fmla="*/ 10763 h 181831"/>
                <a:gd name="connsiteX182" fmla="*/ 186595 w 287464"/>
                <a:gd name="connsiteY182" fmla="*/ 11335 h 181831"/>
                <a:gd name="connsiteX183" fmla="*/ 202406 w 287464"/>
                <a:gd name="connsiteY183" fmla="*/ 10001 h 181831"/>
                <a:gd name="connsiteX184" fmla="*/ 205931 w 287464"/>
                <a:gd name="connsiteY184" fmla="*/ 10001 h 181831"/>
                <a:gd name="connsiteX185" fmla="*/ 216694 w 287464"/>
                <a:gd name="connsiteY185" fmla="*/ 16764 h 181831"/>
                <a:gd name="connsiteX186" fmla="*/ 227838 w 287464"/>
                <a:gd name="connsiteY186" fmla="*/ 23907 h 181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87464" h="181831">
                  <a:moveTo>
                    <a:pt x="227838" y="23907"/>
                  </a:moveTo>
                  <a:lnTo>
                    <a:pt x="229743" y="25146"/>
                  </a:lnTo>
                  <a:lnTo>
                    <a:pt x="234315" y="29337"/>
                  </a:lnTo>
                  <a:lnTo>
                    <a:pt x="233267" y="36385"/>
                  </a:lnTo>
                  <a:lnTo>
                    <a:pt x="228028" y="47815"/>
                  </a:lnTo>
                  <a:lnTo>
                    <a:pt x="225266" y="57055"/>
                  </a:lnTo>
                  <a:lnTo>
                    <a:pt x="224981" y="64103"/>
                  </a:lnTo>
                  <a:lnTo>
                    <a:pt x="225457" y="67437"/>
                  </a:lnTo>
                  <a:lnTo>
                    <a:pt x="226409" y="67437"/>
                  </a:lnTo>
                  <a:lnTo>
                    <a:pt x="231362" y="67913"/>
                  </a:lnTo>
                  <a:lnTo>
                    <a:pt x="233934" y="67913"/>
                  </a:lnTo>
                  <a:lnTo>
                    <a:pt x="241935" y="69818"/>
                  </a:lnTo>
                  <a:lnTo>
                    <a:pt x="248412" y="72580"/>
                  </a:lnTo>
                  <a:lnTo>
                    <a:pt x="249650" y="75533"/>
                  </a:lnTo>
                  <a:lnTo>
                    <a:pt x="250508" y="79153"/>
                  </a:lnTo>
                  <a:lnTo>
                    <a:pt x="258127" y="84010"/>
                  </a:lnTo>
                  <a:lnTo>
                    <a:pt x="266891" y="87153"/>
                  </a:lnTo>
                  <a:lnTo>
                    <a:pt x="269843" y="86201"/>
                  </a:lnTo>
                  <a:lnTo>
                    <a:pt x="280702" y="74676"/>
                  </a:lnTo>
                  <a:lnTo>
                    <a:pt x="284893" y="76676"/>
                  </a:lnTo>
                  <a:lnTo>
                    <a:pt x="287465" y="82677"/>
                  </a:lnTo>
                  <a:lnTo>
                    <a:pt x="287369" y="85915"/>
                  </a:lnTo>
                  <a:lnTo>
                    <a:pt x="284321" y="98107"/>
                  </a:lnTo>
                  <a:lnTo>
                    <a:pt x="283845" y="104584"/>
                  </a:lnTo>
                  <a:lnTo>
                    <a:pt x="286417" y="108871"/>
                  </a:lnTo>
                  <a:lnTo>
                    <a:pt x="286702" y="112300"/>
                  </a:lnTo>
                  <a:lnTo>
                    <a:pt x="285941" y="115348"/>
                  </a:lnTo>
                  <a:lnTo>
                    <a:pt x="281559" y="115633"/>
                  </a:lnTo>
                  <a:lnTo>
                    <a:pt x="275749" y="113919"/>
                  </a:lnTo>
                  <a:lnTo>
                    <a:pt x="270796" y="108680"/>
                  </a:lnTo>
                  <a:lnTo>
                    <a:pt x="267081" y="109347"/>
                  </a:lnTo>
                  <a:lnTo>
                    <a:pt x="263842" y="110680"/>
                  </a:lnTo>
                  <a:lnTo>
                    <a:pt x="262223" y="115633"/>
                  </a:lnTo>
                  <a:lnTo>
                    <a:pt x="260794" y="121539"/>
                  </a:lnTo>
                  <a:lnTo>
                    <a:pt x="261271" y="124777"/>
                  </a:lnTo>
                  <a:lnTo>
                    <a:pt x="263557" y="127349"/>
                  </a:lnTo>
                  <a:lnTo>
                    <a:pt x="265367" y="132683"/>
                  </a:lnTo>
                  <a:lnTo>
                    <a:pt x="266605" y="139636"/>
                  </a:lnTo>
                  <a:lnTo>
                    <a:pt x="267652" y="142780"/>
                  </a:lnTo>
                  <a:lnTo>
                    <a:pt x="266509" y="144208"/>
                  </a:lnTo>
                  <a:lnTo>
                    <a:pt x="263461" y="145161"/>
                  </a:lnTo>
                  <a:lnTo>
                    <a:pt x="260890" y="144208"/>
                  </a:lnTo>
                  <a:lnTo>
                    <a:pt x="256508" y="135921"/>
                  </a:lnTo>
                  <a:lnTo>
                    <a:pt x="254413" y="132779"/>
                  </a:lnTo>
                  <a:lnTo>
                    <a:pt x="250889" y="132206"/>
                  </a:lnTo>
                  <a:lnTo>
                    <a:pt x="244697" y="134207"/>
                  </a:lnTo>
                  <a:lnTo>
                    <a:pt x="235172" y="138874"/>
                  </a:lnTo>
                  <a:lnTo>
                    <a:pt x="231362" y="138874"/>
                  </a:lnTo>
                  <a:lnTo>
                    <a:pt x="228124" y="137922"/>
                  </a:lnTo>
                  <a:lnTo>
                    <a:pt x="225076" y="134016"/>
                  </a:lnTo>
                  <a:lnTo>
                    <a:pt x="222504" y="126396"/>
                  </a:lnTo>
                  <a:lnTo>
                    <a:pt x="221647" y="121634"/>
                  </a:lnTo>
                  <a:lnTo>
                    <a:pt x="219837" y="121729"/>
                  </a:lnTo>
                  <a:lnTo>
                    <a:pt x="213741" y="120396"/>
                  </a:lnTo>
                  <a:lnTo>
                    <a:pt x="210884" y="122301"/>
                  </a:lnTo>
                  <a:lnTo>
                    <a:pt x="210884" y="130016"/>
                  </a:lnTo>
                  <a:lnTo>
                    <a:pt x="210312" y="139732"/>
                  </a:lnTo>
                  <a:lnTo>
                    <a:pt x="207264" y="146018"/>
                  </a:lnTo>
                  <a:lnTo>
                    <a:pt x="198787" y="156781"/>
                  </a:lnTo>
                  <a:lnTo>
                    <a:pt x="195643" y="161448"/>
                  </a:lnTo>
                  <a:lnTo>
                    <a:pt x="194405" y="164878"/>
                  </a:lnTo>
                  <a:lnTo>
                    <a:pt x="194119" y="167735"/>
                  </a:lnTo>
                  <a:lnTo>
                    <a:pt x="195453" y="172783"/>
                  </a:lnTo>
                  <a:lnTo>
                    <a:pt x="197167" y="177641"/>
                  </a:lnTo>
                  <a:lnTo>
                    <a:pt x="195739" y="180404"/>
                  </a:lnTo>
                  <a:lnTo>
                    <a:pt x="191262" y="181832"/>
                  </a:lnTo>
                  <a:lnTo>
                    <a:pt x="188119" y="178879"/>
                  </a:lnTo>
                  <a:lnTo>
                    <a:pt x="186881" y="173736"/>
                  </a:lnTo>
                  <a:lnTo>
                    <a:pt x="180023" y="166592"/>
                  </a:lnTo>
                  <a:lnTo>
                    <a:pt x="183166" y="160591"/>
                  </a:lnTo>
                  <a:lnTo>
                    <a:pt x="182594" y="159067"/>
                  </a:lnTo>
                  <a:lnTo>
                    <a:pt x="171259" y="156019"/>
                  </a:lnTo>
                  <a:lnTo>
                    <a:pt x="166402" y="151447"/>
                  </a:lnTo>
                  <a:lnTo>
                    <a:pt x="159544" y="143541"/>
                  </a:lnTo>
                  <a:lnTo>
                    <a:pt x="158210" y="140112"/>
                  </a:lnTo>
                  <a:lnTo>
                    <a:pt x="158496" y="128968"/>
                  </a:lnTo>
                  <a:lnTo>
                    <a:pt x="158115" y="126301"/>
                  </a:lnTo>
                  <a:lnTo>
                    <a:pt x="157258" y="124968"/>
                  </a:lnTo>
                  <a:lnTo>
                    <a:pt x="153924" y="125063"/>
                  </a:lnTo>
                  <a:lnTo>
                    <a:pt x="149257" y="128968"/>
                  </a:lnTo>
                  <a:lnTo>
                    <a:pt x="144970" y="134683"/>
                  </a:lnTo>
                  <a:lnTo>
                    <a:pt x="136303" y="141160"/>
                  </a:lnTo>
                  <a:lnTo>
                    <a:pt x="135350" y="142589"/>
                  </a:lnTo>
                  <a:lnTo>
                    <a:pt x="138303" y="148875"/>
                  </a:lnTo>
                  <a:lnTo>
                    <a:pt x="138113" y="151352"/>
                  </a:lnTo>
                  <a:lnTo>
                    <a:pt x="131064" y="161448"/>
                  </a:lnTo>
                  <a:lnTo>
                    <a:pt x="129731" y="164782"/>
                  </a:lnTo>
                  <a:lnTo>
                    <a:pt x="120682" y="171069"/>
                  </a:lnTo>
                  <a:lnTo>
                    <a:pt x="116586" y="173355"/>
                  </a:lnTo>
                  <a:lnTo>
                    <a:pt x="104013" y="168783"/>
                  </a:lnTo>
                  <a:lnTo>
                    <a:pt x="100584" y="168211"/>
                  </a:lnTo>
                  <a:lnTo>
                    <a:pt x="94964" y="171355"/>
                  </a:lnTo>
                  <a:lnTo>
                    <a:pt x="87058" y="174307"/>
                  </a:lnTo>
                  <a:lnTo>
                    <a:pt x="74295" y="177165"/>
                  </a:lnTo>
                  <a:lnTo>
                    <a:pt x="69628" y="175069"/>
                  </a:lnTo>
                  <a:lnTo>
                    <a:pt x="67437" y="173069"/>
                  </a:lnTo>
                  <a:lnTo>
                    <a:pt x="66294" y="170021"/>
                  </a:lnTo>
                  <a:lnTo>
                    <a:pt x="63056" y="164592"/>
                  </a:lnTo>
                  <a:lnTo>
                    <a:pt x="59436" y="161448"/>
                  </a:lnTo>
                  <a:lnTo>
                    <a:pt x="56959" y="158019"/>
                  </a:lnTo>
                  <a:lnTo>
                    <a:pt x="53626" y="154210"/>
                  </a:lnTo>
                  <a:lnTo>
                    <a:pt x="51435" y="150971"/>
                  </a:lnTo>
                  <a:lnTo>
                    <a:pt x="54292" y="140779"/>
                  </a:lnTo>
                  <a:lnTo>
                    <a:pt x="52197" y="137255"/>
                  </a:lnTo>
                  <a:lnTo>
                    <a:pt x="51149" y="132112"/>
                  </a:lnTo>
                  <a:lnTo>
                    <a:pt x="51721" y="128588"/>
                  </a:lnTo>
                  <a:lnTo>
                    <a:pt x="50578" y="127825"/>
                  </a:lnTo>
                  <a:lnTo>
                    <a:pt x="39053" y="125825"/>
                  </a:lnTo>
                  <a:lnTo>
                    <a:pt x="29432" y="126396"/>
                  </a:lnTo>
                  <a:lnTo>
                    <a:pt x="22574" y="129825"/>
                  </a:lnTo>
                  <a:lnTo>
                    <a:pt x="17050" y="135541"/>
                  </a:lnTo>
                  <a:lnTo>
                    <a:pt x="16288" y="136684"/>
                  </a:lnTo>
                  <a:lnTo>
                    <a:pt x="16669" y="137731"/>
                  </a:lnTo>
                  <a:lnTo>
                    <a:pt x="19431" y="142970"/>
                  </a:lnTo>
                  <a:lnTo>
                    <a:pt x="14764" y="148399"/>
                  </a:lnTo>
                  <a:lnTo>
                    <a:pt x="7525" y="152685"/>
                  </a:lnTo>
                  <a:lnTo>
                    <a:pt x="2381" y="153066"/>
                  </a:lnTo>
                  <a:lnTo>
                    <a:pt x="95" y="152305"/>
                  </a:lnTo>
                  <a:lnTo>
                    <a:pt x="0" y="146399"/>
                  </a:lnTo>
                  <a:lnTo>
                    <a:pt x="4286" y="144208"/>
                  </a:lnTo>
                  <a:lnTo>
                    <a:pt x="8096" y="140398"/>
                  </a:lnTo>
                  <a:lnTo>
                    <a:pt x="9430" y="135064"/>
                  </a:lnTo>
                  <a:lnTo>
                    <a:pt x="9906" y="131254"/>
                  </a:lnTo>
                  <a:lnTo>
                    <a:pt x="5810" y="126682"/>
                  </a:lnTo>
                  <a:lnTo>
                    <a:pt x="6287" y="123825"/>
                  </a:lnTo>
                  <a:lnTo>
                    <a:pt x="8858" y="118491"/>
                  </a:lnTo>
                  <a:lnTo>
                    <a:pt x="10287" y="113729"/>
                  </a:lnTo>
                  <a:lnTo>
                    <a:pt x="12287" y="109632"/>
                  </a:lnTo>
                  <a:lnTo>
                    <a:pt x="20193" y="102965"/>
                  </a:lnTo>
                  <a:lnTo>
                    <a:pt x="28289" y="96202"/>
                  </a:lnTo>
                  <a:lnTo>
                    <a:pt x="29432" y="88963"/>
                  </a:lnTo>
                  <a:lnTo>
                    <a:pt x="30099" y="80200"/>
                  </a:lnTo>
                  <a:lnTo>
                    <a:pt x="31242" y="78105"/>
                  </a:lnTo>
                  <a:lnTo>
                    <a:pt x="42005" y="72866"/>
                  </a:lnTo>
                  <a:lnTo>
                    <a:pt x="44672" y="70771"/>
                  </a:lnTo>
                  <a:lnTo>
                    <a:pt x="46101" y="67818"/>
                  </a:lnTo>
                  <a:lnTo>
                    <a:pt x="54578" y="58007"/>
                  </a:lnTo>
                  <a:lnTo>
                    <a:pt x="62960" y="48196"/>
                  </a:lnTo>
                  <a:lnTo>
                    <a:pt x="64675" y="44862"/>
                  </a:lnTo>
                  <a:lnTo>
                    <a:pt x="66103" y="42957"/>
                  </a:lnTo>
                  <a:lnTo>
                    <a:pt x="66103" y="41338"/>
                  </a:lnTo>
                  <a:lnTo>
                    <a:pt x="65056" y="40100"/>
                  </a:lnTo>
                  <a:lnTo>
                    <a:pt x="61055" y="39338"/>
                  </a:lnTo>
                  <a:lnTo>
                    <a:pt x="59626" y="36195"/>
                  </a:lnTo>
                  <a:lnTo>
                    <a:pt x="64008" y="30575"/>
                  </a:lnTo>
                  <a:lnTo>
                    <a:pt x="69437" y="27146"/>
                  </a:lnTo>
                  <a:lnTo>
                    <a:pt x="74771" y="27146"/>
                  </a:lnTo>
                  <a:lnTo>
                    <a:pt x="76867" y="28670"/>
                  </a:lnTo>
                  <a:lnTo>
                    <a:pt x="76772" y="30575"/>
                  </a:lnTo>
                  <a:lnTo>
                    <a:pt x="79058" y="32575"/>
                  </a:lnTo>
                  <a:lnTo>
                    <a:pt x="83058" y="33242"/>
                  </a:lnTo>
                  <a:lnTo>
                    <a:pt x="88011" y="32480"/>
                  </a:lnTo>
                  <a:lnTo>
                    <a:pt x="92964" y="30385"/>
                  </a:lnTo>
                  <a:lnTo>
                    <a:pt x="96012" y="25432"/>
                  </a:lnTo>
                  <a:lnTo>
                    <a:pt x="97726" y="21717"/>
                  </a:lnTo>
                  <a:lnTo>
                    <a:pt x="105537" y="17430"/>
                  </a:lnTo>
                  <a:lnTo>
                    <a:pt x="110776" y="19526"/>
                  </a:lnTo>
                  <a:lnTo>
                    <a:pt x="125444" y="20098"/>
                  </a:lnTo>
                  <a:lnTo>
                    <a:pt x="136112" y="18955"/>
                  </a:lnTo>
                  <a:lnTo>
                    <a:pt x="142875" y="16002"/>
                  </a:lnTo>
                  <a:lnTo>
                    <a:pt x="151162" y="16002"/>
                  </a:lnTo>
                  <a:lnTo>
                    <a:pt x="156686" y="17716"/>
                  </a:lnTo>
                  <a:lnTo>
                    <a:pt x="157734" y="17430"/>
                  </a:lnTo>
                  <a:lnTo>
                    <a:pt x="159258" y="17050"/>
                  </a:lnTo>
                  <a:lnTo>
                    <a:pt x="160782" y="15525"/>
                  </a:lnTo>
                  <a:lnTo>
                    <a:pt x="166021" y="14382"/>
                  </a:lnTo>
                  <a:lnTo>
                    <a:pt x="166688" y="13144"/>
                  </a:lnTo>
                  <a:lnTo>
                    <a:pt x="166497" y="11811"/>
                  </a:lnTo>
                  <a:lnTo>
                    <a:pt x="165544" y="11049"/>
                  </a:lnTo>
                  <a:lnTo>
                    <a:pt x="159067" y="11811"/>
                  </a:lnTo>
                  <a:lnTo>
                    <a:pt x="156591" y="10763"/>
                  </a:lnTo>
                  <a:lnTo>
                    <a:pt x="156019" y="8381"/>
                  </a:lnTo>
                  <a:lnTo>
                    <a:pt x="158020" y="4191"/>
                  </a:lnTo>
                  <a:lnTo>
                    <a:pt x="162782" y="857"/>
                  </a:lnTo>
                  <a:lnTo>
                    <a:pt x="166878" y="0"/>
                  </a:lnTo>
                  <a:lnTo>
                    <a:pt x="169735" y="952"/>
                  </a:lnTo>
                  <a:lnTo>
                    <a:pt x="176784" y="7239"/>
                  </a:lnTo>
                  <a:lnTo>
                    <a:pt x="178499" y="7429"/>
                  </a:lnTo>
                  <a:lnTo>
                    <a:pt x="179451" y="6286"/>
                  </a:lnTo>
                  <a:lnTo>
                    <a:pt x="180975" y="5619"/>
                  </a:lnTo>
                  <a:lnTo>
                    <a:pt x="183356" y="6858"/>
                  </a:lnTo>
                  <a:lnTo>
                    <a:pt x="186118" y="10763"/>
                  </a:lnTo>
                  <a:lnTo>
                    <a:pt x="186595" y="11335"/>
                  </a:lnTo>
                  <a:lnTo>
                    <a:pt x="202406" y="10001"/>
                  </a:lnTo>
                  <a:lnTo>
                    <a:pt x="205931" y="10001"/>
                  </a:lnTo>
                  <a:lnTo>
                    <a:pt x="216694" y="16764"/>
                  </a:lnTo>
                  <a:lnTo>
                    <a:pt x="227838" y="23907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90CE27B4-B066-281B-6201-7949E9FC908A}"/>
                </a:ext>
              </a:extLst>
            </p:cNvPr>
            <p:cNvSpPr/>
            <p:nvPr/>
          </p:nvSpPr>
          <p:spPr>
            <a:xfrm>
              <a:off x="7214234" y="5817108"/>
              <a:ext cx="611124" cy="528637"/>
            </a:xfrm>
            <a:custGeom>
              <a:avLst/>
              <a:gdLst>
                <a:gd name="connsiteX0" fmla="*/ 318706 w 611124"/>
                <a:gd name="connsiteY0" fmla="*/ 381 h 528637"/>
                <a:gd name="connsiteX1" fmla="*/ 327470 w 611124"/>
                <a:gd name="connsiteY1" fmla="*/ 10382 h 528637"/>
                <a:gd name="connsiteX2" fmla="*/ 329470 w 611124"/>
                <a:gd name="connsiteY2" fmla="*/ 10763 h 528637"/>
                <a:gd name="connsiteX3" fmla="*/ 334328 w 611124"/>
                <a:gd name="connsiteY3" fmla="*/ 6858 h 528637"/>
                <a:gd name="connsiteX4" fmla="*/ 335280 w 611124"/>
                <a:gd name="connsiteY4" fmla="*/ 6572 h 528637"/>
                <a:gd name="connsiteX5" fmla="*/ 345377 w 611124"/>
                <a:gd name="connsiteY5" fmla="*/ 6191 h 528637"/>
                <a:gd name="connsiteX6" fmla="*/ 350044 w 611124"/>
                <a:gd name="connsiteY6" fmla="*/ 9715 h 528637"/>
                <a:gd name="connsiteX7" fmla="*/ 353473 w 611124"/>
                <a:gd name="connsiteY7" fmla="*/ 16478 h 528637"/>
                <a:gd name="connsiteX8" fmla="*/ 356711 w 611124"/>
                <a:gd name="connsiteY8" fmla="*/ 21907 h 528637"/>
                <a:gd name="connsiteX9" fmla="*/ 360140 w 611124"/>
                <a:gd name="connsiteY9" fmla="*/ 23336 h 528637"/>
                <a:gd name="connsiteX10" fmla="*/ 369951 w 611124"/>
                <a:gd name="connsiteY10" fmla="*/ 16573 h 528637"/>
                <a:gd name="connsiteX11" fmla="*/ 375380 w 611124"/>
                <a:gd name="connsiteY11" fmla="*/ 14288 h 528637"/>
                <a:gd name="connsiteX12" fmla="*/ 378905 w 611124"/>
                <a:gd name="connsiteY12" fmla="*/ 14383 h 528637"/>
                <a:gd name="connsiteX13" fmla="*/ 391478 w 611124"/>
                <a:gd name="connsiteY13" fmla="*/ 20479 h 528637"/>
                <a:gd name="connsiteX14" fmla="*/ 397383 w 611124"/>
                <a:gd name="connsiteY14" fmla="*/ 23813 h 528637"/>
                <a:gd name="connsiteX15" fmla="*/ 398717 w 611124"/>
                <a:gd name="connsiteY15" fmla="*/ 26861 h 528637"/>
                <a:gd name="connsiteX16" fmla="*/ 398812 w 611124"/>
                <a:gd name="connsiteY16" fmla="*/ 30385 h 528637"/>
                <a:gd name="connsiteX17" fmla="*/ 397193 w 611124"/>
                <a:gd name="connsiteY17" fmla="*/ 35623 h 528637"/>
                <a:gd name="connsiteX18" fmla="*/ 395954 w 611124"/>
                <a:gd name="connsiteY18" fmla="*/ 41434 h 528637"/>
                <a:gd name="connsiteX19" fmla="*/ 399764 w 611124"/>
                <a:gd name="connsiteY19" fmla="*/ 48196 h 528637"/>
                <a:gd name="connsiteX20" fmla="*/ 404241 w 611124"/>
                <a:gd name="connsiteY20" fmla="*/ 52769 h 528637"/>
                <a:gd name="connsiteX21" fmla="*/ 413671 w 611124"/>
                <a:gd name="connsiteY21" fmla="*/ 45148 h 528637"/>
                <a:gd name="connsiteX22" fmla="*/ 417195 w 611124"/>
                <a:gd name="connsiteY22" fmla="*/ 43053 h 528637"/>
                <a:gd name="connsiteX23" fmla="*/ 421005 w 611124"/>
                <a:gd name="connsiteY23" fmla="*/ 42958 h 528637"/>
                <a:gd name="connsiteX24" fmla="*/ 426149 w 611124"/>
                <a:gd name="connsiteY24" fmla="*/ 40196 h 528637"/>
                <a:gd name="connsiteX25" fmla="*/ 429863 w 611124"/>
                <a:gd name="connsiteY25" fmla="*/ 35909 h 528637"/>
                <a:gd name="connsiteX26" fmla="*/ 433388 w 611124"/>
                <a:gd name="connsiteY26" fmla="*/ 34480 h 528637"/>
                <a:gd name="connsiteX27" fmla="*/ 440150 w 611124"/>
                <a:gd name="connsiteY27" fmla="*/ 35433 h 528637"/>
                <a:gd name="connsiteX28" fmla="*/ 452342 w 611124"/>
                <a:gd name="connsiteY28" fmla="*/ 34480 h 528637"/>
                <a:gd name="connsiteX29" fmla="*/ 466630 w 611124"/>
                <a:gd name="connsiteY29" fmla="*/ 41148 h 528637"/>
                <a:gd name="connsiteX30" fmla="*/ 467868 w 611124"/>
                <a:gd name="connsiteY30" fmla="*/ 43148 h 528637"/>
                <a:gd name="connsiteX31" fmla="*/ 475012 w 611124"/>
                <a:gd name="connsiteY31" fmla="*/ 50959 h 528637"/>
                <a:gd name="connsiteX32" fmla="*/ 477488 w 611124"/>
                <a:gd name="connsiteY32" fmla="*/ 54864 h 528637"/>
                <a:gd name="connsiteX33" fmla="*/ 479870 w 611124"/>
                <a:gd name="connsiteY33" fmla="*/ 56007 h 528637"/>
                <a:gd name="connsiteX34" fmla="*/ 483680 w 611124"/>
                <a:gd name="connsiteY34" fmla="*/ 59817 h 528637"/>
                <a:gd name="connsiteX35" fmla="*/ 488728 w 611124"/>
                <a:gd name="connsiteY35" fmla="*/ 62198 h 528637"/>
                <a:gd name="connsiteX36" fmla="*/ 492252 w 611124"/>
                <a:gd name="connsiteY36" fmla="*/ 61531 h 528637"/>
                <a:gd name="connsiteX37" fmla="*/ 493967 w 611124"/>
                <a:gd name="connsiteY37" fmla="*/ 62770 h 528637"/>
                <a:gd name="connsiteX38" fmla="*/ 495491 w 611124"/>
                <a:gd name="connsiteY38" fmla="*/ 65722 h 528637"/>
                <a:gd name="connsiteX39" fmla="*/ 495681 w 611124"/>
                <a:gd name="connsiteY39" fmla="*/ 70771 h 528637"/>
                <a:gd name="connsiteX40" fmla="*/ 495110 w 611124"/>
                <a:gd name="connsiteY40" fmla="*/ 85249 h 528637"/>
                <a:gd name="connsiteX41" fmla="*/ 492633 w 611124"/>
                <a:gd name="connsiteY41" fmla="*/ 89440 h 528637"/>
                <a:gd name="connsiteX42" fmla="*/ 490061 w 611124"/>
                <a:gd name="connsiteY42" fmla="*/ 92773 h 528637"/>
                <a:gd name="connsiteX43" fmla="*/ 489395 w 611124"/>
                <a:gd name="connsiteY43" fmla="*/ 95440 h 528637"/>
                <a:gd name="connsiteX44" fmla="*/ 489585 w 611124"/>
                <a:gd name="connsiteY44" fmla="*/ 98584 h 528637"/>
                <a:gd name="connsiteX45" fmla="*/ 493681 w 611124"/>
                <a:gd name="connsiteY45" fmla="*/ 104775 h 528637"/>
                <a:gd name="connsiteX46" fmla="*/ 498824 w 611124"/>
                <a:gd name="connsiteY46" fmla="*/ 114395 h 528637"/>
                <a:gd name="connsiteX47" fmla="*/ 500063 w 611124"/>
                <a:gd name="connsiteY47" fmla="*/ 120015 h 528637"/>
                <a:gd name="connsiteX48" fmla="*/ 500063 w 611124"/>
                <a:gd name="connsiteY48" fmla="*/ 124206 h 528637"/>
                <a:gd name="connsiteX49" fmla="*/ 492919 w 611124"/>
                <a:gd name="connsiteY49" fmla="*/ 136398 h 528637"/>
                <a:gd name="connsiteX50" fmla="*/ 490633 w 611124"/>
                <a:gd name="connsiteY50" fmla="*/ 139256 h 528637"/>
                <a:gd name="connsiteX51" fmla="*/ 488918 w 611124"/>
                <a:gd name="connsiteY51" fmla="*/ 145351 h 528637"/>
                <a:gd name="connsiteX52" fmla="*/ 488061 w 611124"/>
                <a:gd name="connsiteY52" fmla="*/ 151447 h 528637"/>
                <a:gd name="connsiteX53" fmla="*/ 488633 w 611124"/>
                <a:gd name="connsiteY53" fmla="*/ 153924 h 528637"/>
                <a:gd name="connsiteX54" fmla="*/ 500444 w 611124"/>
                <a:gd name="connsiteY54" fmla="*/ 163640 h 528637"/>
                <a:gd name="connsiteX55" fmla="*/ 509302 w 611124"/>
                <a:gd name="connsiteY55" fmla="*/ 168878 h 528637"/>
                <a:gd name="connsiteX56" fmla="*/ 511207 w 611124"/>
                <a:gd name="connsiteY56" fmla="*/ 171450 h 528637"/>
                <a:gd name="connsiteX57" fmla="*/ 511397 w 611124"/>
                <a:gd name="connsiteY57" fmla="*/ 173069 h 528637"/>
                <a:gd name="connsiteX58" fmla="*/ 506730 w 611124"/>
                <a:gd name="connsiteY58" fmla="*/ 183356 h 528637"/>
                <a:gd name="connsiteX59" fmla="*/ 506254 w 611124"/>
                <a:gd name="connsiteY59" fmla="*/ 186214 h 528637"/>
                <a:gd name="connsiteX60" fmla="*/ 513302 w 611124"/>
                <a:gd name="connsiteY60" fmla="*/ 190500 h 528637"/>
                <a:gd name="connsiteX61" fmla="*/ 517208 w 611124"/>
                <a:gd name="connsiteY61" fmla="*/ 197167 h 528637"/>
                <a:gd name="connsiteX62" fmla="*/ 520637 w 611124"/>
                <a:gd name="connsiteY62" fmla="*/ 208217 h 528637"/>
                <a:gd name="connsiteX63" fmla="*/ 527399 w 611124"/>
                <a:gd name="connsiteY63" fmla="*/ 218694 h 528637"/>
                <a:gd name="connsiteX64" fmla="*/ 541782 w 611124"/>
                <a:gd name="connsiteY64" fmla="*/ 227933 h 528637"/>
                <a:gd name="connsiteX65" fmla="*/ 552260 w 611124"/>
                <a:gd name="connsiteY65" fmla="*/ 233934 h 528637"/>
                <a:gd name="connsiteX66" fmla="*/ 554450 w 611124"/>
                <a:gd name="connsiteY66" fmla="*/ 236696 h 528637"/>
                <a:gd name="connsiteX67" fmla="*/ 555212 w 611124"/>
                <a:gd name="connsiteY67" fmla="*/ 239934 h 528637"/>
                <a:gd name="connsiteX68" fmla="*/ 554355 w 611124"/>
                <a:gd name="connsiteY68" fmla="*/ 247174 h 528637"/>
                <a:gd name="connsiteX69" fmla="*/ 551688 w 611124"/>
                <a:gd name="connsiteY69" fmla="*/ 255842 h 528637"/>
                <a:gd name="connsiteX70" fmla="*/ 549783 w 611124"/>
                <a:gd name="connsiteY70" fmla="*/ 260700 h 528637"/>
                <a:gd name="connsiteX71" fmla="*/ 554069 w 611124"/>
                <a:gd name="connsiteY71" fmla="*/ 262699 h 528637"/>
                <a:gd name="connsiteX72" fmla="*/ 565118 w 611124"/>
                <a:gd name="connsiteY72" fmla="*/ 262128 h 528637"/>
                <a:gd name="connsiteX73" fmla="*/ 578453 w 611124"/>
                <a:gd name="connsiteY73" fmla="*/ 263842 h 528637"/>
                <a:gd name="connsiteX74" fmla="*/ 594455 w 611124"/>
                <a:gd name="connsiteY74" fmla="*/ 273367 h 528637"/>
                <a:gd name="connsiteX75" fmla="*/ 594455 w 611124"/>
                <a:gd name="connsiteY75" fmla="*/ 277654 h 528637"/>
                <a:gd name="connsiteX76" fmla="*/ 592836 w 611124"/>
                <a:gd name="connsiteY76" fmla="*/ 281559 h 528637"/>
                <a:gd name="connsiteX77" fmla="*/ 593979 w 611124"/>
                <a:gd name="connsiteY77" fmla="*/ 285655 h 528637"/>
                <a:gd name="connsiteX78" fmla="*/ 595694 w 611124"/>
                <a:gd name="connsiteY78" fmla="*/ 289179 h 528637"/>
                <a:gd name="connsiteX79" fmla="*/ 609505 w 611124"/>
                <a:gd name="connsiteY79" fmla="*/ 299752 h 528637"/>
                <a:gd name="connsiteX80" fmla="*/ 610838 w 611124"/>
                <a:gd name="connsiteY80" fmla="*/ 302895 h 528637"/>
                <a:gd name="connsiteX81" fmla="*/ 611124 w 611124"/>
                <a:gd name="connsiteY81" fmla="*/ 308038 h 528637"/>
                <a:gd name="connsiteX82" fmla="*/ 610743 w 611124"/>
                <a:gd name="connsiteY82" fmla="*/ 311753 h 528637"/>
                <a:gd name="connsiteX83" fmla="*/ 606838 w 611124"/>
                <a:gd name="connsiteY83" fmla="*/ 312610 h 528637"/>
                <a:gd name="connsiteX84" fmla="*/ 602647 w 611124"/>
                <a:gd name="connsiteY84" fmla="*/ 314325 h 528637"/>
                <a:gd name="connsiteX85" fmla="*/ 595694 w 611124"/>
                <a:gd name="connsiteY85" fmla="*/ 318802 h 528637"/>
                <a:gd name="connsiteX86" fmla="*/ 592931 w 611124"/>
                <a:gd name="connsiteY86" fmla="*/ 325183 h 528637"/>
                <a:gd name="connsiteX87" fmla="*/ 581692 w 611124"/>
                <a:gd name="connsiteY87" fmla="*/ 334042 h 528637"/>
                <a:gd name="connsiteX88" fmla="*/ 574643 w 611124"/>
                <a:gd name="connsiteY88" fmla="*/ 337947 h 528637"/>
                <a:gd name="connsiteX89" fmla="*/ 569119 w 611124"/>
                <a:gd name="connsiteY89" fmla="*/ 338137 h 528637"/>
                <a:gd name="connsiteX90" fmla="*/ 555974 w 611124"/>
                <a:gd name="connsiteY90" fmla="*/ 336328 h 528637"/>
                <a:gd name="connsiteX91" fmla="*/ 551307 w 611124"/>
                <a:gd name="connsiteY91" fmla="*/ 332042 h 528637"/>
                <a:gd name="connsiteX92" fmla="*/ 549402 w 611124"/>
                <a:gd name="connsiteY92" fmla="*/ 328041 h 528637"/>
                <a:gd name="connsiteX93" fmla="*/ 544354 w 611124"/>
                <a:gd name="connsiteY93" fmla="*/ 326231 h 528637"/>
                <a:gd name="connsiteX94" fmla="*/ 537591 w 611124"/>
                <a:gd name="connsiteY94" fmla="*/ 326136 h 528637"/>
                <a:gd name="connsiteX95" fmla="*/ 528256 w 611124"/>
                <a:gd name="connsiteY95" fmla="*/ 326803 h 528637"/>
                <a:gd name="connsiteX96" fmla="*/ 526352 w 611124"/>
                <a:gd name="connsiteY96" fmla="*/ 327946 h 528637"/>
                <a:gd name="connsiteX97" fmla="*/ 524828 w 611124"/>
                <a:gd name="connsiteY97" fmla="*/ 332899 h 528637"/>
                <a:gd name="connsiteX98" fmla="*/ 520922 w 611124"/>
                <a:gd name="connsiteY98" fmla="*/ 341185 h 528637"/>
                <a:gd name="connsiteX99" fmla="*/ 518065 w 611124"/>
                <a:gd name="connsiteY99" fmla="*/ 345853 h 528637"/>
                <a:gd name="connsiteX100" fmla="*/ 520446 w 611124"/>
                <a:gd name="connsiteY100" fmla="*/ 348806 h 528637"/>
                <a:gd name="connsiteX101" fmla="*/ 524161 w 611124"/>
                <a:gd name="connsiteY101" fmla="*/ 354711 h 528637"/>
                <a:gd name="connsiteX102" fmla="*/ 529876 w 611124"/>
                <a:gd name="connsiteY102" fmla="*/ 362331 h 528637"/>
                <a:gd name="connsiteX103" fmla="*/ 535781 w 611124"/>
                <a:gd name="connsiteY103" fmla="*/ 369093 h 528637"/>
                <a:gd name="connsiteX104" fmla="*/ 537686 w 611124"/>
                <a:gd name="connsiteY104" fmla="*/ 373190 h 528637"/>
                <a:gd name="connsiteX105" fmla="*/ 537591 w 611124"/>
                <a:gd name="connsiteY105" fmla="*/ 376142 h 528637"/>
                <a:gd name="connsiteX106" fmla="*/ 534829 w 611124"/>
                <a:gd name="connsiteY106" fmla="*/ 379571 h 528637"/>
                <a:gd name="connsiteX107" fmla="*/ 535210 w 611124"/>
                <a:gd name="connsiteY107" fmla="*/ 386524 h 528637"/>
                <a:gd name="connsiteX108" fmla="*/ 540925 w 611124"/>
                <a:gd name="connsiteY108" fmla="*/ 395669 h 528637"/>
                <a:gd name="connsiteX109" fmla="*/ 539020 w 611124"/>
                <a:gd name="connsiteY109" fmla="*/ 397097 h 528637"/>
                <a:gd name="connsiteX110" fmla="*/ 538448 w 611124"/>
                <a:gd name="connsiteY110" fmla="*/ 408337 h 528637"/>
                <a:gd name="connsiteX111" fmla="*/ 538448 w 611124"/>
                <a:gd name="connsiteY111" fmla="*/ 420243 h 528637"/>
                <a:gd name="connsiteX112" fmla="*/ 540068 w 611124"/>
                <a:gd name="connsiteY112" fmla="*/ 423101 h 528637"/>
                <a:gd name="connsiteX113" fmla="*/ 543116 w 611124"/>
                <a:gd name="connsiteY113" fmla="*/ 425482 h 528637"/>
                <a:gd name="connsiteX114" fmla="*/ 545783 w 611124"/>
                <a:gd name="connsiteY114" fmla="*/ 429863 h 528637"/>
                <a:gd name="connsiteX115" fmla="*/ 550069 w 611124"/>
                <a:gd name="connsiteY115" fmla="*/ 439674 h 528637"/>
                <a:gd name="connsiteX116" fmla="*/ 550450 w 611124"/>
                <a:gd name="connsiteY116" fmla="*/ 442341 h 528637"/>
                <a:gd name="connsiteX117" fmla="*/ 538258 w 611124"/>
                <a:gd name="connsiteY117" fmla="*/ 441579 h 528637"/>
                <a:gd name="connsiteX118" fmla="*/ 523685 w 611124"/>
                <a:gd name="connsiteY118" fmla="*/ 441865 h 528637"/>
                <a:gd name="connsiteX119" fmla="*/ 515493 w 611124"/>
                <a:gd name="connsiteY119" fmla="*/ 447580 h 528637"/>
                <a:gd name="connsiteX120" fmla="*/ 512255 w 611124"/>
                <a:gd name="connsiteY120" fmla="*/ 446246 h 528637"/>
                <a:gd name="connsiteX121" fmla="*/ 506539 w 611124"/>
                <a:gd name="connsiteY121" fmla="*/ 444817 h 528637"/>
                <a:gd name="connsiteX122" fmla="*/ 500253 w 611124"/>
                <a:gd name="connsiteY122" fmla="*/ 448056 h 528637"/>
                <a:gd name="connsiteX123" fmla="*/ 491585 w 611124"/>
                <a:gd name="connsiteY123" fmla="*/ 457676 h 528637"/>
                <a:gd name="connsiteX124" fmla="*/ 485775 w 611124"/>
                <a:gd name="connsiteY124" fmla="*/ 463677 h 528637"/>
                <a:gd name="connsiteX125" fmla="*/ 480155 w 611124"/>
                <a:gd name="connsiteY125" fmla="*/ 472059 h 528637"/>
                <a:gd name="connsiteX126" fmla="*/ 478346 w 611124"/>
                <a:gd name="connsiteY126" fmla="*/ 476631 h 528637"/>
                <a:gd name="connsiteX127" fmla="*/ 474821 w 611124"/>
                <a:gd name="connsiteY127" fmla="*/ 485013 h 528637"/>
                <a:gd name="connsiteX128" fmla="*/ 471583 w 611124"/>
                <a:gd name="connsiteY128" fmla="*/ 494633 h 528637"/>
                <a:gd name="connsiteX129" fmla="*/ 473393 w 611124"/>
                <a:gd name="connsiteY129" fmla="*/ 501301 h 528637"/>
                <a:gd name="connsiteX130" fmla="*/ 476060 w 611124"/>
                <a:gd name="connsiteY130" fmla="*/ 507492 h 528637"/>
                <a:gd name="connsiteX131" fmla="*/ 476631 w 611124"/>
                <a:gd name="connsiteY131" fmla="*/ 514160 h 528637"/>
                <a:gd name="connsiteX132" fmla="*/ 477964 w 611124"/>
                <a:gd name="connsiteY132" fmla="*/ 519303 h 528637"/>
                <a:gd name="connsiteX133" fmla="*/ 474345 w 611124"/>
                <a:gd name="connsiteY133" fmla="*/ 523113 h 528637"/>
                <a:gd name="connsiteX134" fmla="*/ 472345 w 611124"/>
                <a:gd name="connsiteY134" fmla="*/ 528637 h 528637"/>
                <a:gd name="connsiteX135" fmla="*/ 466249 w 611124"/>
                <a:gd name="connsiteY135" fmla="*/ 527685 h 528637"/>
                <a:gd name="connsiteX136" fmla="*/ 458819 w 611124"/>
                <a:gd name="connsiteY136" fmla="*/ 522446 h 528637"/>
                <a:gd name="connsiteX137" fmla="*/ 457200 w 611124"/>
                <a:gd name="connsiteY137" fmla="*/ 514826 h 528637"/>
                <a:gd name="connsiteX138" fmla="*/ 451485 w 611124"/>
                <a:gd name="connsiteY138" fmla="*/ 509492 h 528637"/>
                <a:gd name="connsiteX139" fmla="*/ 447675 w 611124"/>
                <a:gd name="connsiteY139" fmla="*/ 506730 h 528637"/>
                <a:gd name="connsiteX140" fmla="*/ 441484 w 611124"/>
                <a:gd name="connsiteY140" fmla="*/ 506349 h 528637"/>
                <a:gd name="connsiteX141" fmla="*/ 431578 w 611124"/>
                <a:gd name="connsiteY141" fmla="*/ 508826 h 528637"/>
                <a:gd name="connsiteX142" fmla="*/ 418529 w 611124"/>
                <a:gd name="connsiteY142" fmla="*/ 510731 h 528637"/>
                <a:gd name="connsiteX143" fmla="*/ 408813 w 611124"/>
                <a:gd name="connsiteY143" fmla="*/ 511207 h 528637"/>
                <a:gd name="connsiteX144" fmla="*/ 403384 w 611124"/>
                <a:gd name="connsiteY144" fmla="*/ 513874 h 528637"/>
                <a:gd name="connsiteX145" fmla="*/ 395573 w 611124"/>
                <a:gd name="connsiteY145" fmla="*/ 516541 h 528637"/>
                <a:gd name="connsiteX146" fmla="*/ 392430 w 611124"/>
                <a:gd name="connsiteY146" fmla="*/ 513397 h 528637"/>
                <a:gd name="connsiteX147" fmla="*/ 388049 w 611124"/>
                <a:gd name="connsiteY147" fmla="*/ 504825 h 528637"/>
                <a:gd name="connsiteX148" fmla="*/ 384524 w 611124"/>
                <a:gd name="connsiteY148" fmla="*/ 496253 h 528637"/>
                <a:gd name="connsiteX149" fmla="*/ 382048 w 611124"/>
                <a:gd name="connsiteY149" fmla="*/ 492442 h 528637"/>
                <a:gd name="connsiteX150" fmla="*/ 379857 w 611124"/>
                <a:gd name="connsiteY150" fmla="*/ 491395 h 528637"/>
                <a:gd name="connsiteX151" fmla="*/ 377190 w 611124"/>
                <a:gd name="connsiteY151" fmla="*/ 491585 h 528637"/>
                <a:gd name="connsiteX152" fmla="*/ 374142 w 611124"/>
                <a:gd name="connsiteY152" fmla="*/ 494347 h 528637"/>
                <a:gd name="connsiteX153" fmla="*/ 371856 w 611124"/>
                <a:gd name="connsiteY153" fmla="*/ 497109 h 528637"/>
                <a:gd name="connsiteX154" fmla="*/ 368713 w 611124"/>
                <a:gd name="connsiteY154" fmla="*/ 498062 h 528637"/>
                <a:gd name="connsiteX155" fmla="*/ 363664 w 611124"/>
                <a:gd name="connsiteY155" fmla="*/ 500348 h 528637"/>
                <a:gd name="connsiteX156" fmla="*/ 360045 w 611124"/>
                <a:gd name="connsiteY156" fmla="*/ 503396 h 528637"/>
                <a:gd name="connsiteX157" fmla="*/ 356140 w 611124"/>
                <a:gd name="connsiteY157" fmla="*/ 511302 h 528637"/>
                <a:gd name="connsiteX158" fmla="*/ 353473 w 611124"/>
                <a:gd name="connsiteY158" fmla="*/ 510826 h 528637"/>
                <a:gd name="connsiteX159" fmla="*/ 350711 w 611124"/>
                <a:gd name="connsiteY159" fmla="*/ 509016 h 528637"/>
                <a:gd name="connsiteX160" fmla="*/ 347663 w 611124"/>
                <a:gd name="connsiteY160" fmla="*/ 500158 h 528637"/>
                <a:gd name="connsiteX161" fmla="*/ 343376 w 611124"/>
                <a:gd name="connsiteY161" fmla="*/ 498062 h 528637"/>
                <a:gd name="connsiteX162" fmla="*/ 336423 w 611124"/>
                <a:gd name="connsiteY162" fmla="*/ 497967 h 528637"/>
                <a:gd name="connsiteX163" fmla="*/ 327946 w 611124"/>
                <a:gd name="connsiteY163" fmla="*/ 496062 h 528637"/>
                <a:gd name="connsiteX164" fmla="*/ 320993 w 611124"/>
                <a:gd name="connsiteY164" fmla="*/ 493395 h 528637"/>
                <a:gd name="connsiteX165" fmla="*/ 318516 w 611124"/>
                <a:gd name="connsiteY165" fmla="*/ 494062 h 528637"/>
                <a:gd name="connsiteX166" fmla="*/ 314420 w 611124"/>
                <a:gd name="connsiteY166" fmla="*/ 497776 h 528637"/>
                <a:gd name="connsiteX167" fmla="*/ 309944 w 611124"/>
                <a:gd name="connsiteY167" fmla="*/ 498348 h 528637"/>
                <a:gd name="connsiteX168" fmla="*/ 300133 w 611124"/>
                <a:gd name="connsiteY168" fmla="*/ 495014 h 528637"/>
                <a:gd name="connsiteX169" fmla="*/ 298228 w 611124"/>
                <a:gd name="connsiteY169" fmla="*/ 496538 h 528637"/>
                <a:gd name="connsiteX170" fmla="*/ 295751 w 611124"/>
                <a:gd name="connsiteY170" fmla="*/ 501491 h 528637"/>
                <a:gd name="connsiteX171" fmla="*/ 292703 w 611124"/>
                <a:gd name="connsiteY171" fmla="*/ 506254 h 528637"/>
                <a:gd name="connsiteX172" fmla="*/ 290036 w 611124"/>
                <a:gd name="connsiteY172" fmla="*/ 506730 h 528637"/>
                <a:gd name="connsiteX173" fmla="*/ 288512 w 611124"/>
                <a:gd name="connsiteY173" fmla="*/ 505492 h 528637"/>
                <a:gd name="connsiteX174" fmla="*/ 289370 w 611124"/>
                <a:gd name="connsiteY174" fmla="*/ 497015 h 528637"/>
                <a:gd name="connsiteX175" fmla="*/ 283655 w 611124"/>
                <a:gd name="connsiteY175" fmla="*/ 494062 h 528637"/>
                <a:gd name="connsiteX176" fmla="*/ 274130 w 611124"/>
                <a:gd name="connsiteY176" fmla="*/ 493585 h 528637"/>
                <a:gd name="connsiteX177" fmla="*/ 267462 w 611124"/>
                <a:gd name="connsiteY177" fmla="*/ 494824 h 528637"/>
                <a:gd name="connsiteX178" fmla="*/ 264128 w 611124"/>
                <a:gd name="connsiteY178" fmla="*/ 494443 h 528637"/>
                <a:gd name="connsiteX179" fmla="*/ 262509 w 611124"/>
                <a:gd name="connsiteY179" fmla="*/ 492824 h 528637"/>
                <a:gd name="connsiteX180" fmla="*/ 254222 w 611124"/>
                <a:gd name="connsiteY180" fmla="*/ 478536 h 528637"/>
                <a:gd name="connsiteX181" fmla="*/ 249936 w 611124"/>
                <a:gd name="connsiteY181" fmla="*/ 477583 h 528637"/>
                <a:gd name="connsiteX182" fmla="*/ 242126 w 611124"/>
                <a:gd name="connsiteY182" fmla="*/ 478346 h 528637"/>
                <a:gd name="connsiteX183" fmla="*/ 230600 w 611124"/>
                <a:gd name="connsiteY183" fmla="*/ 476631 h 528637"/>
                <a:gd name="connsiteX184" fmla="*/ 217361 w 611124"/>
                <a:gd name="connsiteY184" fmla="*/ 473392 h 528637"/>
                <a:gd name="connsiteX185" fmla="*/ 210121 w 611124"/>
                <a:gd name="connsiteY185" fmla="*/ 472154 h 528637"/>
                <a:gd name="connsiteX186" fmla="*/ 206312 w 611124"/>
                <a:gd name="connsiteY186" fmla="*/ 468916 h 528637"/>
                <a:gd name="connsiteX187" fmla="*/ 198215 w 611124"/>
                <a:gd name="connsiteY187" fmla="*/ 467868 h 528637"/>
                <a:gd name="connsiteX188" fmla="*/ 176308 w 611124"/>
                <a:gd name="connsiteY188" fmla="*/ 461772 h 528637"/>
                <a:gd name="connsiteX189" fmla="*/ 167354 w 611124"/>
                <a:gd name="connsiteY189" fmla="*/ 460725 h 528637"/>
                <a:gd name="connsiteX190" fmla="*/ 154210 w 611124"/>
                <a:gd name="connsiteY190" fmla="*/ 460629 h 528637"/>
                <a:gd name="connsiteX191" fmla="*/ 134112 w 611124"/>
                <a:gd name="connsiteY191" fmla="*/ 459296 h 528637"/>
                <a:gd name="connsiteX192" fmla="*/ 121253 w 611124"/>
                <a:gd name="connsiteY192" fmla="*/ 460058 h 528637"/>
                <a:gd name="connsiteX193" fmla="*/ 115348 w 611124"/>
                <a:gd name="connsiteY193" fmla="*/ 462058 h 528637"/>
                <a:gd name="connsiteX194" fmla="*/ 108395 w 611124"/>
                <a:gd name="connsiteY194" fmla="*/ 463296 h 528637"/>
                <a:gd name="connsiteX195" fmla="*/ 96774 w 611124"/>
                <a:gd name="connsiteY195" fmla="*/ 464439 h 528637"/>
                <a:gd name="connsiteX196" fmla="*/ 92107 w 611124"/>
                <a:gd name="connsiteY196" fmla="*/ 464249 h 528637"/>
                <a:gd name="connsiteX197" fmla="*/ 84582 w 611124"/>
                <a:gd name="connsiteY197" fmla="*/ 464916 h 528637"/>
                <a:gd name="connsiteX198" fmla="*/ 76105 w 611124"/>
                <a:gd name="connsiteY198" fmla="*/ 466535 h 528637"/>
                <a:gd name="connsiteX199" fmla="*/ 73628 w 611124"/>
                <a:gd name="connsiteY199" fmla="*/ 469583 h 528637"/>
                <a:gd name="connsiteX200" fmla="*/ 70866 w 611124"/>
                <a:gd name="connsiteY200" fmla="*/ 476155 h 528637"/>
                <a:gd name="connsiteX201" fmla="*/ 61055 w 611124"/>
                <a:gd name="connsiteY201" fmla="*/ 487584 h 528637"/>
                <a:gd name="connsiteX202" fmla="*/ 51530 w 611124"/>
                <a:gd name="connsiteY202" fmla="*/ 495110 h 528637"/>
                <a:gd name="connsiteX203" fmla="*/ 49721 w 611124"/>
                <a:gd name="connsiteY203" fmla="*/ 495776 h 528637"/>
                <a:gd name="connsiteX204" fmla="*/ 44196 w 611124"/>
                <a:gd name="connsiteY204" fmla="*/ 491776 h 528637"/>
                <a:gd name="connsiteX205" fmla="*/ 39529 w 611124"/>
                <a:gd name="connsiteY205" fmla="*/ 490347 h 528637"/>
                <a:gd name="connsiteX206" fmla="*/ 34100 w 611124"/>
                <a:gd name="connsiteY206" fmla="*/ 489966 h 528637"/>
                <a:gd name="connsiteX207" fmla="*/ 30289 w 611124"/>
                <a:gd name="connsiteY207" fmla="*/ 491204 h 528637"/>
                <a:gd name="connsiteX208" fmla="*/ 27813 w 611124"/>
                <a:gd name="connsiteY208" fmla="*/ 493109 h 528637"/>
                <a:gd name="connsiteX209" fmla="*/ 28099 w 611124"/>
                <a:gd name="connsiteY209" fmla="*/ 501872 h 528637"/>
                <a:gd name="connsiteX210" fmla="*/ 27622 w 611124"/>
                <a:gd name="connsiteY210" fmla="*/ 502634 h 528637"/>
                <a:gd name="connsiteX211" fmla="*/ 23431 w 611124"/>
                <a:gd name="connsiteY211" fmla="*/ 492252 h 528637"/>
                <a:gd name="connsiteX212" fmla="*/ 23717 w 611124"/>
                <a:gd name="connsiteY212" fmla="*/ 482822 h 528637"/>
                <a:gd name="connsiteX213" fmla="*/ 26099 w 611124"/>
                <a:gd name="connsiteY213" fmla="*/ 477488 h 528637"/>
                <a:gd name="connsiteX214" fmla="*/ 28956 w 611124"/>
                <a:gd name="connsiteY214" fmla="*/ 472631 h 528637"/>
                <a:gd name="connsiteX215" fmla="*/ 27718 w 611124"/>
                <a:gd name="connsiteY215" fmla="*/ 465296 h 528637"/>
                <a:gd name="connsiteX216" fmla="*/ 30575 w 611124"/>
                <a:gd name="connsiteY216" fmla="*/ 455581 h 528637"/>
                <a:gd name="connsiteX217" fmla="*/ 30575 w 611124"/>
                <a:gd name="connsiteY217" fmla="*/ 448628 h 528637"/>
                <a:gd name="connsiteX218" fmla="*/ 29432 w 611124"/>
                <a:gd name="connsiteY218" fmla="*/ 445580 h 528637"/>
                <a:gd name="connsiteX219" fmla="*/ 27146 w 611124"/>
                <a:gd name="connsiteY219" fmla="*/ 442055 h 528637"/>
                <a:gd name="connsiteX220" fmla="*/ 20955 w 611124"/>
                <a:gd name="connsiteY220" fmla="*/ 438245 h 528637"/>
                <a:gd name="connsiteX221" fmla="*/ 18193 w 611124"/>
                <a:gd name="connsiteY221" fmla="*/ 435197 h 528637"/>
                <a:gd name="connsiteX222" fmla="*/ 9811 w 611124"/>
                <a:gd name="connsiteY222" fmla="*/ 431101 h 528637"/>
                <a:gd name="connsiteX223" fmla="*/ 1429 w 611124"/>
                <a:gd name="connsiteY223" fmla="*/ 426053 h 528637"/>
                <a:gd name="connsiteX224" fmla="*/ 0 w 611124"/>
                <a:gd name="connsiteY224" fmla="*/ 422910 h 528637"/>
                <a:gd name="connsiteX225" fmla="*/ 381 w 611124"/>
                <a:gd name="connsiteY225" fmla="*/ 420815 h 528637"/>
                <a:gd name="connsiteX226" fmla="*/ 1905 w 611124"/>
                <a:gd name="connsiteY226" fmla="*/ 417576 h 528637"/>
                <a:gd name="connsiteX227" fmla="*/ 8287 w 611124"/>
                <a:gd name="connsiteY227" fmla="*/ 408051 h 528637"/>
                <a:gd name="connsiteX228" fmla="*/ 15145 w 611124"/>
                <a:gd name="connsiteY228" fmla="*/ 398812 h 528637"/>
                <a:gd name="connsiteX229" fmla="*/ 19526 w 611124"/>
                <a:gd name="connsiteY229" fmla="*/ 395097 h 528637"/>
                <a:gd name="connsiteX230" fmla="*/ 42958 w 611124"/>
                <a:gd name="connsiteY230" fmla="*/ 383286 h 528637"/>
                <a:gd name="connsiteX231" fmla="*/ 46577 w 611124"/>
                <a:gd name="connsiteY231" fmla="*/ 379095 h 528637"/>
                <a:gd name="connsiteX232" fmla="*/ 47435 w 611124"/>
                <a:gd name="connsiteY232" fmla="*/ 372047 h 528637"/>
                <a:gd name="connsiteX233" fmla="*/ 47530 w 611124"/>
                <a:gd name="connsiteY233" fmla="*/ 366903 h 528637"/>
                <a:gd name="connsiteX234" fmla="*/ 47054 w 611124"/>
                <a:gd name="connsiteY234" fmla="*/ 357759 h 528637"/>
                <a:gd name="connsiteX235" fmla="*/ 45625 w 611124"/>
                <a:gd name="connsiteY235" fmla="*/ 344709 h 528637"/>
                <a:gd name="connsiteX236" fmla="*/ 43910 w 611124"/>
                <a:gd name="connsiteY236" fmla="*/ 335756 h 528637"/>
                <a:gd name="connsiteX237" fmla="*/ 39434 w 611124"/>
                <a:gd name="connsiteY237" fmla="*/ 318802 h 528637"/>
                <a:gd name="connsiteX238" fmla="*/ 27146 w 611124"/>
                <a:gd name="connsiteY238" fmla="*/ 283464 h 528637"/>
                <a:gd name="connsiteX239" fmla="*/ 19907 w 611124"/>
                <a:gd name="connsiteY239" fmla="*/ 246602 h 528637"/>
                <a:gd name="connsiteX240" fmla="*/ 24670 w 611124"/>
                <a:gd name="connsiteY240" fmla="*/ 248793 h 528637"/>
                <a:gd name="connsiteX241" fmla="*/ 35814 w 611124"/>
                <a:gd name="connsiteY241" fmla="*/ 249650 h 528637"/>
                <a:gd name="connsiteX242" fmla="*/ 44768 w 611124"/>
                <a:gd name="connsiteY242" fmla="*/ 247078 h 528637"/>
                <a:gd name="connsiteX243" fmla="*/ 49339 w 611124"/>
                <a:gd name="connsiteY243" fmla="*/ 246697 h 528637"/>
                <a:gd name="connsiteX244" fmla="*/ 53435 w 611124"/>
                <a:gd name="connsiteY244" fmla="*/ 247460 h 528637"/>
                <a:gd name="connsiteX245" fmla="*/ 59531 w 611124"/>
                <a:gd name="connsiteY245" fmla="*/ 246031 h 528637"/>
                <a:gd name="connsiteX246" fmla="*/ 65151 w 611124"/>
                <a:gd name="connsiteY246" fmla="*/ 245459 h 528637"/>
                <a:gd name="connsiteX247" fmla="*/ 68104 w 611124"/>
                <a:gd name="connsiteY247" fmla="*/ 248793 h 528637"/>
                <a:gd name="connsiteX248" fmla="*/ 73247 w 611124"/>
                <a:gd name="connsiteY248" fmla="*/ 251746 h 528637"/>
                <a:gd name="connsiteX249" fmla="*/ 83534 w 611124"/>
                <a:gd name="connsiteY249" fmla="*/ 247460 h 528637"/>
                <a:gd name="connsiteX250" fmla="*/ 92678 w 611124"/>
                <a:gd name="connsiteY250" fmla="*/ 242221 h 528637"/>
                <a:gd name="connsiteX251" fmla="*/ 102108 w 611124"/>
                <a:gd name="connsiteY251" fmla="*/ 242792 h 528637"/>
                <a:gd name="connsiteX252" fmla="*/ 103442 w 611124"/>
                <a:gd name="connsiteY252" fmla="*/ 240221 h 528637"/>
                <a:gd name="connsiteX253" fmla="*/ 105823 w 611124"/>
                <a:gd name="connsiteY253" fmla="*/ 227076 h 528637"/>
                <a:gd name="connsiteX254" fmla="*/ 108585 w 611124"/>
                <a:gd name="connsiteY254" fmla="*/ 224219 h 528637"/>
                <a:gd name="connsiteX255" fmla="*/ 119920 w 611124"/>
                <a:gd name="connsiteY255" fmla="*/ 225552 h 528637"/>
                <a:gd name="connsiteX256" fmla="*/ 124111 w 611124"/>
                <a:gd name="connsiteY256" fmla="*/ 223171 h 528637"/>
                <a:gd name="connsiteX257" fmla="*/ 128492 w 611124"/>
                <a:gd name="connsiteY257" fmla="*/ 216693 h 528637"/>
                <a:gd name="connsiteX258" fmla="*/ 135160 w 611124"/>
                <a:gd name="connsiteY258" fmla="*/ 212598 h 528637"/>
                <a:gd name="connsiteX259" fmla="*/ 140684 w 611124"/>
                <a:gd name="connsiteY259" fmla="*/ 212598 h 528637"/>
                <a:gd name="connsiteX260" fmla="*/ 146495 w 611124"/>
                <a:gd name="connsiteY260" fmla="*/ 208026 h 528637"/>
                <a:gd name="connsiteX261" fmla="*/ 149352 w 611124"/>
                <a:gd name="connsiteY261" fmla="*/ 211074 h 528637"/>
                <a:gd name="connsiteX262" fmla="*/ 150781 w 611124"/>
                <a:gd name="connsiteY262" fmla="*/ 216599 h 528637"/>
                <a:gd name="connsiteX263" fmla="*/ 148876 w 611124"/>
                <a:gd name="connsiteY263" fmla="*/ 220980 h 528637"/>
                <a:gd name="connsiteX264" fmla="*/ 149733 w 611124"/>
                <a:gd name="connsiteY264" fmla="*/ 222600 h 528637"/>
                <a:gd name="connsiteX265" fmla="*/ 153734 w 611124"/>
                <a:gd name="connsiteY265" fmla="*/ 224790 h 528637"/>
                <a:gd name="connsiteX266" fmla="*/ 160592 w 611124"/>
                <a:gd name="connsiteY266" fmla="*/ 224695 h 528637"/>
                <a:gd name="connsiteX267" fmla="*/ 164973 w 611124"/>
                <a:gd name="connsiteY267" fmla="*/ 222980 h 528637"/>
                <a:gd name="connsiteX268" fmla="*/ 166021 w 611124"/>
                <a:gd name="connsiteY268" fmla="*/ 220408 h 528637"/>
                <a:gd name="connsiteX269" fmla="*/ 166021 w 611124"/>
                <a:gd name="connsiteY269" fmla="*/ 215932 h 528637"/>
                <a:gd name="connsiteX270" fmla="*/ 164878 w 611124"/>
                <a:gd name="connsiteY270" fmla="*/ 211646 h 528637"/>
                <a:gd name="connsiteX271" fmla="*/ 162020 w 611124"/>
                <a:gd name="connsiteY271" fmla="*/ 208026 h 528637"/>
                <a:gd name="connsiteX272" fmla="*/ 156496 w 611124"/>
                <a:gd name="connsiteY272" fmla="*/ 206121 h 528637"/>
                <a:gd name="connsiteX273" fmla="*/ 152686 w 611124"/>
                <a:gd name="connsiteY273" fmla="*/ 206121 h 528637"/>
                <a:gd name="connsiteX274" fmla="*/ 152019 w 611124"/>
                <a:gd name="connsiteY274" fmla="*/ 203740 h 528637"/>
                <a:gd name="connsiteX275" fmla="*/ 153353 w 611124"/>
                <a:gd name="connsiteY275" fmla="*/ 198787 h 528637"/>
                <a:gd name="connsiteX276" fmla="*/ 156781 w 611124"/>
                <a:gd name="connsiteY276" fmla="*/ 189643 h 528637"/>
                <a:gd name="connsiteX277" fmla="*/ 160877 w 611124"/>
                <a:gd name="connsiteY277" fmla="*/ 181356 h 528637"/>
                <a:gd name="connsiteX278" fmla="*/ 163449 w 611124"/>
                <a:gd name="connsiteY278" fmla="*/ 178213 h 528637"/>
                <a:gd name="connsiteX279" fmla="*/ 163830 w 611124"/>
                <a:gd name="connsiteY279" fmla="*/ 175260 h 528637"/>
                <a:gd name="connsiteX280" fmla="*/ 163354 w 611124"/>
                <a:gd name="connsiteY280" fmla="*/ 170212 h 528637"/>
                <a:gd name="connsiteX281" fmla="*/ 163259 w 611124"/>
                <a:gd name="connsiteY281" fmla="*/ 161163 h 528637"/>
                <a:gd name="connsiteX282" fmla="*/ 166973 w 611124"/>
                <a:gd name="connsiteY282" fmla="*/ 148399 h 528637"/>
                <a:gd name="connsiteX283" fmla="*/ 172021 w 611124"/>
                <a:gd name="connsiteY283" fmla="*/ 138779 h 528637"/>
                <a:gd name="connsiteX284" fmla="*/ 178784 w 611124"/>
                <a:gd name="connsiteY284" fmla="*/ 135731 h 528637"/>
                <a:gd name="connsiteX285" fmla="*/ 187071 w 611124"/>
                <a:gd name="connsiteY285" fmla="*/ 134017 h 528637"/>
                <a:gd name="connsiteX286" fmla="*/ 192310 w 611124"/>
                <a:gd name="connsiteY286" fmla="*/ 129445 h 528637"/>
                <a:gd name="connsiteX287" fmla="*/ 194881 w 611124"/>
                <a:gd name="connsiteY287" fmla="*/ 124206 h 528637"/>
                <a:gd name="connsiteX288" fmla="*/ 195929 w 611124"/>
                <a:gd name="connsiteY288" fmla="*/ 119729 h 528637"/>
                <a:gd name="connsiteX289" fmla="*/ 197168 w 611124"/>
                <a:gd name="connsiteY289" fmla="*/ 115919 h 528637"/>
                <a:gd name="connsiteX290" fmla="*/ 199739 w 611124"/>
                <a:gd name="connsiteY290" fmla="*/ 114205 h 528637"/>
                <a:gd name="connsiteX291" fmla="*/ 219551 w 611124"/>
                <a:gd name="connsiteY291" fmla="*/ 115253 h 528637"/>
                <a:gd name="connsiteX292" fmla="*/ 222599 w 611124"/>
                <a:gd name="connsiteY292" fmla="*/ 106966 h 528637"/>
                <a:gd name="connsiteX293" fmla="*/ 224314 w 611124"/>
                <a:gd name="connsiteY293" fmla="*/ 104680 h 528637"/>
                <a:gd name="connsiteX294" fmla="*/ 228124 w 611124"/>
                <a:gd name="connsiteY294" fmla="*/ 102203 h 528637"/>
                <a:gd name="connsiteX295" fmla="*/ 230791 w 611124"/>
                <a:gd name="connsiteY295" fmla="*/ 99251 h 528637"/>
                <a:gd name="connsiteX296" fmla="*/ 229743 w 611124"/>
                <a:gd name="connsiteY296" fmla="*/ 96964 h 528637"/>
                <a:gd name="connsiteX297" fmla="*/ 224695 w 611124"/>
                <a:gd name="connsiteY297" fmla="*/ 95440 h 528637"/>
                <a:gd name="connsiteX298" fmla="*/ 212788 w 611124"/>
                <a:gd name="connsiteY298" fmla="*/ 94202 h 528637"/>
                <a:gd name="connsiteX299" fmla="*/ 210407 w 611124"/>
                <a:gd name="connsiteY299" fmla="*/ 91440 h 528637"/>
                <a:gd name="connsiteX300" fmla="*/ 211169 w 611124"/>
                <a:gd name="connsiteY300" fmla="*/ 88106 h 528637"/>
                <a:gd name="connsiteX301" fmla="*/ 214313 w 611124"/>
                <a:gd name="connsiteY301" fmla="*/ 79534 h 528637"/>
                <a:gd name="connsiteX302" fmla="*/ 217361 w 611124"/>
                <a:gd name="connsiteY302" fmla="*/ 68389 h 528637"/>
                <a:gd name="connsiteX303" fmla="*/ 218980 w 611124"/>
                <a:gd name="connsiteY303" fmla="*/ 59817 h 528637"/>
                <a:gd name="connsiteX304" fmla="*/ 219075 w 611124"/>
                <a:gd name="connsiteY304" fmla="*/ 54673 h 528637"/>
                <a:gd name="connsiteX305" fmla="*/ 220789 w 611124"/>
                <a:gd name="connsiteY305" fmla="*/ 53340 h 528637"/>
                <a:gd name="connsiteX306" fmla="*/ 230505 w 611124"/>
                <a:gd name="connsiteY306" fmla="*/ 51626 h 528637"/>
                <a:gd name="connsiteX307" fmla="*/ 233744 w 611124"/>
                <a:gd name="connsiteY307" fmla="*/ 49911 h 528637"/>
                <a:gd name="connsiteX308" fmla="*/ 242126 w 611124"/>
                <a:gd name="connsiteY308" fmla="*/ 38100 h 528637"/>
                <a:gd name="connsiteX309" fmla="*/ 248507 w 611124"/>
                <a:gd name="connsiteY309" fmla="*/ 36100 h 528637"/>
                <a:gd name="connsiteX310" fmla="*/ 264986 w 611124"/>
                <a:gd name="connsiteY310" fmla="*/ 39148 h 528637"/>
                <a:gd name="connsiteX311" fmla="*/ 272510 w 611124"/>
                <a:gd name="connsiteY311" fmla="*/ 38957 h 528637"/>
                <a:gd name="connsiteX312" fmla="*/ 274606 w 611124"/>
                <a:gd name="connsiteY312" fmla="*/ 39243 h 528637"/>
                <a:gd name="connsiteX313" fmla="*/ 282130 w 611124"/>
                <a:gd name="connsiteY313" fmla="*/ 39719 h 528637"/>
                <a:gd name="connsiteX314" fmla="*/ 282893 w 611124"/>
                <a:gd name="connsiteY314" fmla="*/ 38576 h 528637"/>
                <a:gd name="connsiteX315" fmla="*/ 286321 w 611124"/>
                <a:gd name="connsiteY315" fmla="*/ 26861 h 528637"/>
                <a:gd name="connsiteX316" fmla="*/ 289655 w 611124"/>
                <a:gd name="connsiteY316" fmla="*/ 23431 h 528637"/>
                <a:gd name="connsiteX317" fmla="*/ 302609 w 611124"/>
                <a:gd name="connsiteY317" fmla="*/ 8001 h 528637"/>
                <a:gd name="connsiteX318" fmla="*/ 311277 w 611124"/>
                <a:gd name="connsiteY318" fmla="*/ 1524 h 528637"/>
                <a:gd name="connsiteX319" fmla="*/ 316802 w 611124"/>
                <a:gd name="connsiteY319" fmla="*/ 0 h 528637"/>
                <a:gd name="connsiteX320" fmla="*/ 318706 w 611124"/>
                <a:gd name="connsiteY320" fmla="*/ 381 h 52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611124" h="528637">
                  <a:moveTo>
                    <a:pt x="318706" y="381"/>
                  </a:moveTo>
                  <a:lnTo>
                    <a:pt x="327470" y="10382"/>
                  </a:lnTo>
                  <a:lnTo>
                    <a:pt x="329470" y="10763"/>
                  </a:lnTo>
                  <a:lnTo>
                    <a:pt x="334328" y="6858"/>
                  </a:lnTo>
                  <a:lnTo>
                    <a:pt x="335280" y="6572"/>
                  </a:lnTo>
                  <a:lnTo>
                    <a:pt x="345377" y="6191"/>
                  </a:lnTo>
                  <a:lnTo>
                    <a:pt x="350044" y="9715"/>
                  </a:lnTo>
                  <a:lnTo>
                    <a:pt x="353473" y="16478"/>
                  </a:lnTo>
                  <a:lnTo>
                    <a:pt x="356711" y="21907"/>
                  </a:lnTo>
                  <a:lnTo>
                    <a:pt x="360140" y="23336"/>
                  </a:lnTo>
                  <a:lnTo>
                    <a:pt x="369951" y="16573"/>
                  </a:lnTo>
                  <a:lnTo>
                    <a:pt x="375380" y="14288"/>
                  </a:lnTo>
                  <a:lnTo>
                    <a:pt x="378905" y="14383"/>
                  </a:lnTo>
                  <a:lnTo>
                    <a:pt x="391478" y="20479"/>
                  </a:lnTo>
                  <a:lnTo>
                    <a:pt x="397383" y="23813"/>
                  </a:lnTo>
                  <a:lnTo>
                    <a:pt x="398717" y="26861"/>
                  </a:lnTo>
                  <a:lnTo>
                    <a:pt x="398812" y="30385"/>
                  </a:lnTo>
                  <a:lnTo>
                    <a:pt x="397193" y="35623"/>
                  </a:lnTo>
                  <a:lnTo>
                    <a:pt x="395954" y="41434"/>
                  </a:lnTo>
                  <a:lnTo>
                    <a:pt x="399764" y="48196"/>
                  </a:lnTo>
                  <a:lnTo>
                    <a:pt x="404241" y="52769"/>
                  </a:lnTo>
                  <a:lnTo>
                    <a:pt x="413671" y="45148"/>
                  </a:lnTo>
                  <a:lnTo>
                    <a:pt x="417195" y="43053"/>
                  </a:lnTo>
                  <a:lnTo>
                    <a:pt x="421005" y="42958"/>
                  </a:lnTo>
                  <a:lnTo>
                    <a:pt x="426149" y="40196"/>
                  </a:lnTo>
                  <a:lnTo>
                    <a:pt x="429863" y="35909"/>
                  </a:lnTo>
                  <a:lnTo>
                    <a:pt x="433388" y="34480"/>
                  </a:lnTo>
                  <a:lnTo>
                    <a:pt x="440150" y="35433"/>
                  </a:lnTo>
                  <a:lnTo>
                    <a:pt x="452342" y="34480"/>
                  </a:lnTo>
                  <a:lnTo>
                    <a:pt x="466630" y="41148"/>
                  </a:lnTo>
                  <a:lnTo>
                    <a:pt x="467868" y="43148"/>
                  </a:lnTo>
                  <a:lnTo>
                    <a:pt x="475012" y="50959"/>
                  </a:lnTo>
                  <a:lnTo>
                    <a:pt x="477488" y="54864"/>
                  </a:lnTo>
                  <a:lnTo>
                    <a:pt x="479870" y="56007"/>
                  </a:lnTo>
                  <a:lnTo>
                    <a:pt x="483680" y="59817"/>
                  </a:lnTo>
                  <a:lnTo>
                    <a:pt x="488728" y="62198"/>
                  </a:lnTo>
                  <a:lnTo>
                    <a:pt x="492252" y="61531"/>
                  </a:lnTo>
                  <a:lnTo>
                    <a:pt x="493967" y="62770"/>
                  </a:lnTo>
                  <a:lnTo>
                    <a:pt x="495491" y="65722"/>
                  </a:lnTo>
                  <a:lnTo>
                    <a:pt x="495681" y="70771"/>
                  </a:lnTo>
                  <a:lnTo>
                    <a:pt x="495110" y="85249"/>
                  </a:lnTo>
                  <a:lnTo>
                    <a:pt x="492633" y="89440"/>
                  </a:lnTo>
                  <a:lnTo>
                    <a:pt x="490061" y="92773"/>
                  </a:lnTo>
                  <a:lnTo>
                    <a:pt x="489395" y="95440"/>
                  </a:lnTo>
                  <a:lnTo>
                    <a:pt x="489585" y="98584"/>
                  </a:lnTo>
                  <a:lnTo>
                    <a:pt x="493681" y="104775"/>
                  </a:lnTo>
                  <a:lnTo>
                    <a:pt x="498824" y="114395"/>
                  </a:lnTo>
                  <a:lnTo>
                    <a:pt x="500063" y="120015"/>
                  </a:lnTo>
                  <a:lnTo>
                    <a:pt x="500063" y="124206"/>
                  </a:lnTo>
                  <a:lnTo>
                    <a:pt x="492919" y="136398"/>
                  </a:lnTo>
                  <a:lnTo>
                    <a:pt x="490633" y="139256"/>
                  </a:lnTo>
                  <a:lnTo>
                    <a:pt x="488918" y="145351"/>
                  </a:lnTo>
                  <a:lnTo>
                    <a:pt x="488061" y="151447"/>
                  </a:lnTo>
                  <a:lnTo>
                    <a:pt x="488633" y="153924"/>
                  </a:lnTo>
                  <a:lnTo>
                    <a:pt x="500444" y="163640"/>
                  </a:lnTo>
                  <a:lnTo>
                    <a:pt x="509302" y="168878"/>
                  </a:lnTo>
                  <a:lnTo>
                    <a:pt x="511207" y="171450"/>
                  </a:lnTo>
                  <a:lnTo>
                    <a:pt x="511397" y="173069"/>
                  </a:lnTo>
                  <a:lnTo>
                    <a:pt x="506730" y="183356"/>
                  </a:lnTo>
                  <a:lnTo>
                    <a:pt x="506254" y="186214"/>
                  </a:lnTo>
                  <a:lnTo>
                    <a:pt x="513302" y="190500"/>
                  </a:lnTo>
                  <a:lnTo>
                    <a:pt x="517208" y="197167"/>
                  </a:lnTo>
                  <a:lnTo>
                    <a:pt x="520637" y="208217"/>
                  </a:lnTo>
                  <a:lnTo>
                    <a:pt x="527399" y="218694"/>
                  </a:lnTo>
                  <a:lnTo>
                    <a:pt x="541782" y="227933"/>
                  </a:lnTo>
                  <a:lnTo>
                    <a:pt x="552260" y="233934"/>
                  </a:lnTo>
                  <a:lnTo>
                    <a:pt x="554450" y="236696"/>
                  </a:lnTo>
                  <a:lnTo>
                    <a:pt x="555212" y="239934"/>
                  </a:lnTo>
                  <a:lnTo>
                    <a:pt x="554355" y="247174"/>
                  </a:lnTo>
                  <a:lnTo>
                    <a:pt x="551688" y="255842"/>
                  </a:lnTo>
                  <a:lnTo>
                    <a:pt x="549783" y="260700"/>
                  </a:lnTo>
                  <a:lnTo>
                    <a:pt x="554069" y="262699"/>
                  </a:lnTo>
                  <a:lnTo>
                    <a:pt x="565118" y="262128"/>
                  </a:lnTo>
                  <a:lnTo>
                    <a:pt x="578453" y="263842"/>
                  </a:lnTo>
                  <a:lnTo>
                    <a:pt x="594455" y="273367"/>
                  </a:lnTo>
                  <a:lnTo>
                    <a:pt x="594455" y="277654"/>
                  </a:lnTo>
                  <a:lnTo>
                    <a:pt x="592836" y="281559"/>
                  </a:lnTo>
                  <a:lnTo>
                    <a:pt x="593979" y="285655"/>
                  </a:lnTo>
                  <a:lnTo>
                    <a:pt x="595694" y="289179"/>
                  </a:lnTo>
                  <a:lnTo>
                    <a:pt x="609505" y="299752"/>
                  </a:lnTo>
                  <a:lnTo>
                    <a:pt x="610838" y="302895"/>
                  </a:lnTo>
                  <a:lnTo>
                    <a:pt x="611124" y="308038"/>
                  </a:lnTo>
                  <a:lnTo>
                    <a:pt x="610743" y="311753"/>
                  </a:lnTo>
                  <a:lnTo>
                    <a:pt x="606838" y="312610"/>
                  </a:lnTo>
                  <a:lnTo>
                    <a:pt x="602647" y="314325"/>
                  </a:lnTo>
                  <a:lnTo>
                    <a:pt x="595694" y="318802"/>
                  </a:lnTo>
                  <a:lnTo>
                    <a:pt x="592931" y="325183"/>
                  </a:lnTo>
                  <a:lnTo>
                    <a:pt x="581692" y="334042"/>
                  </a:lnTo>
                  <a:lnTo>
                    <a:pt x="574643" y="337947"/>
                  </a:lnTo>
                  <a:lnTo>
                    <a:pt x="569119" y="338137"/>
                  </a:lnTo>
                  <a:lnTo>
                    <a:pt x="555974" y="336328"/>
                  </a:lnTo>
                  <a:lnTo>
                    <a:pt x="551307" y="332042"/>
                  </a:lnTo>
                  <a:lnTo>
                    <a:pt x="549402" y="328041"/>
                  </a:lnTo>
                  <a:lnTo>
                    <a:pt x="544354" y="326231"/>
                  </a:lnTo>
                  <a:lnTo>
                    <a:pt x="537591" y="326136"/>
                  </a:lnTo>
                  <a:lnTo>
                    <a:pt x="528256" y="326803"/>
                  </a:lnTo>
                  <a:lnTo>
                    <a:pt x="526352" y="327946"/>
                  </a:lnTo>
                  <a:lnTo>
                    <a:pt x="524828" y="332899"/>
                  </a:lnTo>
                  <a:lnTo>
                    <a:pt x="520922" y="341185"/>
                  </a:lnTo>
                  <a:lnTo>
                    <a:pt x="518065" y="345853"/>
                  </a:lnTo>
                  <a:lnTo>
                    <a:pt x="520446" y="348806"/>
                  </a:lnTo>
                  <a:lnTo>
                    <a:pt x="524161" y="354711"/>
                  </a:lnTo>
                  <a:lnTo>
                    <a:pt x="529876" y="362331"/>
                  </a:lnTo>
                  <a:lnTo>
                    <a:pt x="535781" y="369093"/>
                  </a:lnTo>
                  <a:lnTo>
                    <a:pt x="537686" y="373190"/>
                  </a:lnTo>
                  <a:lnTo>
                    <a:pt x="537591" y="376142"/>
                  </a:lnTo>
                  <a:lnTo>
                    <a:pt x="534829" y="379571"/>
                  </a:lnTo>
                  <a:lnTo>
                    <a:pt x="535210" y="386524"/>
                  </a:lnTo>
                  <a:lnTo>
                    <a:pt x="540925" y="395669"/>
                  </a:lnTo>
                  <a:lnTo>
                    <a:pt x="539020" y="397097"/>
                  </a:lnTo>
                  <a:lnTo>
                    <a:pt x="538448" y="408337"/>
                  </a:lnTo>
                  <a:lnTo>
                    <a:pt x="538448" y="420243"/>
                  </a:lnTo>
                  <a:lnTo>
                    <a:pt x="540068" y="423101"/>
                  </a:lnTo>
                  <a:lnTo>
                    <a:pt x="543116" y="425482"/>
                  </a:lnTo>
                  <a:lnTo>
                    <a:pt x="545783" y="429863"/>
                  </a:lnTo>
                  <a:lnTo>
                    <a:pt x="550069" y="439674"/>
                  </a:lnTo>
                  <a:lnTo>
                    <a:pt x="550450" y="442341"/>
                  </a:lnTo>
                  <a:lnTo>
                    <a:pt x="538258" y="441579"/>
                  </a:lnTo>
                  <a:lnTo>
                    <a:pt x="523685" y="441865"/>
                  </a:lnTo>
                  <a:lnTo>
                    <a:pt x="515493" y="447580"/>
                  </a:lnTo>
                  <a:lnTo>
                    <a:pt x="512255" y="446246"/>
                  </a:lnTo>
                  <a:lnTo>
                    <a:pt x="506539" y="444817"/>
                  </a:lnTo>
                  <a:lnTo>
                    <a:pt x="500253" y="448056"/>
                  </a:lnTo>
                  <a:lnTo>
                    <a:pt x="491585" y="457676"/>
                  </a:lnTo>
                  <a:lnTo>
                    <a:pt x="485775" y="463677"/>
                  </a:lnTo>
                  <a:lnTo>
                    <a:pt x="480155" y="472059"/>
                  </a:lnTo>
                  <a:lnTo>
                    <a:pt x="478346" y="476631"/>
                  </a:lnTo>
                  <a:lnTo>
                    <a:pt x="474821" y="485013"/>
                  </a:lnTo>
                  <a:lnTo>
                    <a:pt x="471583" y="494633"/>
                  </a:lnTo>
                  <a:lnTo>
                    <a:pt x="473393" y="501301"/>
                  </a:lnTo>
                  <a:lnTo>
                    <a:pt x="476060" y="507492"/>
                  </a:lnTo>
                  <a:lnTo>
                    <a:pt x="476631" y="514160"/>
                  </a:lnTo>
                  <a:lnTo>
                    <a:pt x="477964" y="519303"/>
                  </a:lnTo>
                  <a:lnTo>
                    <a:pt x="474345" y="523113"/>
                  </a:lnTo>
                  <a:lnTo>
                    <a:pt x="472345" y="528637"/>
                  </a:lnTo>
                  <a:lnTo>
                    <a:pt x="466249" y="527685"/>
                  </a:lnTo>
                  <a:lnTo>
                    <a:pt x="458819" y="522446"/>
                  </a:lnTo>
                  <a:lnTo>
                    <a:pt x="457200" y="514826"/>
                  </a:lnTo>
                  <a:lnTo>
                    <a:pt x="451485" y="509492"/>
                  </a:lnTo>
                  <a:lnTo>
                    <a:pt x="447675" y="506730"/>
                  </a:lnTo>
                  <a:lnTo>
                    <a:pt x="441484" y="506349"/>
                  </a:lnTo>
                  <a:lnTo>
                    <a:pt x="431578" y="508826"/>
                  </a:lnTo>
                  <a:lnTo>
                    <a:pt x="418529" y="510731"/>
                  </a:lnTo>
                  <a:lnTo>
                    <a:pt x="408813" y="511207"/>
                  </a:lnTo>
                  <a:lnTo>
                    <a:pt x="403384" y="513874"/>
                  </a:lnTo>
                  <a:lnTo>
                    <a:pt x="395573" y="516541"/>
                  </a:lnTo>
                  <a:lnTo>
                    <a:pt x="392430" y="513397"/>
                  </a:lnTo>
                  <a:lnTo>
                    <a:pt x="388049" y="504825"/>
                  </a:lnTo>
                  <a:lnTo>
                    <a:pt x="384524" y="496253"/>
                  </a:lnTo>
                  <a:lnTo>
                    <a:pt x="382048" y="492442"/>
                  </a:lnTo>
                  <a:lnTo>
                    <a:pt x="379857" y="491395"/>
                  </a:lnTo>
                  <a:lnTo>
                    <a:pt x="377190" y="491585"/>
                  </a:lnTo>
                  <a:lnTo>
                    <a:pt x="374142" y="494347"/>
                  </a:lnTo>
                  <a:lnTo>
                    <a:pt x="371856" y="497109"/>
                  </a:lnTo>
                  <a:lnTo>
                    <a:pt x="368713" y="498062"/>
                  </a:lnTo>
                  <a:lnTo>
                    <a:pt x="363664" y="500348"/>
                  </a:lnTo>
                  <a:lnTo>
                    <a:pt x="360045" y="503396"/>
                  </a:lnTo>
                  <a:lnTo>
                    <a:pt x="356140" y="511302"/>
                  </a:lnTo>
                  <a:lnTo>
                    <a:pt x="353473" y="510826"/>
                  </a:lnTo>
                  <a:lnTo>
                    <a:pt x="350711" y="509016"/>
                  </a:lnTo>
                  <a:lnTo>
                    <a:pt x="347663" y="500158"/>
                  </a:lnTo>
                  <a:lnTo>
                    <a:pt x="343376" y="498062"/>
                  </a:lnTo>
                  <a:lnTo>
                    <a:pt x="336423" y="497967"/>
                  </a:lnTo>
                  <a:lnTo>
                    <a:pt x="327946" y="496062"/>
                  </a:lnTo>
                  <a:lnTo>
                    <a:pt x="320993" y="493395"/>
                  </a:lnTo>
                  <a:lnTo>
                    <a:pt x="318516" y="494062"/>
                  </a:lnTo>
                  <a:lnTo>
                    <a:pt x="314420" y="497776"/>
                  </a:lnTo>
                  <a:lnTo>
                    <a:pt x="309944" y="498348"/>
                  </a:lnTo>
                  <a:lnTo>
                    <a:pt x="300133" y="495014"/>
                  </a:lnTo>
                  <a:lnTo>
                    <a:pt x="298228" y="496538"/>
                  </a:lnTo>
                  <a:lnTo>
                    <a:pt x="295751" y="501491"/>
                  </a:lnTo>
                  <a:lnTo>
                    <a:pt x="292703" y="506254"/>
                  </a:lnTo>
                  <a:lnTo>
                    <a:pt x="290036" y="506730"/>
                  </a:lnTo>
                  <a:lnTo>
                    <a:pt x="288512" y="505492"/>
                  </a:lnTo>
                  <a:lnTo>
                    <a:pt x="289370" y="497015"/>
                  </a:lnTo>
                  <a:lnTo>
                    <a:pt x="283655" y="494062"/>
                  </a:lnTo>
                  <a:lnTo>
                    <a:pt x="274130" y="493585"/>
                  </a:lnTo>
                  <a:lnTo>
                    <a:pt x="267462" y="494824"/>
                  </a:lnTo>
                  <a:lnTo>
                    <a:pt x="264128" y="494443"/>
                  </a:lnTo>
                  <a:lnTo>
                    <a:pt x="262509" y="492824"/>
                  </a:lnTo>
                  <a:lnTo>
                    <a:pt x="254222" y="478536"/>
                  </a:lnTo>
                  <a:lnTo>
                    <a:pt x="249936" y="477583"/>
                  </a:lnTo>
                  <a:lnTo>
                    <a:pt x="242126" y="478346"/>
                  </a:lnTo>
                  <a:lnTo>
                    <a:pt x="230600" y="476631"/>
                  </a:lnTo>
                  <a:lnTo>
                    <a:pt x="217361" y="473392"/>
                  </a:lnTo>
                  <a:lnTo>
                    <a:pt x="210121" y="472154"/>
                  </a:lnTo>
                  <a:lnTo>
                    <a:pt x="206312" y="468916"/>
                  </a:lnTo>
                  <a:lnTo>
                    <a:pt x="198215" y="467868"/>
                  </a:lnTo>
                  <a:lnTo>
                    <a:pt x="176308" y="461772"/>
                  </a:lnTo>
                  <a:lnTo>
                    <a:pt x="167354" y="460725"/>
                  </a:lnTo>
                  <a:lnTo>
                    <a:pt x="154210" y="460629"/>
                  </a:lnTo>
                  <a:lnTo>
                    <a:pt x="134112" y="459296"/>
                  </a:lnTo>
                  <a:lnTo>
                    <a:pt x="121253" y="460058"/>
                  </a:lnTo>
                  <a:lnTo>
                    <a:pt x="115348" y="462058"/>
                  </a:lnTo>
                  <a:lnTo>
                    <a:pt x="108395" y="463296"/>
                  </a:lnTo>
                  <a:lnTo>
                    <a:pt x="96774" y="464439"/>
                  </a:lnTo>
                  <a:lnTo>
                    <a:pt x="92107" y="464249"/>
                  </a:lnTo>
                  <a:lnTo>
                    <a:pt x="84582" y="464916"/>
                  </a:lnTo>
                  <a:lnTo>
                    <a:pt x="76105" y="466535"/>
                  </a:lnTo>
                  <a:lnTo>
                    <a:pt x="73628" y="469583"/>
                  </a:lnTo>
                  <a:lnTo>
                    <a:pt x="70866" y="476155"/>
                  </a:lnTo>
                  <a:lnTo>
                    <a:pt x="61055" y="487584"/>
                  </a:lnTo>
                  <a:lnTo>
                    <a:pt x="51530" y="495110"/>
                  </a:lnTo>
                  <a:lnTo>
                    <a:pt x="49721" y="495776"/>
                  </a:lnTo>
                  <a:lnTo>
                    <a:pt x="44196" y="491776"/>
                  </a:lnTo>
                  <a:lnTo>
                    <a:pt x="39529" y="490347"/>
                  </a:lnTo>
                  <a:lnTo>
                    <a:pt x="34100" y="489966"/>
                  </a:lnTo>
                  <a:lnTo>
                    <a:pt x="30289" y="491204"/>
                  </a:lnTo>
                  <a:lnTo>
                    <a:pt x="27813" y="493109"/>
                  </a:lnTo>
                  <a:lnTo>
                    <a:pt x="28099" y="501872"/>
                  </a:lnTo>
                  <a:lnTo>
                    <a:pt x="27622" y="502634"/>
                  </a:lnTo>
                  <a:lnTo>
                    <a:pt x="23431" y="492252"/>
                  </a:lnTo>
                  <a:lnTo>
                    <a:pt x="23717" y="482822"/>
                  </a:lnTo>
                  <a:lnTo>
                    <a:pt x="26099" y="477488"/>
                  </a:lnTo>
                  <a:lnTo>
                    <a:pt x="28956" y="472631"/>
                  </a:lnTo>
                  <a:lnTo>
                    <a:pt x="27718" y="465296"/>
                  </a:lnTo>
                  <a:lnTo>
                    <a:pt x="30575" y="455581"/>
                  </a:lnTo>
                  <a:lnTo>
                    <a:pt x="30575" y="448628"/>
                  </a:lnTo>
                  <a:lnTo>
                    <a:pt x="29432" y="445580"/>
                  </a:lnTo>
                  <a:lnTo>
                    <a:pt x="27146" y="442055"/>
                  </a:lnTo>
                  <a:lnTo>
                    <a:pt x="20955" y="438245"/>
                  </a:lnTo>
                  <a:lnTo>
                    <a:pt x="18193" y="435197"/>
                  </a:lnTo>
                  <a:lnTo>
                    <a:pt x="9811" y="431101"/>
                  </a:lnTo>
                  <a:lnTo>
                    <a:pt x="1429" y="426053"/>
                  </a:lnTo>
                  <a:lnTo>
                    <a:pt x="0" y="422910"/>
                  </a:lnTo>
                  <a:lnTo>
                    <a:pt x="381" y="420815"/>
                  </a:lnTo>
                  <a:lnTo>
                    <a:pt x="1905" y="417576"/>
                  </a:lnTo>
                  <a:lnTo>
                    <a:pt x="8287" y="408051"/>
                  </a:lnTo>
                  <a:lnTo>
                    <a:pt x="15145" y="398812"/>
                  </a:lnTo>
                  <a:lnTo>
                    <a:pt x="19526" y="395097"/>
                  </a:lnTo>
                  <a:lnTo>
                    <a:pt x="42958" y="383286"/>
                  </a:lnTo>
                  <a:lnTo>
                    <a:pt x="46577" y="379095"/>
                  </a:lnTo>
                  <a:lnTo>
                    <a:pt x="47435" y="372047"/>
                  </a:lnTo>
                  <a:lnTo>
                    <a:pt x="47530" y="366903"/>
                  </a:lnTo>
                  <a:lnTo>
                    <a:pt x="47054" y="357759"/>
                  </a:lnTo>
                  <a:lnTo>
                    <a:pt x="45625" y="344709"/>
                  </a:lnTo>
                  <a:lnTo>
                    <a:pt x="43910" y="335756"/>
                  </a:lnTo>
                  <a:lnTo>
                    <a:pt x="39434" y="318802"/>
                  </a:lnTo>
                  <a:lnTo>
                    <a:pt x="27146" y="283464"/>
                  </a:lnTo>
                  <a:lnTo>
                    <a:pt x="19907" y="246602"/>
                  </a:lnTo>
                  <a:lnTo>
                    <a:pt x="24670" y="248793"/>
                  </a:lnTo>
                  <a:lnTo>
                    <a:pt x="35814" y="249650"/>
                  </a:lnTo>
                  <a:lnTo>
                    <a:pt x="44768" y="247078"/>
                  </a:lnTo>
                  <a:lnTo>
                    <a:pt x="49339" y="246697"/>
                  </a:lnTo>
                  <a:lnTo>
                    <a:pt x="53435" y="247460"/>
                  </a:lnTo>
                  <a:lnTo>
                    <a:pt x="59531" y="246031"/>
                  </a:lnTo>
                  <a:lnTo>
                    <a:pt x="65151" y="245459"/>
                  </a:lnTo>
                  <a:lnTo>
                    <a:pt x="68104" y="248793"/>
                  </a:lnTo>
                  <a:lnTo>
                    <a:pt x="73247" y="251746"/>
                  </a:lnTo>
                  <a:lnTo>
                    <a:pt x="83534" y="247460"/>
                  </a:lnTo>
                  <a:lnTo>
                    <a:pt x="92678" y="242221"/>
                  </a:lnTo>
                  <a:lnTo>
                    <a:pt x="102108" y="242792"/>
                  </a:lnTo>
                  <a:lnTo>
                    <a:pt x="103442" y="240221"/>
                  </a:lnTo>
                  <a:lnTo>
                    <a:pt x="105823" y="227076"/>
                  </a:lnTo>
                  <a:lnTo>
                    <a:pt x="108585" y="224219"/>
                  </a:lnTo>
                  <a:lnTo>
                    <a:pt x="119920" y="225552"/>
                  </a:lnTo>
                  <a:lnTo>
                    <a:pt x="124111" y="223171"/>
                  </a:lnTo>
                  <a:lnTo>
                    <a:pt x="128492" y="216693"/>
                  </a:lnTo>
                  <a:lnTo>
                    <a:pt x="135160" y="212598"/>
                  </a:lnTo>
                  <a:lnTo>
                    <a:pt x="140684" y="212598"/>
                  </a:lnTo>
                  <a:lnTo>
                    <a:pt x="146495" y="208026"/>
                  </a:lnTo>
                  <a:lnTo>
                    <a:pt x="149352" y="211074"/>
                  </a:lnTo>
                  <a:lnTo>
                    <a:pt x="150781" y="216599"/>
                  </a:lnTo>
                  <a:lnTo>
                    <a:pt x="148876" y="220980"/>
                  </a:lnTo>
                  <a:lnTo>
                    <a:pt x="149733" y="222600"/>
                  </a:lnTo>
                  <a:lnTo>
                    <a:pt x="153734" y="224790"/>
                  </a:lnTo>
                  <a:lnTo>
                    <a:pt x="160592" y="224695"/>
                  </a:lnTo>
                  <a:lnTo>
                    <a:pt x="164973" y="222980"/>
                  </a:lnTo>
                  <a:lnTo>
                    <a:pt x="166021" y="220408"/>
                  </a:lnTo>
                  <a:lnTo>
                    <a:pt x="166021" y="215932"/>
                  </a:lnTo>
                  <a:lnTo>
                    <a:pt x="164878" y="211646"/>
                  </a:lnTo>
                  <a:lnTo>
                    <a:pt x="162020" y="208026"/>
                  </a:lnTo>
                  <a:lnTo>
                    <a:pt x="156496" y="206121"/>
                  </a:lnTo>
                  <a:lnTo>
                    <a:pt x="152686" y="206121"/>
                  </a:lnTo>
                  <a:lnTo>
                    <a:pt x="152019" y="203740"/>
                  </a:lnTo>
                  <a:lnTo>
                    <a:pt x="153353" y="198787"/>
                  </a:lnTo>
                  <a:lnTo>
                    <a:pt x="156781" y="189643"/>
                  </a:lnTo>
                  <a:lnTo>
                    <a:pt x="160877" y="181356"/>
                  </a:lnTo>
                  <a:lnTo>
                    <a:pt x="163449" y="178213"/>
                  </a:lnTo>
                  <a:lnTo>
                    <a:pt x="163830" y="175260"/>
                  </a:lnTo>
                  <a:lnTo>
                    <a:pt x="163354" y="170212"/>
                  </a:lnTo>
                  <a:lnTo>
                    <a:pt x="163259" y="161163"/>
                  </a:lnTo>
                  <a:lnTo>
                    <a:pt x="166973" y="148399"/>
                  </a:lnTo>
                  <a:lnTo>
                    <a:pt x="172021" y="138779"/>
                  </a:lnTo>
                  <a:lnTo>
                    <a:pt x="178784" y="135731"/>
                  </a:lnTo>
                  <a:lnTo>
                    <a:pt x="187071" y="134017"/>
                  </a:lnTo>
                  <a:lnTo>
                    <a:pt x="192310" y="129445"/>
                  </a:lnTo>
                  <a:lnTo>
                    <a:pt x="194881" y="124206"/>
                  </a:lnTo>
                  <a:lnTo>
                    <a:pt x="195929" y="119729"/>
                  </a:lnTo>
                  <a:lnTo>
                    <a:pt x="197168" y="115919"/>
                  </a:lnTo>
                  <a:lnTo>
                    <a:pt x="199739" y="114205"/>
                  </a:lnTo>
                  <a:lnTo>
                    <a:pt x="219551" y="115253"/>
                  </a:lnTo>
                  <a:lnTo>
                    <a:pt x="222599" y="106966"/>
                  </a:lnTo>
                  <a:lnTo>
                    <a:pt x="224314" y="104680"/>
                  </a:lnTo>
                  <a:lnTo>
                    <a:pt x="228124" y="102203"/>
                  </a:lnTo>
                  <a:lnTo>
                    <a:pt x="230791" y="99251"/>
                  </a:lnTo>
                  <a:lnTo>
                    <a:pt x="229743" y="96964"/>
                  </a:lnTo>
                  <a:lnTo>
                    <a:pt x="224695" y="95440"/>
                  </a:lnTo>
                  <a:lnTo>
                    <a:pt x="212788" y="94202"/>
                  </a:lnTo>
                  <a:lnTo>
                    <a:pt x="210407" y="91440"/>
                  </a:lnTo>
                  <a:lnTo>
                    <a:pt x="211169" y="88106"/>
                  </a:lnTo>
                  <a:lnTo>
                    <a:pt x="214313" y="79534"/>
                  </a:lnTo>
                  <a:lnTo>
                    <a:pt x="217361" y="68389"/>
                  </a:lnTo>
                  <a:lnTo>
                    <a:pt x="218980" y="59817"/>
                  </a:lnTo>
                  <a:lnTo>
                    <a:pt x="219075" y="54673"/>
                  </a:lnTo>
                  <a:lnTo>
                    <a:pt x="220789" y="53340"/>
                  </a:lnTo>
                  <a:lnTo>
                    <a:pt x="230505" y="51626"/>
                  </a:lnTo>
                  <a:lnTo>
                    <a:pt x="233744" y="49911"/>
                  </a:lnTo>
                  <a:lnTo>
                    <a:pt x="242126" y="38100"/>
                  </a:lnTo>
                  <a:lnTo>
                    <a:pt x="248507" y="36100"/>
                  </a:lnTo>
                  <a:lnTo>
                    <a:pt x="264986" y="39148"/>
                  </a:lnTo>
                  <a:lnTo>
                    <a:pt x="272510" y="38957"/>
                  </a:lnTo>
                  <a:lnTo>
                    <a:pt x="274606" y="39243"/>
                  </a:lnTo>
                  <a:lnTo>
                    <a:pt x="282130" y="39719"/>
                  </a:lnTo>
                  <a:lnTo>
                    <a:pt x="282893" y="38576"/>
                  </a:lnTo>
                  <a:lnTo>
                    <a:pt x="286321" y="26861"/>
                  </a:lnTo>
                  <a:lnTo>
                    <a:pt x="289655" y="23431"/>
                  </a:lnTo>
                  <a:lnTo>
                    <a:pt x="302609" y="8001"/>
                  </a:lnTo>
                  <a:lnTo>
                    <a:pt x="311277" y="1524"/>
                  </a:lnTo>
                  <a:lnTo>
                    <a:pt x="316802" y="0"/>
                  </a:lnTo>
                  <a:lnTo>
                    <a:pt x="318706" y="381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032D3150-B2C4-BA82-7A5C-2D19765867D5}"/>
                </a:ext>
              </a:extLst>
            </p:cNvPr>
            <p:cNvSpPr/>
            <p:nvPr/>
          </p:nvSpPr>
          <p:spPr>
            <a:xfrm>
              <a:off x="6737603" y="6922198"/>
              <a:ext cx="246507" cy="241173"/>
            </a:xfrm>
            <a:custGeom>
              <a:avLst/>
              <a:gdLst>
                <a:gd name="connsiteX0" fmla="*/ 209550 w 246507"/>
                <a:gd name="connsiteY0" fmla="*/ 36862 h 241173"/>
                <a:gd name="connsiteX1" fmla="*/ 211836 w 246507"/>
                <a:gd name="connsiteY1" fmla="*/ 36672 h 241173"/>
                <a:gd name="connsiteX2" fmla="*/ 217551 w 246507"/>
                <a:gd name="connsiteY2" fmla="*/ 34100 h 241173"/>
                <a:gd name="connsiteX3" fmla="*/ 224314 w 246507"/>
                <a:gd name="connsiteY3" fmla="*/ 32766 h 241173"/>
                <a:gd name="connsiteX4" fmla="*/ 229172 w 246507"/>
                <a:gd name="connsiteY4" fmla="*/ 34290 h 241173"/>
                <a:gd name="connsiteX5" fmla="*/ 231458 w 246507"/>
                <a:gd name="connsiteY5" fmla="*/ 35814 h 241173"/>
                <a:gd name="connsiteX6" fmla="*/ 231934 w 246507"/>
                <a:gd name="connsiteY6" fmla="*/ 37815 h 241173"/>
                <a:gd name="connsiteX7" fmla="*/ 230505 w 246507"/>
                <a:gd name="connsiteY7" fmla="*/ 44863 h 241173"/>
                <a:gd name="connsiteX8" fmla="*/ 227838 w 246507"/>
                <a:gd name="connsiteY8" fmla="*/ 52388 h 241173"/>
                <a:gd name="connsiteX9" fmla="*/ 223361 w 246507"/>
                <a:gd name="connsiteY9" fmla="*/ 60198 h 241173"/>
                <a:gd name="connsiteX10" fmla="*/ 218789 w 246507"/>
                <a:gd name="connsiteY10" fmla="*/ 67628 h 241173"/>
                <a:gd name="connsiteX11" fmla="*/ 217551 w 246507"/>
                <a:gd name="connsiteY11" fmla="*/ 71533 h 241173"/>
                <a:gd name="connsiteX12" fmla="*/ 217266 w 246507"/>
                <a:gd name="connsiteY12" fmla="*/ 77724 h 241173"/>
                <a:gd name="connsiteX13" fmla="*/ 216694 w 246507"/>
                <a:gd name="connsiteY13" fmla="*/ 82582 h 241173"/>
                <a:gd name="connsiteX14" fmla="*/ 217361 w 246507"/>
                <a:gd name="connsiteY14" fmla="*/ 85249 h 241173"/>
                <a:gd name="connsiteX15" fmla="*/ 218789 w 246507"/>
                <a:gd name="connsiteY15" fmla="*/ 87725 h 241173"/>
                <a:gd name="connsiteX16" fmla="*/ 223933 w 246507"/>
                <a:gd name="connsiteY16" fmla="*/ 89725 h 241173"/>
                <a:gd name="connsiteX17" fmla="*/ 230791 w 246507"/>
                <a:gd name="connsiteY17" fmla="*/ 94583 h 241173"/>
                <a:gd name="connsiteX18" fmla="*/ 236696 w 246507"/>
                <a:gd name="connsiteY18" fmla="*/ 100965 h 241173"/>
                <a:gd name="connsiteX19" fmla="*/ 244126 w 246507"/>
                <a:gd name="connsiteY19" fmla="*/ 108204 h 241173"/>
                <a:gd name="connsiteX20" fmla="*/ 246507 w 246507"/>
                <a:gd name="connsiteY20" fmla="*/ 110871 h 241173"/>
                <a:gd name="connsiteX21" fmla="*/ 246507 w 246507"/>
                <a:gd name="connsiteY21" fmla="*/ 113729 h 241173"/>
                <a:gd name="connsiteX22" fmla="*/ 244316 w 246507"/>
                <a:gd name="connsiteY22" fmla="*/ 115824 h 241173"/>
                <a:gd name="connsiteX23" fmla="*/ 237935 w 246507"/>
                <a:gd name="connsiteY23" fmla="*/ 116681 h 241173"/>
                <a:gd name="connsiteX24" fmla="*/ 231172 w 246507"/>
                <a:gd name="connsiteY24" fmla="*/ 116014 h 241173"/>
                <a:gd name="connsiteX25" fmla="*/ 228695 w 246507"/>
                <a:gd name="connsiteY25" fmla="*/ 115253 h 241173"/>
                <a:gd name="connsiteX26" fmla="*/ 226314 w 246507"/>
                <a:gd name="connsiteY26" fmla="*/ 116205 h 241173"/>
                <a:gd name="connsiteX27" fmla="*/ 224790 w 246507"/>
                <a:gd name="connsiteY27" fmla="*/ 117824 h 241173"/>
                <a:gd name="connsiteX28" fmla="*/ 225552 w 246507"/>
                <a:gd name="connsiteY28" fmla="*/ 119729 h 241173"/>
                <a:gd name="connsiteX29" fmla="*/ 232410 w 246507"/>
                <a:gd name="connsiteY29" fmla="*/ 128492 h 241173"/>
                <a:gd name="connsiteX30" fmla="*/ 240411 w 246507"/>
                <a:gd name="connsiteY30" fmla="*/ 140970 h 241173"/>
                <a:gd name="connsiteX31" fmla="*/ 240792 w 246507"/>
                <a:gd name="connsiteY31" fmla="*/ 146304 h 241173"/>
                <a:gd name="connsiteX32" fmla="*/ 239840 w 246507"/>
                <a:gd name="connsiteY32" fmla="*/ 150590 h 241173"/>
                <a:gd name="connsiteX33" fmla="*/ 238030 w 246507"/>
                <a:gd name="connsiteY33" fmla="*/ 153448 h 241173"/>
                <a:gd name="connsiteX34" fmla="*/ 234696 w 246507"/>
                <a:gd name="connsiteY34" fmla="*/ 152971 h 241173"/>
                <a:gd name="connsiteX35" fmla="*/ 232220 w 246507"/>
                <a:gd name="connsiteY35" fmla="*/ 150686 h 241173"/>
                <a:gd name="connsiteX36" fmla="*/ 228410 w 246507"/>
                <a:gd name="connsiteY36" fmla="*/ 150876 h 241173"/>
                <a:gd name="connsiteX37" fmla="*/ 225362 w 246507"/>
                <a:gd name="connsiteY37" fmla="*/ 151543 h 241173"/>
                <a:gd name="connsiteX38" fmla="*/ 221552 w 246507"/>
                <a:gd name="connsiteY38" fmla="*/ 156020 h 241173"/>
                <a:gd name="connsiteX39" fmla="*/ 219647 w 246507"/>
                <a:gd name="connsiteY39" fmla="*/ 155829 h 241173"/>
                <a:gd name="connsiteX40" fmla="*/ 216313 w 246507"/>
                <a:gd name="connsiteY40" fmla="*/ 156496 h 241173"/>
                <a:gd name="connsiteX41" fmla="*/ 214217 w 246507"/>
                <a:gd name="connsiteY41" fmla="*/ 157353 h 241173"/>
                <a:gd name="connsiteX42" fmla="*/ 210884 w 246507"/>
                <a:gd name="connsiteY42" fmla="*/ 156115 h 241173"/>
                <a:gd name="connsiteX43" fmla="*/ 207455 w 246507"/>
                <a:gd name="connsiteY43" fmla="*/ 155257 h 241173"/>
                <a:gd name="connsiteX44" fmla="*/ 205931 w 246507"/>
                <a:gd name="connsiteY44" fmla="*/ 156591 h 241173"/>
                <a:gd name="connsiteX45" fmla="*/ 205264 w 246507"/>
                <a:gd name="connsiteY45" fmla="*/ 159258 h 241173"/>
                <a:gd name="connsiteX46" fmla="*/ 207455 w 246507"/>
                <a:gd name="connsiteY46" fmla="*/ 164021 h 241173"/>
                <a:gd name="connsiteX47" fmla="*/ 211455 w 246507"/>
                <a:gd name="connsiteY47" fmla="*/ 171545 h 241173"/>
                <a:gd name="connsiteX48" fmla="*/ 210788 w 246507"/>
                <a:gd name="connsiteY48" fmla="*/ 177165 h 241173"/>
                <a:gd name="connsiteX49" fmla="*/ 207741 w 246507"/>
                <a:gd name="connsiteY49" fmla="*/ 177832 h 241173"/>
                <a:gd name="connsiteX50" fmla="*/ 204883 w 246507"/>
                <a:gd name="connsiteY50" fmla="*/ 173069 h 241173"/>
                <a:gd name="connsiteX51" fmla="*/ 202406 w 246507"/>
                <a:gd name="connsiteY51" fmla="*/ 172308 h 241173"/>
                <a:gd name="connsiteX52" fmla="*/ 199549 w 246507"/>
                <a:gd name="connsiteY52" fmla="*/ 172498 h 241173"/>
                <a:gd name="connsiteX53" fmla="*/ 193072 w 246507"/>
                <a:gd name="connsiteY53" fmla="*/ 178022 h 241173"/>
                <a:gd name="connsiteX54" fmla="*/ 188214 w 246507"/>
                <a:gd name="connsiteY54" fmla="*/ 182594 h 241173"/>
                <a:gd name="connsiteX55" fmla="*/ 187071 w 246507"/>
                <a:gd name="connsiteY55" fmla="*/ 185833 h 241173"/>
                <a:gd name="connsiteX56" fmla="*/ 185357 w 246507"/>
                <a:gd name="connsiteY56" fmla="*/ 189357 h 241173"/>
                <a:gd name="connsiteX57" fmla="*/ 184880 w 246507"/>
                <a:gd name="connsiteY57" fmla="*/ 191929 h 241173"/>
                <a:gd name="connsiteX58" fmla="*/ 184976 w 246507"/>
                <a:gd name="connsiteY58" fmla="*/ 200406 h 241173"/>
                <a:gd name="connsiteX59" fmla="*/ 176308 w 246507"/>
                <a:gd name="connsiteY59" fmla="*/ 201739 h 241173"/>
                <a:gd name="connsiteX60" fmla="*/ 174498 w 246507"/>
                <a:gd name="connsiteY60" fmla="*/ 202978 h 241173"/>
                <a:gd name="connsiteX61" fmla="*/ 173450 w 246507"/>
                <a:gd name="connsiteY61" fmla="*/ 205550 h 241173"/>
                <a:gd name="connsiteX62" fmla="*/ 174212 w 246507"/>
                <a:gd name="connsiteY62" fmla="*/ 216408 h 241173"/>
                <a:gd name="connsiteX63" fmla="*/ 174879 w 246507"/>
                <a:gd name="connsiteY63" fmla="*/ 222314 h 241173"/>
                <a:gd name="connsiteX64" fmla="*/ 179832 w 246507"/>
                <a:gd name="connsiteY64" fmla="*/ 231267 h 241173"/>
                <a:gd name="connsiteX65" fmla="*/ 180023 w 246507"/>
                <a:gd name="connsiteY65" fmla="*/ 234029 h 241173"/>
                <a:gd name="connsiteX66" fmla="*/ 179261 w 246507"/>
                <a:gd name="connsiteY66" fmla="*/ 235934 h 241173"/>
                <a:gd name="connsiteX67" fmla="*/ 175736 w 246507"/>
                <a:gd name="connsiteY67" fmla="*/ 239459 h 241173"/>
                <a:gd name="connsiteX68" fmla="*/ 174117 w 246507"/>
                <a:gd name="connsiteY68" fmla="*/ 240792 h 241173"/>
                <a:gd name="connsiteX69" fmla="*/ 172974 w 246507"/>
                <a:gd name="connsiteY69" fmla="*/ 241173 h 241173"/>
                <a:gd name="connsiteX70" fmla="*/ 167259 w 246507"/>
                <a:gd name="connsiteY70" fmla="*/ 238887 h 241173"/>
                <a:gd name="connsiteX71" fmla="*/ 164497 w 246507"/>
                <a:gd name="connsiteY71" fmla="*/ 237744 h 241173"/>
                <a:gd name="connsiteX72" fmla="*/ 152972 w 246507"/>
                <a:gd name="connsiteY72" fmla="*/ 229838 h 241173"/>
                <a:gd name="connsiteX73" fmla="*/ 147828 w 246507"/>
                <a:gd name="connsiteY73" fmla="*/ 225362 h 241173"/>
                <a:gd name="connsiteX74" fmla="*/ 139827 w 246507"/>
                <a:gd name="connsiteY74" fmla="*/ 219646 h 241173"/>
                <a:gd name="connsiteX75" fmla="*/ 134874 w 246507"/>
                <a:gd name="connsiteY75" fmla="*/ 216408 h 241173"/>
                <a:gd name="connsiteX76" fmla="*/ 132302 w 246507"/>
                <a:gd name="connsiteY76" fmla="*/ 211360 h 241173"/>
                <a:gd name="connsiteX77" fmla="*/ 128397 w 246507"/>
                <a:gd name="connsiteY77" fmla="*/ 210217 h 241173"/>
                <a:gd name="connsiteX78" fmla="*/ 123730 w 246507"/>
                <a:gd name="connsiteY78" fmla="*/ 211836 h 241173"/>
                <a:gd name="connsiteX79" fmla="*/ 118396 w 246507"/>
                <a:gd name="connsiteY79" fmla="*/ 208216 h 241173"/>
                <a:gd name="connsiteX80" fmla="*/ 122206 w 246507"/>
                <a:gd name="connsiteY80" fmla="*/ 206312 h 241173"/>
                <a:gd name="connsiteX81" fmla="*/ 123063 w 246507"/>
                <a:gd name="connsiteY81" fmla="*/ 204597 h 241173"/>
                <a:gd name="connsiteX82" fmla="*/ 122587 w 246507"/>
                <a:gd name="connsiteY82" fmla="*/ 202216 h 241173"/>
                <a:gd name="connsiteX83" fmla="*/ 120968 w 246507"/>
                <a:gd name="connsiteY83" fmla="*/ 199073 h 241173"/>
                <a:gd name="connsiteX84" fmla="*/ 106680 w 246507"/>
                <a:gd name="connsiteY84" fmla="*/ 185452 h 241173"/>
                <a:gd name="connsiteX85" fmla="*/ 99727 w 246507"/>
                <a:gd name="connsiteY85" fmla="*/ 176022 h 241173"/>
                <a:gd name="connsiteX86" fmla="*/ 98584 w 246507"/>
                <a:gd name="connsiteY86" fmla="*/ 172688 h 241173"/>
                <a:gd name="connsiteX87" fmla="*/ 98489 w 246507"/>
                <a:gd name="connsiteY87" fmla="*/ 163735 h 241173"/>
                <a:gd name="connsiteX88" fmla="*/ 96869 w 246507"/>
                <a:gd name="connsiteY88" fmla="*/ 161544 h 241173"/>
                <a:gd name="connsiteX89" fmla="*/ 86392 w 246507"/>
                <a:gd name="connsiteY89" fmla="*/ 157449 h 241173"/>
                <a:gd name="connsiteX90" fmla="*/ 74676 w 246507"/>
                <a:gd name="connsiteY90" fmla="*/ 145828 h 241173"/>
                <a:gd name="connsiteX91" fmla="*/ 62579 w 246507"/>
                <a:gd name="connsiteY91" fmla="*/ 134303 h 241173"/>
                <a:gd name="connsiteX92" fmla="*/ 60865 w 246507"/>
                <a:gd name="connsiteY92" fmla="*/ 131064 h 241173"/>
                <a:gd name="connsiteX93" fmla="*/ 54674 w 246507"/>
                <a:gd name="connsiteY93" fmla="*/ 122397 h 241173"/>
                <a:gd name="connsiteX94" fmla="*/ 47054 w 246507"/>
                <a:gd name="connsiteY94" fmla="*/ 114491 h 241173"/>
                <a:gd name="connsiteX95" fmla="*/ 41053 w 246507"/>
                <a:gd name="connsiteY95" fmla="*/ 109347 h 241173"/>
                <a:gd name="connsiteX96" fmla="*/ 36100 w 246507"/>
                <a:gd name="connsiteY96" fmla="*/ 103632 h 241173"/>
                <a:gd name="connsiteX97" fmla="*/ 30575 w 246507"/>
                <a:gd name="connsiteY97" fmla="*/ 95536 h 241173"/>
                <a:gd name="connsiteX98" fmla="*/ 27718 w 246507"/>
                <a:gd name="connsiteY98" fmla="*/ 83344 h 241173"/>
                <a:gd name="connsiteX99" fmla="*/ 25146 w 246507"/>
                <a:gd name="connsiteY99" fmla="*/ 72390 h 241173"/>
                <a:gd name="connsiteX100" fmla="*/ 23432 w 246507"/>
                <a:gd name="connsiteY100" fmla="*/ 68199 h 241173"/>
                <a:gd name="connsiteX101" fmla="*/ 20003 w 246507"/>
                <a:gd name="connsiteY101" fmla="*/ 66675 h 241173"/>
                <a:gd name="connsiteX102" fmla="*/ 9144 w 246507"/>
                <a:gd name="connsiteY102" fmla="*/ 53721 h 241173"/>
                <a:gd name="connsiteX103" fmla="*/ 0 w 246507"/>
                <a:gd name="connsiteY103" fmla="*/ 46197 h 241173"/>
                <a:gd name="connsiteX104" fmla="*/ 0 w 246507"/>
                <a:gd name="connsiteY104" fmla="*/ 38005 h 241173"/>
                <a:gd name="connsiteX105" fmla="*/ 1524 w 246507"/>
                <a:gd name="connsiteY105" fmla="*/ 24384 h 241173"/>
                <a:gd name="connsiteX106" fmla="*/ 3239 w 246507"/>
                <a:gd name="connsiteY106" fmla="*/ 8858 h 241173"/>
                <a:gd name="connsiteX107" fmla="*/ 5525 w 246507"/>
                <a:gd name="connsiteY107" fmla="*/ 6668 h 241173"/>
                <a:gd name="connsiteX108" fmla="*/ 9716 w 246507"/>
                <a:gd name="connsiteY108" fmla="*/ 5525 h 241173"/>
                <a:gd name="connsiteX109" fmla="*/ 14478 w 246507"/>
                <a:gd name="connsiteY109" fmla="*/ 5905 h 241173"/>
                <a:gd name="connsiteX110" fmla="*/ 18669 w 246507"/>
                <a:gd name="connsiteY110" fmla="*/ 7906 h 241173"/>
                <a:gd name="connsiteX111" fmla="*/ 26956 w 246507"/>
                <a:gd name="connsiteY111" fmla="*/ 18479 h 241173"/>
                <a:gd name="connsiteX112" fmla="*/ 31623 w 246507"/>
                <a:gd name="connsiteY112" fmla="*/ 22670 h 241173"/>
                <a:gd name="connsiteX113" fmla="*/ 35624 w 246507"/>
                <a:gd name="connsiteY113" fmla="*/ 24289 h 241173"/>
                <a:gd name="connsiteX114" fmla="*/ 40196 w 246507"/>
                <a:gd name="connsiteY114" fmla="*/ 19717 h 241173"/>
                <a:gd name="connsiteX115" fmla="*/ 45911 w 246507"/>
                <a:gd name="connsiteY115" fmla="*/ 10383 h 241173"/>
                <a:gd name="connsiteX116" fmla="*/ 50864 w 246507"/>
                <a:gd name="connsiteY116" fmla="*/ 5429 h 241173"/>
                <a:gd name="connsiteX117" fmla="*/ 67533 w 246507"/>
                <a:gd name="connsiteY117" fmla="*/ 7239 h 241173"/>
                <a:gd name="connsiteX118" fmla="*/ 75724 w 246507"/>
                <a:gd name="connsiteY118" fmla="*/ 0 h 241173"/>
                <a:gd name="connsiteX119" fmla="*/ 88964 w 246507"/>
                <a:gd name="connsiteY119" fmla="*/ 9525 h 241173"/>
                <a:gd name="connsiteX120" fmla="*/ 94393 w 246507"/>
                <a:gd name="connsiteY120" fmla="*/ 10954 h 241173"/>
                <a:gd name="connsiteX121" fmla="*/ 97536 w 246507"/>
                <a:gd name="connsiteY121" fmla="*/ 9620 h 241173"/>
                <a:gd name="connsiteX122" fmla="*/ 101727 w 246507"/>
                <a:gd name="connsiteY122" fmla="*/ 10192 h 241173"/>
                <a:gd name="connsiteX123" fmla="*/ 110966 w 246507"/>
                <a:gd name="connsiteY123" fmla="*/ 12954 h 241173"/>
                <a:gd name="connsiteX124" fmla="*/ 113157 w 246507"/>
                <a:gd name="connsiteY124" fmla="*/ 14192 h 241173"/>
                <a:gd name="connsiteX125" fmla="*/ 115919 w 246507"/>
                <a:gd name="connsiteY125" fmla="*/ 13907 h 241173"/>
                <a:gd name="connsiteX126" fmla="*/ 122777 w 246507"/>
                <a:gd name="connsiteY126" fmla="*/ 10192 h 241173"/>
                <a:gd name="connsiteX127" fmla="*/ 125159 w 246507"/>
                <a:gd name="connsiteY127" fmla="*/ 10668 h 241173"/>
                <a:gd name="connsiteX128" fmla="*/ 132969 w 246507"/>
                <a:gd name="connsiteY128" fmla="*/ 18002 h 241173"/>
                <a:gd name="connsiteX129" fmla="*/ 136970 w 246507"/>
                <a:gd name="connsiteY129" fmla="*/ 18098 h 241173"/>
                <a:gd name="connsiteX130" fmla="*/ 141732 w 246507"/>
                <a:gd name="connsiteY130" fmla="*/ 14954 h 241173"/>
                <a:gd name="connsiteX131" fmla="*/ 144780 w 246507"/>
                <a:gd name="connsiteY131" fmla="*/ 12192 h 241173"/>
                <a:gd name="connsiteX132" fmla="*/ 153829 w 246507"/>
                <a:gd name="connsiteY132" fmla="*/ 14192 h 241173"/>
                <a:gd name="connsiteX133" fmla="*/ 158972 w 246507"/>
                <a:gd name="connsiteY133" fmla="*/ 13049 h 241173"/>
                <a:gd name="connsiteX134" fmla="*/ 163259 w 246507"/>
                <a:gd name="connsiteY134" fmla="*/ 12859 h 241173"/>
                <a:gd name="connsiteX135" fmla="*/ 167926 w 246507"/>
                <a:gd name="connsiteY135" fmla="*/ 14097 h 241173"/>
                <a:gd name="connsiteX136" fmla="*/ 172212 w 246507"/>
                <a:gd name="connsiteY136" fmla="*/ 15812 h 241173"/>
                <a:gd name="connsiteX137" fmla="*/ 176308 w 246507"/>
                <a:gd name="connsiteY137" fmla="*/ 17240 h 241173"/>
                <a:gd name="connsiteX138" fmla="*/ 187452 w 246507"/>
                <a:gd name="connsiteY138" fmla="*/ 18002 h 241173"/>
                <a:gd name="connsiteX139" fmla="*/ 192786 w 246507"/>
                <a:gd name="connsiteY139" fmla="*/ 22670 h 241173"/>
                <a:gd name="connsiteX140" fmla="*/ 194977 w 246507"/>
                <a:gd name="connsiteY140" fmla="*/ 27147 h 241173"/>
                <a:gd name="connsiteX141" fmla="*/ 194977 w 246507"/>
                <a:gd name="connsiteY141" fmla="*/ 29813 h 241173"/>
                <a:gd name="connsiteX142" fmla="*/ 195549 w 246507"/>
                <a:gd name="connsiteY142" fmla="*/ 32766 h 241173"/>
                <a:gd name="connsiteX143" fmla="*/ 198596 w 246507"/>
                <a:gd name="connsiteY143" fmla="*/ 35623 h 241173"/>
                <a:gd name="connsiteX144" fmla="*/ 205359 w 246507"/>
                <a:gd name="connsiteY144" fmla="*/ 37243 h 241173"/>
                <a:gd name="connsiteX145" fmla="*/ 209550 w 246507"/>
                <a:gd name="connsiteY145" fmla="*/ 36862 h 24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46507" h="241173">
                  <a:moveTo>
                    <a:pt x="209550" y="36862"/>
                  </a:moveTo>
                  <a:lnTo>
                    <a:pt x="211836" y="36672"/>
                  </a:lnTo>
                  <a:lnTo>
                    <a:pt x="217551" y="34100"/>
                  </a:lnTo>
                  <a:lnTo>
                    <a:pt x="224314" y="32766"/>
                  </a:lnTo>
                  <a:lnTo>
                    <a:pt x="229172" y="34290"/>
                  </a:lnTo>
                  <a:lnTo>
                    <a:pt x="231458" y="35814"/>
                  </a:lnTo>
                  <a:lnTo>
                    <a:pt x="231934" y="37815"/>
                  </a:lnTo>
                  <a:lnTo>
                    <a:pt x="230505" y="44863"/>
                  </a:lnTo>
                  <a:lnTo>
                    <a:pt x="227838" y="52388"/>
                  </a:lnTo>
                  <a:lnTo>
                    <a:pt x="223361" y="60198"/>
                  </a:lnTo>
                  <a:lnTo>
                    <a:pt x="218789" y="67628"/>
                  </a:lnTo>
                  <a:lnTo>
                    <a:pt x="217551" y="71533"/>
                  </a:lnTo>
                  <a:lnTo>
                    <a:pt x="217266" y="77724"/>
                  </a:lnTo>
                  <a:lnTo>
                    <a:pt x="216694" y="82582"/>
                  </a:lnTo>
                  <a:lnTo>
                    <a:pt x="217361" y="85249"/>
                  </a:lnTo>
                  <a:lnTo>
                    <a:pt x="218789" y="87725"/>
                  </a:lnTo>
                  <a:lnTo>
                    <a:pt x="223933" y="89725"/>
                  </a:lnTo>
                  <a:lnTo>
                    <a:pt x="230791" y="94583"/>
                  </a:lnTo>
                  <a:lnTo>
                    <a:pt x="236696" y="100965"/>
                  </a:lnTo>
                  <a:lnTo>
                    <a:pt x="244126" y="108204"/>
                  </a:lnTo>
                  <a:lnTo>
                    <a:pt x="246507" y="110871"/>
                  </a:lnTo>
                  <a:lnTo>
                    <a:pt x="246507" y="113729"/>
                  </a:lnTo>
                  <a:lnTo>
                    <a:pt x="244316" y="115824"/>
                  </a:lnTo>
                  <a:lnTo>
                    <a:pt x="237935" y="116681"/>
                  </a:lnTo>
                  <a:lnTo>
                    <a:pt x="231172" y="116014"/>
                  </a:lnTo>
                  <a:lnTo>
                    <a:pt x="228695" y="115253"/>
                  </a:lnTo>
                  <a:lnTo>
                    <a:pt x="226314" y="116205"/>
                  </a:lnTo>
                  <a:lnTo>
                    <a:pt x="224790" y="117824"/>
                  </a:lnTo>
                  <a:lnTo>
                    <a:pt x="225552" y="119729"/>
                  </a:lnTo>
                  <a:lnTo>
                    <a:pt x="232410" y="128492"/>
                  </a:lnTo>
                  <a:lnTo>
                    <a:pt x="240411" y="140970"/>
                  </a:lnTo>
                  <a:lnTo>
                    <a:pt x="240792" y="146304"/>
                  </a:lnTo>
                  <a:lnTo>
                    <a:pt x="239840" y="150590"/>
                  </a:lnTo>
                  <a:lnTo>
                    <a:pt x="238030" y="153448"/>
                  </a:lnTo>
                  <a:lnTo>
                    <a:pt x="234696" y="152971"/>
                  </a:lnTo>
                  <a:lnTo>
                    <a:pt x="232220" y="150686"/>
                  </a:lnTo>
                  <a:lnTo>
                    <a:pt x="228410" y="150876"/>
                  </a:lnTo>
                  <a:lnTo>
                    <a:pt x="225362" y="151543"/>
                  </a:lnTo>
                  <a:lnTo>
                    <a:pt x="221552" y="156020"/>
                  </a:lnTo>
                  <a:lnTo>
                    <a:pt x="219647" y="155829"/>
                  </a:lnTo>
                  <a:lnTo>
                    <a:pt x="216313" y="156496"/>
                  </a:lnTo>
                  <a:lnTo>
                    <a:pt x="214217" y="157353"/>
                  </a:lnTo>
                  <a:lnTo>
                    <a:pt x="210884" y="156115"/>
                  </a:lnTo>
                  <a:lnTo>
                    <a:pt x="207455" y="155257"/>
                  </a:lnTo>
                  <a:lnTo>
                    <a:pt x="205931" y="156591"/>
                  </a:lnTo>
                  <a:lnTo>
                    <a:pt x="205264" y="159258"/>
                  </a:lnTo>
                  <a:lnTo>
                    <a:pt x="207455" y="164021"/>
                  </a:lnTo>
                  <a:lnTo>
                    <a:pt x="211455" y="171545"/>
                  </a:lnTo>
                  <a:lnTo>
                    <a:pt x="210788" y="177165"/>
                  </a:lnTo>
                  <a:lnTo>
                    <a:pt x="207741" y="177832"/>
                  </a:lnTo>
                  <a:lnTo>
                    <a:pt x="204883" y="173069"/>
                  </a:lnTo>
                  <a:lnTo>
                    <a:pt x="202406" y="172308"/>
                  </a:lnTo>
                  <a:lnTo>
                    <a:pt x="199549" y="172498"/>
                  </a:lnTo>
                  <a:lnTo>
                    <a:pt x="193072" y="178022"/>
                  </a:lnTo>
                  <a:lnTo>
                    <a:pt x="188214" y="182594"/>
                  </a:lnTo>
                  <a:lnTo>
                    <a:pt x="187071" y="185833"/>
                  </a:lnTo>
                  <a:lnTo>
                    <a:pt x="185357" y="189357"/>
                  </a:lnTo>
                  <a:lnTo>
                    <a:pt x="184880" y="191929"/>
                  </a:lnTo>
                  <a:lnTo>
                    <a:pt x="184976" y="200406"/>
                  </a:lnTo>
                  <a:lnTo>
                    <a:pt x="176308" y="201739"/>
                  </a:lnTo>
                  <a:lnTo>
                    <a:pt x="174498" y="202978"/>
                  </a:lnTo>
                  <a:lnTo>
                    <a:pt x="173450" y="205550"/>
                  </a:lnTo>
                  <a:lnTo>
                    <a:pt x="174212" y="216408"/>
                  </a:lnTo>
                  <a:lnTo>
                    <a:pt x="174879" y="222314"/>
                  </a:lnTo>
                  <a:lnTo>
                    <a:pt x="179832" y="231267"/>
                  </a:lnTo>
                  <a:lnTo>
                    <a:pt x="180023" y="234029"/>
                  </a:lnTo>
                  <a:lnTo>
                    <a:pt x="179261" y="235934"/>
                  </a:lnTo>
                  <a:lnTo>
                    <a:pt x="175736" y="239459"/>
                  </a:lnTo>
                  <a:lnTo>
                    <a:pt x="174117" y="240792"/>
                  </a:lnTo>
                  <a:lnTo>
                    <a:pt x="172974" y="241173"/>
                  </a:lnTo>
                  <a:lnTo>
                    <a:pt x="167259" y="238887"/>
                  </a:lnTo>
                  <a:lnTo>
                    <a:pt x="164497" y="237744"/>
                  </a:lnTo>
                  <a:lnTo>
                    <a:pt x="152972" y="229838"/>
                  </a:lnTo>
                  <a:lnTo>
                    <a:pt x="147828" y="225362"/>
                  </a:lnTo>
                  <a:lnTo>
                    <a:pt x="139827" y="219646"/>
                  </a:lnTo>
                  <a:lnTo>
                    <a:pt x="134874" y="216408"/>
                  </a:lnTo>
                  <a:lnTo>
                    <a:pt x="132302" y="211360"/>
                  </a:lnTo>
                  <a:lnTo>
                    <a:pt x="128397" y="210217"/>
                  </a:lnTo>
                  <a:lnTo>
                    <a:pt x="123730" y="211836"/>
                  </a:lnTo>
                  <a:lnTo>
                    <a:pt x="118396" y="208216"/>
                  </a:lnTo>
                  <a:lnTo>
                    <a:pt x="122206" y="206312"/>
                  </a:lnTo>
                  <a:lnTo>
                    <a:pt x="123063" y="204597"/>
                  </a:lnTo>
                  <a:lnTo>
                    <a:pt x="122587" y="202216"/>
                  </a:lnTo>
                  <a:lnTo>
                    <a:pt x="120968" y="199073"/>
                  </a:lnTo>
                  <a:lnTo>
                    <a:pt x="106680" y="185452"/>
                  </a:lnTo>
                  <a:lnTo>
                    <a:pt x="99727" y="176022"/>
                  </a:lnTo>
                  <a:lnTo>
                    <a:pt x="98584" y="172688"/>
                  </a:lnTo>
                  <a:lnTo>
                    <a:pt x="98489" y="163735"/>
                  </a:lnTo>
                  <a:lnTo>
                    <a:pt x="96869" y="161544"/>
                  </a:lnTo>
                  <a:lnTo>
                    <a:pt x="86392" y="157449"/>
                  </a:lnTo>
                  <a:lnTo>
                    <a:pt x="74676" y="145828"/>
                  </a:lnTo>
                  <a:lnTo>
                    <a:pt x="62579" y="134303"/>
                  </a:lnTo>
                  <a:lnTo>
                    <a:pt x="60865" y="131064"/>
                  </a:lnTo>
                  <a:lnTo>
                    <a:pt x="54674" y="122397"/>
                  </a:lnTo>
                  <a:lnTo>
                    <a:pt x="47054" y="114491"/>
                  </a:lnTo>
                  <a:lnTo>
                    <a:pt x="41053" y="109347"/>
                  </a:lnTo>
                  <a:lnTo>
                    <a:pt x="36100" y="103632"/>
                  </a:lnTo>
                  <a:lnTo>
                    <a:pt x="30575" y="95536"/>
                  </a:lnTo>
                  <a:lnTo>
                    <a:pt x="27718" y="83344"/>
                  </a:lnTo>
                  <a:lnTo>
                    <a:pt x="25146" y="72390"/>
                  </a:lnTo>
                  <a:lnTo>
                    <a:pt x="23432" y="68199"/>
                  </a:lnTo>
                  <a:lnTo>
                    <a:pt x="20003" y="66675"/>
                  </a:lnTo>
                  <a:lnTo>
                    <a:pt x="9144" y="53721"/>
                  </a:lnTo>
                  <a:lnTo>
                    <a:pt x="0" y="46197"/>
                  </a:lnTo>
                  <a:lnTo>
                    <a:pt x="0" y="38005"/>
                  </a:lnTo>
                  <a:lnTo>
                    <a:pt x="1524" y="24384"/>
                  </a:lnTo>
                  <a:lnTo>
                    <a:pt x="3239" y="8858"/>
                  </a:lnTo>
                  <a:lnTo>
                    <a:pt x="5525" y="6668"/>
                  </a:lnTo>
                  <a:lnTo>
                    <a:pt x="9716" y="5525"/>
                  </a:lnTo>
                  <a:lnTo>
                    <a:pt x="14478" y="5905"/>
                  </a:lnTo>
                  <a:lnTo>
                    <a:pt x="18669" y="7906"/>
                  </a:lnTo>
                  <a:lnTo>
                    <a:pt x="26956" y="18479"/>
                  </a:lnTo>
                  <a:lnTo>
                    <a:pt x="31623" y="22670"/>
                  </a:lnTo>
                  <a:lnTo>
                    <a:pt x="35624" y="24289"/>
                  </a:lnTo>
                  <a:lnTo>
                    <a:pt x="40196" y="19717"/>
                  </a:lnTo>
                  <a:lnTo>
                    <a:pt x="45911" y="10383"/>
                  </a:lnTo>
                  <a:lnTo>
                    <a:pt x="50864" y="5429"/>
                  </a:lnTo>
                  <a:lnTo>
                    <a:pt x="67533" y="7239"/>
                  </a:lnTo>
                  <a:lnTo>
                    <a:pt x="75724" y="0"/>
                  </a:lnTo>
                  <a:lnTo>
                    <a:pt x="88964" y="9525"/>
                  </a:lnTo>
                  <a:lnTo>
                    <a:pt x="94393" y="10954"/>
                  </a:lnTo>
                  <a:lnTo>
                    <a:pt x="97536" y="9620"/>
                  </a:lnTo>
                  <a:lnTo>
                    <a:pt x="101727" y="10192"/>
                  </a:lnTo>
                  <a:lnTo>
                    <a:pt x="110966" y="12954"/>
                  </a:lnTo>
                  <a:lnTo>
                    <a:pt x="113157" y="14192"/>
                  </a:lnTo>
                  <a:lnTo>
                    <a:pt x="115919" y="13907"/>
                  </a:lnTo>
                  <a:lnTo>
                    <a:pt x="122777" y="10192"/>
                  </a:lnTo>
                  <a:lnTo>
                    <a:pt x="125159" y="10668"/>
                  </a:lnTo>
                  <a:lnTo>
                    <a:pt x="132969" y="18002"/>
                  </a:lnTo>
                  <a:lnTo>
                    <a:pt x="136970" y="18098"/>
                  </a:lnTo>
                  <a:lnTo>
                    <a:pt x="141732" y="14954"/>
                  </a:lnTo>
                  <a:lnTo>
                    <a:pt x="144780" y="12192"/>
                  </a:lnTo>
                  <a:lnTo>
                    <a:pt x="153829" y="14192"/>
                  </a:lnTo>
                  <a:lnTo>
                    <a:pt x="158972" y="13049"/>
                  </a:lnTo>
                  <a:lnTo>
                    <a:pt x="163259" y="12859"/>
                  </a:lnTo>
                  <a:lnTo>
                    <a:pt x="167926" y="14097"/>
                  </a:lnTo>
                  <a:lnTo>
                    <a:pt x="172212" y="15812"/>
                  </a:lnTo>
                  <a:lnTo>
                    <a:pt x="176308" y="17240"/>
                  </a:lnTo>
                  <a:lnTo>
                    <a:pt x="187452" y="18002"/>
                  </a:lnTo>
                  <a:lnTo>
                    <a:pt x="192786" y="22670"/>
                  </a:lnTo>
                  <a:lnTo>
                    <a:pt x="194977" y="27147"/>
                  </a:lnTo>
                  <a:lnTo>
                    <a:pt x="194977" y="29813"/>
                  </a:lnTo>
                  <a:lnTo>
                    <a:pt x="195549" y="32766"/>
                  </a:lnTo>
                  <a:lnTo>
                    <a:pt x="198596" y="35623"/>
                  </a:lnTo>
                  <a:lnTo>
                    <a:pt x="205359" y="37243"/>
                  </a:lnTo>
                  <a:lnTo>
                    <a:pt x="209550" y="3686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11C8BCBD-A3FD-DE8D-2FE3-803A8EF94A3C}"/>
                </a:ext>
              </a:extLst>
            </p:cNvPr>
            <p:cNvSpPr/>
            <p:nvPr/>
          </p:nvSpPr>
          <p:spPr>
            <a:xfrm>
              <a:off x="7160990" y="7015733"/>
              <a:ext cx="399954" cy="260699"/>
            </a:xfrm>
            <a:custGeom>
              <a:avLst/>
              <a:gdLst>
                <a:gd name="connsiteX0" fmla="*/ 399955 w 399954"/>
                <a:gd name="connsiteY0" fmla="*/ 44005 h 260699"/>
                <a:gd name="connsiteX1" fmla="*/ 398526 w 399954"/>
                <a:gd name="connsiteY1" fmla="*/ 65341 h 260699"/>
                <a:gd name="connsiteX2" fmla="*/ 392335 w 399954"/>
                <a:gd name="connsiteY2" fmla="*/ 75152 h 260699"/>
                <a:gd name="connsiteX3" fmla="*/ 383000 w 399954"/>
                <a:gd name="connsiteY3" fmla="*/ 71818 h 260699"/>
                <a:gd name="connsiteX4" fmla="*/ 371094 w 399954"/>
                <a:gd name="connsiteY4" fmla="*/ 74581 h 260699"/>
                <a:gd name="connsiteX5" fmla="*/ 364712 w 399954"/>
                <a:gd name="connsiteY5" fmla="*/ 85820 h 260699"/>
                <a:gd name="connsiteX6" fmla="*/ 361188 w 399954"/>
                <a:gd name="connsiteY6" fmla="*/ 89154 h 260699"/>
                <a:gd name="connsiteX7" fmla="*/ 357950 w 399954"/>
                <a:gd name="connsiteY7" fmla="*/ 92964 h 260699"/>
                <a:gd name="connsiteX8" fmla="*/ 355854 w 399954"/>
                <a:gd name="connsiteY8" fmla="*/ 107537 h 260699"/>
                <a:gd name="connsiteX9" fmla="*/ 355378 w 399954"/>
                <a:gd name="connsiteY9" fmla="*/ 131159 h 260699"/>
                <a:gd name="connsiteX10" fmla="*/ 350806 w 399954"/>
                <a:gd name="connsiteY10" fmla="*/ 134017 h 260699"/>
                <a:gd name="connsiteX11" fmla="*/ 346710 w 399954"/>
                <a:gd name="connsiteY11" fmla="*/ 134874 h 260699"/>
                <a:gd name="connsiteX12" fmla="*/ 329470 w 399954"/>
                <a:gd name="connsiteY12" fmla="*/ 155639 h 260699"/>
                <a:gd name="connsiteX13" fmla="*/ 339376 w 399954"/>
                <a:gd name="connsiteY13" fmla="*/ 161449 h 260699"/>
                <a:gd name="connsiteX14" fmla="*/ 343757 w 399954"/>
                <a:gd name="connsiteY14" fmla="*/ 165830 h 260699"/>
                <a:gd name="connsiteX15" fmla="*/ 350996 w 399954"/>
                <a:gd name="connsiteY15" fmla="*/ 178118 h 260699"/>
                <a:gd name="connsiteX16" fmla="*/ 361379 w 399954"/>
                <a:gd name="connsiteY16" fmla="*/ 191929 h 260699"/>
                <a:gd name="connsiteX17" fmla="*/ 363379 w 399954"/>
                <a:gd name="connsiteY17" fmla="*/ 198691 h 260699"/>
                <a:gd name="connsiteX18" fmla="*/ 354711 w 399954"/>
                <a:gd name="connsiteY18" fmla="*/ 197168 h 260699"/>
                <a:gd name="connsiteX19" fmla="*/ 351758 w 399954"/>
                <a:gd name="connsiteY19" fmla="*/ 197644 h 260699"/>
                <a:gd name="connsiteX20" fmla="*/ 349758 w 399954"/>
                <a:gd name="connsiteY20" fmla="*/ 199740 h 260699"/>
                <a:gd name="connsiteX21" fmla="*/ 345757 w 399954"/>
                <a:gd name="connsiteY21" fmla="*/ 199358 h 260699"/>
                <a:gd name="connsiteX22" fmla="*/ 340805 w 399954"/>
                <a:gd name="connsiteY22" fmla="*/ 199358 h 260699"/>
                <a:gd name="connsiteX23" fmla="*/ 335566 w 399954"/>
                <a:gd name="connsiteY23" fmla="*/ 201739 h 260699"/>
                <a:gd name="connsiteX24" fmla="*/ 332708 w 399954"/>
                <a:gd name="connsiteY24" fmla="*/ 202787 h 260699"/>
                <a:gd name="connsiteX25" fmla="*/ 328803 w 399954"/>
                <a:gd name="connsiteY25" fmla="*/ 200596 h 260699"/>
                <a:gd name="connsiteX26" fmla="*/ 321659 w 399954"/>
                <a:gd name="connsiteY26" fmla="*/ 193834 h 260699"/>
                <a:gd name="connsiteX27" fmla="*/ 317278 w 399954"/>
                <a:gd name="connsiteY27" fmla="*/ 189166 h 260699"/>
                <a:gd name="connsiteX28" fmla="*/ 314039 w 399954"/>
                <a:gd name="connsiteY28" fmla="*/ 188023 h 260699"/>
                <a:gd name="connsiteX29" fmla="*/ 310801 w 399954"/>
                <a:gd name="connsiteY29" fmla="*/ 189357 h 260699"/>
                <a:gd name="connsiteX30" fmla="*/ 299180 w 399954"/>
                <a:gd name="connsiteY30" fmla="*/ 190976 h 260699"/>
                <a:gd name="connsiteX31" fmla="*/ 296418 w 399954"/>
                <a:gd name="connsiteY31" fmla="*/ 193739 h 260699"/>
                <a:gd name="connsiteX32" fmla="*/ 290989 w 399954"/>
                <a:gd name="connsiteY32" fmla="*/ 196691 h 260699"/>
                <a:gd name="connsiteX33" fmla="*/ 285560 w 399954"/>
                <a:gd name="connsiteY33" fmla="*/ 198120 h 260699"/>
                <a:gd name="connsiteX34" fmla="*/ 277844 w 399954"/>
                <a:gd name="connsiteY34" fmla="*/ 199168 h 260699"/>
                <a:gd name="connsiteX35" fmla="*/ 273748 w 399954"/>
                <a:gd name="connsiteY35" fmla="*/ 199073 h 260699"/>
                <a:gd name="connsiteX36" fmla="*/ 271463 w 399954"/>
                <a:gd name="connsiteY36" fmla="*/ 200501 h 260699"/>
                <a:gd name="connsiteX37" fmla="*/ 269557 w 399954"/>
                <a:gd name="connsiteY37" fmla="*/ 204883 h 260699"/>
                <a:gd name="connsiteX38" fmla="*/ 268224 w 399954"/>
                <a:gd name="connsiteY38" fmla="*/ 209169 h 260699"/>
                <a:gd name="connsiteX39" fmla="*/ 267081 w 399954"/>
                <a:gd name="connsiteY39" fmla="*/ 210884 h 260699"/>
                <a:gd name="connsiteX40" fmla="*/ 257365 w 399954"/>
                <a:gd name="connsiteY40" fmla="*/ 213074 h 260699"/>
                <a:gd name="connsiteX41" fmla="*/ 255270 w 399954"/>
                <a:gd name="connsiteY41" fmla="*/ 215551 h 260699"/>
                <a:gd name="connsiteX42" fmla="*/ 254698 w 399954"/>
                <a:gd name="connsiteY42" fmla="*/ 217932 h 260699"/>
                <a:gd name="connsiteX43" fmla="*/ 254889 w 399954"/>
                <a:gd name="connsiteY43" fmla="*/ 220313 h 260699"/>
                <a:gd name="connsiteX44" fmla="*/ 247174 w 399954"/>
                <a:gd name="connsiteY44" fmla="*/ 218027 h 260699"/>
                <a:gd name="connsiteX45" fmla="*/ 241173 w 399954"/>
                <a:gd name="connsiteY45" fmla="*/ 219551 h 260699"/>
                <a:gd name="connsiteX46" fmla="*/ 239839 w 399954"/>
                <a:gd name="connsiteY46" fmla="*/ 221361 h 260699"/>
                <a:gd name="connsiteX47" fmla="*/ 238506 w 399954"/>
                <a:gd name="connsiteY47" fmla="*/ 224028 h 260699"/>
                <a:gd name="connsiteX48" fmla="*/ 239268 w 399954"/>
                <a:gd name="connsiteY48" fmla="*/ 226886 h 260699"/>
                <a:gd name="connsiteX49" fmla="*/ 241459 w 399954"/>
                <a:gd name="connsiteY49" fmla="*/ 229648 h 260699"/>
                <a:gd name="connsiteX50" fmla="*/ 243554 w 399954"/>
                <a:gd name="connsiteY50" fmla="*/ 236982 h 260699"/>
                <a:gd name="connsiteX51" fmla="*/ 244221 w 399954"/>
                <a:gd name="connsiteY51" fmla="*/ 244411 h 260699"/>
                <a:gd name="connsiteX52" fmla="*/ 242983 w 399954"/>
                <a:gd name="connsiteY52" fmla="*/ 248602 h 260699"/>
                <a:gd name="connsiteX53" fmla="*/ 238601 w 399954"/>
                <a:gd name="connsiteY53" fmla="*/ 251555 h 260699"/>
                <a:gd name="connsiteX54" fmla="*/ 229362 w 399954"/>
                <a:gd name="connsiteY54" fmla="*/ 254889 h 260699"/>
                <a:gd name="connsiteX55" fmla="*/ 220504 w 399954"/>
                <a:gd name="connsiteY55" fmla="*/ 253270 h 260699"/>
                <a:gd name="connsiteX56" fmla="*/ 216598 w 399954"/>
                <a:gd name="connsiteY56" fmla="*/ 254603 h 260699"/>
                <a:gd name="connsiteX57" fmla="*/ 210026 w 399954"/>
                <a:gd name="connsiteY57" fmla="*/ 255080 h 260699"/>
                <a:gd name="connsiteX58" fmla="*/ 204026 w 399954"/>
                <a:gd name="connsiteY58" fmla="*/ 255937 h 260699"/>
                <a:gd name="connsiteX59" fmla="*/ 194691 w 399954"/>
                <a:gd name="connsiteY59" fmla="*/ 258889 h 260699"/>
                <a:gd name="connsiteX60" fmla="*/ 186309 w 399954"/>
                <a:gd name="connsiteY60" fmla="*/ 260699 h 260699"/>
                <a:gd name="connsiteX61" fmla="*/ 178784 w 399954"/>
                <a:gd name="connsiteY61" fmla="*/ 254508 h 260699"/>
                <a:gd name="connsiteX62" fmla="*/ 169831 w 399954"/>
                <a:gd name="connsiteY62" fmla="*/ 250317 h 260699"/>
                <a:gd name="connsiteX63" fmla="*/ 160401 w 399954"/>
                <a:gd name="connsiteY63" fmla="*/ 247841 h 260699"/>
                <a:gd name="connsiteX64" fmla="*/ 157163 w 399954"/>
                <a:gd name="connsiteY64" fmla="*/ 249650 h 260699"/>
                <a:gd name="connsiteX65" fmla="*/ 155734 w 399954"/>
                <a:gd name="connsiteY65" fmla="*/ 251079 h 260699"/>
                <a:gd name="connsiteX66" fmla="*/ 147828 w 399954"/>
                <a:gd name="connsiteY66" fmla="*/ 245650 h 260699"/>
                <a:gd name="connsiteX67" fmla="*/ 144304 w 399954"/>
                <a:gd name="connsiteY67" fmla="*/ 243745 h 260699"/>
                <a:gd name="connsiteX68" fmla="*/ 142589 w 399954"/>
                <a:gd name="connsiteY68" fmla="*/ 241649 h 260699"/>
                <a:gd name="connsiteX69" fmla="*/ 139351 w 399954"/>
                <a:gd name="connsiteY69" fmla="*/ 234410 h 260699"/>
                <a:gd name="connsiteX70" fmla="*/ 137446 w 399954"/>
                <a:gd name="connsiteY70" fmla="*/ 234125 h 260699"/>
                <a:gd name="connsiteX71" fmla="*/ 130969 w 399954"/>
                <a:gd name="connsiteY71" fmla="*/ 236887 h 260699"/>
                <a:gd name="connsiteX72" fmla="*/ 124682 w 399954"/>
                <a:gd name="connsiteY72" fmla="*/ 236696 h 260699"/>
                <a:gd name="connsiteX73" fmla="*/ 120872 w 399954"/>
                <a:gd name="connsiteY73" fmla="*/ 236220 h 260699"/>
                <a:gd name="connsiteX74" fmla="*/ 109728 w 399954"/>
                <a:gd name="connsiteY74" fmla="*/ 236506 h 260699"/>
                <a:gd name="connsiteX75" fmla="*/ 108204 w 399954"/>
                <a:gd name="connsiteY75" fmla="*/ 241459 h 260699"/>
                <a:gd name="connsiteX76" fmla="*/ 106871 w 399954"/>
                <a:gd name="connsiteY76" fmla="*/ 242221 h 260699"/>
                <a:gd name="connsiteX77" fmla="*/ 104394 w 399954"/>
                <a:gd name="connsiteY77" fmla="*/ 242888 h 260699"/>
                <a:gd name="connsiteX78" fmla="*/ 98488 w 399954"/>
                <a:gd name="connsiteY78" fmla="*/ 242602 h 260699"/>
                <a:gd name="connsiteX79" fmla="*/ 90869 w 399954"/>
                <a:gd name="connsiteY79" fmla="*/ 246316 h 260699"/>
                <a:gd name="connsiteX80" fmla="*/ 82772 w 399954"/>
                <a:gd name="connsiteY80" fmla="*/ 248508 h 260699"/>
                <a:gd name="connsiteX81" fmla="*/ 76390 w 399954"/>
                <a:gd name="connsiteY81" fmla="*/ 248602 h 260699"/>
                <a:gd name="connsiteX82" fmla="*/ 69818 w 399954"/>
                <a:gd name="connsiteY82" fmla="*/ 247459 h 260699"/>
                <a:gd name="connsiteX83" fmla="*/ 65913 w 399954"/>
                <a:gd name="connsiteY83" fmla="*/ 248221 h 260699"/>
                <a:gd name="connsiteX84" fmla="*/ 57436 w 399954"/>
                <a:gd name="connsiteY84" fmla="*/ 248698 h 260699"/>
                <a:gd name="connsiteX85" fmla="*/ 52006 w 399954"/>
                <a:gd name="connsiteY85" fmla="*/ 254032 h 260699"/>
                <a:gd name="connsiteX86" fmla="*/ 43720 w 399954"/>
                <a:gd name="connsiteY86" fmla="*/ 253746 h 260699"/>
                <a:gd name="connsiteX87" fmla="*/ 36671 w 399954"/>
                <a:gd name="connsiteY87" fmla="*/ 252793 h 260699"/>
                <a:gd name="connsiteX88" fmla="*/ 37529 w 399954"/>
                <a:gd name="connsiteY88" fmla="*/ 251079 h 260699"/>
                <a:gd name="connsiteX89" fmla="*/ 38957 w 399954"/>
                <a:gd name="connsiteY89" fmla="*/ 229838 h 260699"/>
                <a:gd name="connsiteX90" fmla="*/ 42386 w 399954"/>
                <a:gd name="connsiteY90" fmla="*/ 220313 h 260699"/>
                <a:gd name="connsiteX91" fmla="*/ 42291 w 399954"/>
                <a:gd name="connsiteY91" fmla="*/ 218313 h 260699"/>
                <a:gd name="connsiteX92" fmla="*/ 41529 w 399954"/>
                <a:gd name="connsiteY92" fmla="*/ 216884 h 260699"/>
                <a:gd name="connsiteX93" fmla="*/ 38481 w 399954"/>
                <a:gd name="connsiteY93" fmla="*/ 215360 h 260699"/>
                <a:gd name="connsiteX94" fmla="*/ 36195 w 399954"/>
                <a:gd name="connsiteY94" fmla="*/ 210121 h 260699"/>
                <a:gd name="connsiteX95" fmla="*/ 31623 w 399954"/>
                <a:gd name="connsiteY95" fmla="*/ 196596 h 260699"/>
                <a:gd name="connsiteX96" fmla="*/ 28956 w 399954"/>
                <a:gd name="connsiteY96" fmla="*/ 193834 h 260699"/>
                <a:gd name="connsiteX97" fmla="*/ 21717 w 399954"/>
                <a:gd name="connsiteY97" fmla="*/ 190881 h 260699"/>
                <a:gd name="connsiteX98" fmla="*/ 15335 w 399954"/>
                <a:gd name="connsiteY98" fmla="*/ 186976 h 260699"/>
                <a:gd name="connsiteX99" fmla="*/ 9906 w 399954"/>
                <a:gd name="connsiteY99" fmla="*/ 181833 h 260699"/>
                <a:gd name="connsiteX100" fmla="*/ 0 w 399954"/>
                <a:gd name="connsiteY100" fmla="*/ 168973 h 260699"/>
                <a:gd name="connsiteX101" fmla="*/ 5048 w 399954"/>
                <a:gd name="connsiteY101" fmla="*/ 167640 h 260699"/>
                <a:gd name="connsiteX102" fmla="*/ 6572 w 399954"/>
                <a:gd name="connsiteY102" fmla="*/ 165068 h 260699"/>
                <a:gd name="connsiteX103" fmla="*/ 11525 w 399954"/>
                <a:gd name="connsiteY103" fmla="*/ 157925 h 260699"/>
                <a:gd name="connsiteX104" fmla="*/ 12097 w 399954"/>
                <a:gd name="connsiteY104" fmla="*/ 154496 h 260699"/>
                <a:gd name="connsiteX105" fmla="*/ 11525 w 399954"/>
                <a:gd name="connsiteY105" fmla="*/ 152495 h 260699"/>
                <a:gd name="connsiteX106" fmla="*/ 8192 w 399954"/>
                <a:gd name="connsiteY106" fmla="*/ 149066 h 260699"/>
                <a:gd name="connsiteX107" fmla="*/ 5905 w 399954"/>
                <a:gd name="connsiteY107" fmla="*/ 141637 h 260699"/>
                <a:gd name="connsiteX108" fmla="*/ 7620 w 399954"/>
                <a:gd name="connsiteY108" fmla="*/ 134684 h 260699"/>
                <a:gd name="connsiteX109" fmla="*/ 7811 w 399954"/>
                <a:gd name="connsiteY109" fmla="*/ 131064 h 260699"/>
                <a:gd name="connsiteX110" fmla="*/ 6096 w 399954"/>
                <a:gd name="connsiteY110" fmla="*/ 127445 h 260699"/>
                <a:gd name="connsiteX111" fmla="*/ 7906 w 399954"/>
                <a:gd name="connsiteY111" fmla="*/ 123063 h 260699"/>
                <a:gd name="connsiteX112" fmla="*/ 11430 w 399954"/>
                <a:gd name="connsiteY112" fmla="*/ 120586 h 260699"/>
                <a:gd name="connsiteX113" fmla="*/ 13716 w 399954"/>
                <a:gd name="connsiteY113" fmla="*/ 119920 h 260699"/>
                <a:gd name="connsiteX114" fmla="*/ 23241 w 399954"/>
                <a:gd name="connsiteY114" fmla="*/ 119443 h 260699"/>
                <a:gd name="connsiteX115" fmla="*/ 29242 w 399954"/>
                <a:gd name="connsiteY115" fmla="*/ 110585 h 260699"/>
                <a:gd name="connsiteX116" fmla="*/ 32861 w 399954"/>
                <a:gd name="connsiteY116" fmla="*/ 107728 h 260699"/>
                <a:gd name="connsiteX117" fmla="*/ 36576 w 399954"/>
                <a:gd name="connsiteY117" fmla="*/ 102680 h 260699"/>
                <a:gd name="connsiteX118" fmla="*/ 38386 w 399954"/>
                <a:gd name="connsiteY118" fmla="*/ 100775 h 260699"/>
                <a:gd name="connsiteX119" fmla="*/ 40005 w 399954"/>
                <a:gd name="connsiteY119" fmla="*/ 96869 h 260699"/>
                <a:gd name="connsiteX120" fmla="*/ 40577 w 399954"/>
                <a:gd name="connsiteY120" fmla="*/ 92869 h 260699"/>
                <a:gd name="connsiteX121" fmla="*/ 33052 w 399954"/>
                <a:gd name="connsiteY121" fmla="*/ 87154 h 260699"/>
                <a:gd name="connsiteX122" fmla="*/ 30480 w 399954"/>
                <a:gd name="connsiteY122" fmla="*/ 82963 h 260699"/>
                <a:gd name="connsiteX123" fmla="*/ 27146 w 399954"/>
                <a:gd name="connsiteY123" fmla="*/ 78296 h 260699"/>
                <a:gd name="connsiteX124" fmla="*/ 22670 w 399954"/>
                <a:gd name="connsiteY124" fmla="*/ 74962 h 260699"/>
                <a:gd name="connsiteX125" fmla="*/ 13526 w 399954"/>
                <a:gd name="connsiteY125" fmla="*/ 69437 h 260699"/>
                <a:gd name="connsiteX126" fmla="*/ 10001 w 399954"/>
                <a:gd name="connsiteY126" fmla="*/ 63722 h 260699"/>
                <a:gd name="connsiteX127" fmla="*/ 8382 w 399954"/>
                <a:gd name="connsiteY127" fmla="*/ 56388 h 260699"/>
                <a:gd name="connsiteX128" fmla="*/ 5905 w 399954"/>
                <a:gd name="connsiteY128" fmla="*/ 50768 h 260699"/>
                <a:gd name="connsiteX129" fmla="*/ 3238 w 399954"/>
                <a:gd name="connsiteY129" fmla="*/ 47149 h 260699"/>
                <a:gd name="connsiteX130" fmla="*/ 2762 w 399954"/>
                <a:gd name="connsiteY130" fmla="*/ 44196 h 260699"/>
                <a:gd name="connsiteX131" fmla="*/ 1619 w 399954"/>
                <a:gd name="connsiteY131" fmla="*/ 40577 h 260699"/>
                <a:gd name="connsiteX132" fmla="*/ 1429 w 399954"/>
                <a:gd name="connsiteY132" fmla="*/ 33433 h 260699"/>
                <a:gd name="connsiteX133" fmla="*/ 3524 w 399954"/>
                <a:gd name="connsiteY133" fmla="*/ 23908 h 260699"/>
                <a:gd name="connsiteX134" fmla="*/ 4953 w 399954"/>
                <a:gd name="connsiteY134" fmla="*/ 20479 h 260699"/>
                <a:gd name="connsiteX135" fmla="*/ 8001 w 399954"/>
                <a:gd name="connsiteY135" fmla="*/ 19526 h 260699"/>
                <a:gd name="connsiteX136" fmla="*/ 16288 w 399954"/>
                <a:gd name="connsiteY136" fmla="*/ 14478 h 260699"/>
                <a:gd name="connsiteX137" fmla="*/ 16669 w 399954"/>
                <a:gd name="connsiteY137" fmla="*/ 7906 h 260699"/>
                <a:gd name="connsiteX138" fmla="*/ 18097 w 399954"/>
                <a:gd name="connsiteY138" fmla="*/ 3905 h 260699"/>
                <a:gd name="connsiteX139" fmla="*/ 20764 w 399954"/>
                <a:gd name="connsiteY139" fmla="*/ 1524 h 260699"/>
                <a:gd name="connsiteX140" fmla="*/ 23146 w 399954"/>
                <a:gd name="connsiteY140" fmla="*/ 0 h 260699"/>
                <a:gd name="connsiteX141" fmla="*/ 27622 w 399954"/>
                <a:gd name="connsiteY141" fmla="*/ 3810 h 260699"/>
                <a:gd name="connsiteX142" fmla="*/ 38576 w 399954"/>
                <a:gd name="connsiteY142" fmla="*/ 9811 h 260699"/>
                <a:gd name="connsiteX143" fmla="*/ 43910 w 399954"/>
                <a:gd name="connsiteY143" fmla="*/ 14192 h 260699"/>
                <a:gd name="connsiteX144" fmla="*/ 43625 w 399954"/>
                <a:gd name="connsiteY144" fmla="*/ 16955 h 260699"/>
                <a:gd name="connsiteX145" fmla="*/ 41148 w 399954"/>
                <a:gd name="connsiteY145" fmla="*/ 19621 h 260699"/>
                <a:gd name="connsiteX146" fmla="*/ 36386 w 399954"/>
                <a:gd name="connsiteY146" fmla="*/ 22289 h 260699"/>
                <a:gd name="connsiteX147" fmla="*/ 33623 w 399954"/>
                <a:gd name="connsiteY147" fmla="*/ 25813 h 260699"/>
                <a:gd name="connsiteX148" fmla="*/ 32861 w 399954"/>
                <a:gd name="connsiteY148" fmla="*/ 30099 h 260699"/>
                <a:gd name="connsiteX149" fmla="*/ 33528 w 399954"/>
                <a:gd name="connsiteY149" fmla="*/ 33147 h 260699"/>
                <a:gd name="connsiteX150" fmla="*/ 36862 w 399954"/>
                <a:gd name="connsiteY150" fmla="*/ 35814 h 260699"/>
                <a:gd name="connsiteX151" fmla="*/ 56483 w 399954"/>
                <a:gd name="connsiteY151" fmla="*/ 32385 h 260699"/>
                <a:gd name="connsiteX152" fmla="*/ 76295 w 399954"/>
                <a:gd name="connsiteY152" fmla="*/ 34195 h 260699"/>
                <a:gd name="connsiteX153" fmla="*/ 102965 w 399954"/>
                <a:gd name="connsiteY153" fmla="*/ 40100 h 260699"/>
                <a:gd name="connsiteX154" fmla="*/ 120682 w 399954"/>
                <a:gd name="connsiteY154" fmla="*/ 42100 h 260699"/>
                <a:gd name="connsiteX155" fmla="*/ 133731 w 399954"/>
                <a:gd name="connsiteY155" fmla="*/ 39434 h 260699"/>
                <a:gd name="connsiteX156" fmla="*/ 157925 w 399954"/>
                <a:gd name="connsiteY156" fmla="*/ 44386 h 260699"/>
                <a:gd name="connsiteX157" fmla="*/ 180499 w 399954"/>
                <a:gd name="connsiteY157" fmla="*/ 48959 h 260699"/>
                <a:gd name="connsiteX158" fmla="*/ 202121 w 399954"/>
                <a:gd name="connsiteY158" fmla="*/ 50292 h 260699"/>
                <a:gd name="connsiteX159" fmla="*/ 214217 w 399954"/>
                <a:gd name="connsiteY159" fmla="*/ 46673 h 260699"/>
                <a:gd name="connsiteX160" fmla="*/ 222695 w 399954"/>
                <a:gd name="connsiteY160" fmla="*/ 41815 h 260699"/>
                <a:gd name="connsiteX161" fmla="*/ 230029 w 399954"/>
                <a:gd name="connsiteY161" fmla="*/ 32671 h 260699"/>
                <a:gd name="connsiteX162" fmla="*/ 248126 w 399954"/>
                <a:gd name="connsiteY162" fmla="*/ 20479 h 260699"/>
                <a:gd name="connsiteX163" fmla="*/ 265652 w 399954"/>
                <a:gd name="connsiteY163" fmla="*/ 13716 h 260699"/>
                <a:gd name="connsiteX164" fmla="*/ 288607 w 399954"/>
                <a:gd name="connsiteY164" fmla="*/ 8191 h 260699"/>
                <a:gd name="connsiteX165" fmla="*/ 303943 w 399954"/>
                <a:gd name="connsiteY165" fmla="*/ 6286 h 260699"/>
                <a:gd name="connsiteX166" fmla="*/ 306134 w 399954"/>
                <a:gd name="connsiteY166" fmla="*/ 8191 h 260699"/>
                <a:gd name="connsiteX167" fmla="*/ 325660 w 399954"/>
                <a:gd name="connsiteY167" fmla="*/ 19336 h 260699"/>
                <a:gd name="connsiteX168" fmla="*/ 334328 w 399954"/>
                <a:gd name="connsiteY168" fmla="*/ 19336 h 260699"/>
                <a:gd name="connsiteX169" fmla="*/ 341376 w 399954"/>
                <a:gd name="connsiteY169" fmla="*/ 21336 h 260699"/>
                <a:gd name="connsiteX170" fmla="*/ 343948 w 399954"/>
                <a:gd name="connsiteY170" fmla="*/ 24289 h 260699"/>
                <a:gd name="connsiteX171" fmla="*/ 345757 w 399954"/>
                <a:gd name="connsiteY171" fmla="*/ 25051 h 260699"/>
                <a:gd name="connsiteX172" fmla="*/ 355092 w 399954"/>
                <a:gd name="connsiteY172" fmla="*/ 22289 h 260699"/>
                <a:gd name="connsiteX173" fmla="*/ 359188 w 399954"/>
                <a:gd name="connsiteY173" fmla="*/ 28384 h 260699"/>
                <a:gd name="connsiteX174" fmla="*/ 365665 w 399954"/>
                <a:gd name="connsiteY174" fmla="*/ 36957 h 260699"/>
                <a:gd name="connsiteX175" fmla="*/ 376714 w 399954"/>
                <a:gd name="connsiteY175" fmla="*/ 41339 h 260699"/>
                <a:gd name="connsiteX176" fmla="*/ 386525 w 399954"/>
                <a:gd name="connsiteY176" fmla="*/ 43815 h 260699"/>
                <a:gd name="connsiteX177" fmla="*/ 389668 w 399954"/>
                <a:gd name="connsiteY177" fmla="*/ 44196 h 260699"/>
                <a:gd name="connsiteX178" fmla="*/ 399955 w 399954"/>
                <a:gd name="connsiteY178" fmla="*/ 44005 h 260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399954" h="260699">
                  <a:moveTo>
                    <a:pt x="399955" y="44005"/>
                  </a:moveTo>
                  <a:lnTo>
                    <a:pt x="398526" y="65341"/>
                  </a:lnTo>
                  <a:lnTo>
                    <a:pt x="392335" y="75152"/>
                  </a:lnTo>
                  <a:lnTo>
                    <a:pt x="383000" y="71818"/>
                  </a:lnTo>
                  <a:lnTo>
                    <a:pt x="371094" y="74581"/>
                  </a:lnTo>
                  <a:lnTo>
                    <a:pt x="364712" y="85820"/>
                  </a:lnTo>
                  <a:lnTo>
                    <a:pt x="361188" y="89154"/>
                  </a:lnTo>
                  <a:lnTo>
                    <a:pt x="357950" y="92964"/>
                  </a:lnTo>
                  <a:lnTo>
                    <a:pt x="355854" y="107537"/>
                  </a:lnTo>
                  <a:lnTo>
                    <a:pt x="355378" y="131159"/>
                  </a:lnTo>
                  <a:lnTo>
                    <a:pt x="350806" y="134017"/>
                  </a:lnTo>
                  <a:lnTo>
                    <a:pt x="346710" y="134874"/>
                  </a:lnTo>
                  <a:lnTo>
                    <a:pt x="329470" y="155639"/>
                  </a:lnTo>
                  <a:lnTo>
                    <a:pt x="339376" y="161449"/>
                  </a:lnTo>
                  <a:lnTo>
                    <a:pt x="343757" y="165830"/>
                  </a:lnTo>
                  <a:lnTo>
                    <a:pt x="350996" y="178118"/>
                  </a:lnTo>
                  <a:lnTo>
                    <a:pt x="361379" y="191929"/>
                  </a:lnTo>
                  <a:lnTo>
                    <a:pt x="363379" y="198691"/>
                  </a:lnTo>
                  <a:lnTo>
                    <a:pt x="354711" y="197168"/>
                  </a:lnTo>
                  <a:lnTo>
                    <a:pt x="351758" y="197644"/>
                  </a:lnTo>
                  <a:lnTo>
                    <a:pt x="349758" y="199740"/>
                  </a:lnTo>
                  <a:lnTo>
                    <a:pt x="345757" y="199358"/>
                  </a:lnTo>
                  <a:lnTo>
                    <a:pt x="340805" y="199358"/>
                  </a:lnTo>
                  <a:lnTo>
                    <a:pt x="335566" y="201739"/>
                  </a:lnTo>
                  <a:lnTo>
                    <a:pt x="332708" y="202787"/>
                  </a:lnTo>
                  <a:lnTo>
                    <a:pt x="328803" y="200596"/>
                  </a:lnTo>
                  <a:lnTo>
                    <a:pt x="321659" y="193834"/>
                  </a:lnTo>
                  <a:lnTo>
                    <a:pt x="317278" y="189166"/>
                  </a:lnTo>
                  <a:lnTo>
                    <a:pt x="314039" y="188023"/>
                  </a:lnTo>
                  <a:lnTo>
                    <a:pt x="310801" y="189357"/>
                  </a:lnTo>
                  <a:lnTo>
                    <a:pt x="299180" y="190976"/>
                  </a:lnTo>
                  <a:lnTo>
                    <a:pt x="296418" y="193739"/>
                  </a:lnTo>
                  <a:lnTo>
                    <a:pt x="290989" y="196691"/>
                  </a:lnTo>
                  <a:lnTo>
                    <a:pt x="285560" y="198120"/>
                  </a:lnTo>
                  <a:lnTo>
                    <a:pt x="277844" y="199168"/>
                  </a:lnTo>
                  <a:lnTo>
                    <a:pt x="273748" y="199073"/>
                  </a:lnTo>
                  <a:lnTo>
                    <a:pt x="271463" y="200501"/>
                  </a:lnTo>
                  <a:lnTo>
                    <a:pt x="269557" y="204883"/>
                  </a:lnTo>
                  <a:lnTo>
                    <a:pt x="268224" y="209169"/>
                  </a:lnTo>
                  <a:lnTo>
                    <a:pt x="267081" y="210884"/>
                  </a:lnTo>
                  <a:lnTo>
                    <a:pt x="257365" y="213074"/>
                  </a:lnTo>
                  <a:lnTo>
                    <a:pt x="255270" y="215551"/>
                  </a:lnTo>
                  <a:lnTo>
                    <a:pt x="254698" y="217932"/>
                  </a:lnTo>
                  <a:lnTo>
                    <a:pt x="254889" y="220313"/>
                  </a:lnTo>
                  <a:lnTo>
                    <a:pt x="247174" y="218027"/>
                  </a:lnTo>
                  <a:lnTo>
                    <a:pt x="241173" y="219551"/>
                  </a:lnTo>
                  <a:lnTo>
                    <a:pt x="239839" y="221361"/>
                  </a:lnTo>
                  <a:lnTo>
                    <a:pt x="238506" y="224028"/>
                  </a:lnTo>
                  <a:lnTo>
                    <a:pt x="239268" y="226886"/>
                  </a:lnTo>
                  <a:lnTo>
                    <a:pt x="241459" y="229648"/>
                  </a:lnTo>
                  <a:lnTo>
                    <a:pt x="243554" y="236982"/>
                  </a:lnTo>
                  <a:lnTo>
                    <a:pt x="244221" y="244411"/>
                  </a:lnTo>
                  <a:lnTo>
                    <a:pt x="242983" y="248602"/>
                  </a:lnTo>
                  <a:lnTo>
                    <a:pt x="238601" y="251555"/>
                  </a:lnTo>
                  <a:lnTo>
                    <a:pt x="229362" y="254889"/>
                  </a:lnTo>
                  <a:lnTo>
                    <a:pt x="220504" y="253270"/>
                  </a:lnTo>
                  <a:lnTo>
                    <a:pt x="216598" y="254603"/>
                  </a:lnTo>
                  <a:lnTo>
                    <a:pt x="210026" y="255080"/>
                  </a:lnTo>
                  <a:lnTo>
                    <a:pt x="204026" y="255937"/>
                  </a:lnTo>
                  <a:lnTo>
                    <a:pt x="194691" y="258889"/>
                  </a:lnTo>
                  <a:lnTo>
                    <a:pt x="186309" y="260699"/>
                  </a:lnTo>
                  <a:lnTo>
                    <a:pt x="178784" y="254508"/>
                  </a:lnTo>
                  <a:lnTo>
                    <a:pt x="169831" y="250317"/>
                  </a:lnTo>
                  <a:lnTo>
                    <a:pt x="160401" y="247841"/>
                  </a:lnTo>
                  <a:lnTo>
                    <a:pt x="157163" y="249650"/>
                  </a:lnTo>
                  <a:lnTo>
                    <a:pt x="155734" y="251079"/>
                  </a:lnTo>
                  <a:lnTo>
                    <a:pt x="147828" y="245650"/>
                  </a:lnTo>
                  <a:lnTo>
                    <a:pt x="144304" y="243745"/>
                  </a:lnTo>
                  <a:lnTo>
                    <a:pt x="142589" y="241649"/>
                  </a:lnTo>
                  <a:lnTo>
                    <a:pt x="139351" y="234410"/>
                  </a:lnTo>
                  <a:lnTo>
                    <a:pt x="137446" y="234125"/>
                  </a:lnTo>
                  <a:lnTo>
                    <a:pt x="130969" y="236887"/>
                  </a:lnTo>
                  <a:lnTo>
                    <a:pt x="124682" y="236696"/>
                  </a:lnTo>
                  <a:lnTo>
                    <a:pt x="120872" y="236220"/>
                  </a:lnTo>
                  <a:lnTo>
                    <a:pt x="109728" y="236506"/>
                  </a:lnTo>
                  <a:lnTo>
                    <a:pt x="108204" y="241459"/>
                  </a:lnTo>
                  <a:lnTo>
                    <a:pt x="106871" y="242221"/>
                  </a:lnTo>
                  <a:lnTo>
                    <a:pt x="104394" y="242888"/>
                  </a:lnTo>
                  <a:lnTo>
                    <a:pt x="98488" y="242602"/>
                  </a:lnTo>
                  <a:lnTo>
                    <a:pt x="90869" y="246316"/>
                  </a:lnTo>
                  <a:lnTo>
                    <a:pt x="82772" y="248508"/>
                  </a:lnTo>
                  <a:lnTo>
                    <a:pt x="76390" y="248602"/>
                  </a:lnTo>
                  <a:lnTo>
                    <a:pt x="69818" y="247459"/>
                  </a:lnTo>
                  <a:lnTo>
                    <a:pt x="65913" y="248221"/>
                  </a:lnTo>
                  <a:lnTo>
                    <a:pt x="57436" y="248698"/>
                  </a:lnTo>
                  <a:lnTo>
                    <a:pt x="52006" y="254032"/>
                  </a:lnTo>
                  <a:lnTo>
                    <a:pt x="43720" y="253746"/>
                  </a:lnTo>
                  <a:lnTo>
                    <a:pt x="36671" y="252793"/>
                  </a:lnTo>
                  <a:lnTo>
                    <a:pt x="37529" y="251079"/>
                  </a:lnTo>
                  <a:lnTo>
                    <a:pt x="38957" y="229838"/>
                  </a:lnTo>
                  <a:lnTo>
                    <a:pt x="42386" y="220313"/>
                  </a:lnTo>
                  <a:lnTo>
                    <a:pt x="42291" y="218313"/>
                  </a:lnTo>
                  <a:lnTo>
                    <a:pt x="41529" y="216884"/>
                  </a:lnTo>
                  <a:lnTo>
                    <a:pt x="38481" y="215360"/>
                  </a:lnTo>
                  <a:lnTo>
                    <a:pt x="36195" y="210121"/>
                  </a:lnTo>
                  <a:lnTo>
                    <a:pt x="31623" y="196596"/>
                  </a:lnTo>
                  <a:lnTo>
                    <a:pt x="28956" y="193834"/>
                  </a:lnTo>
                  <a:lnTo>
                    <a:pt x="21717" y="190881"/>
                  </a:lnTo>
                  <a:lnTo>
                    <a:pt x="15335" y="186976"/>
                  </a:lnTo>
                  <a:lnTo>
                    <a:pt x="9906" y="181833"/>
                  </a:lnTo>
                  <a:lnTo>
                    <a:pt x="0" y="168973"/>
                  </a:lnTo>
                  <a:lnTo>
                    <a:pt x="5048" y="167640"/>
                  </a:lnTo>
                  <a:lnTo>
                    <a:pt x="6572" y="165068"/>
                  </a:lnTo>
                  <a:lnTo>
                    <a:pt x="11525" y="157925"/>
                  </a:lnTo>
                  <a:lnTo>
                    <a:pt x="12097" y="154496"/>
                  </a:lnTo>
                  <a:lnTo>
                    <a:pt x="11525" y="152495"/>
                  </a:lnTo>
                  <a:lnTo>
                    <a:pt x="8192" y="149066"/>
                  </a:lnTo>
                  <a:lnTo>
                    <a:pt x="5905" y="141637"/>
                  </a:lnTo>
                  <a:lnTo>
                    <a:pt x="7620" y="134684"/>
                  </a:lnTo>
                  <a:lnTo>
                    <a:pt x="7811" y="131064"/>
                  </a:lnTo>
                  <a:lnTo>
                    <a:pt x="6096" y="127445"/>
                  </a:lnTo>
                  <a:lnTo>
                    <a:pt x="7906" y="123063"/>
                  </a:lnTo>
                  <a:lnTo>
                    <a:pt x="11430" y="120586"/>
                  </a:lnTo>
                  <a:lnTo>
                    <a:pt x="13716" y="119920"/>
                  </a:lnTo>
                  <a:lnTo>
                    <a:pt x="23241" y="119443"/>
                  </a:lnTo>
                  <a:lnTo>
                    <a:pt x="29242" y="110585"/>
                  </a:lnTo>
                  <a:lnTo>
                    <a:pt x="32861" y="107728"/>
                  </a:lnTo>
                  <a:lnTo>
                    <a:pt x="36576" y="102680"/>
                  </a:lnTo>
                  <a:lnTo>
                    <a:pt x="38386" y="100775"/>
                  </a:lnTo>
                  <a:lnTo>
                    <a:pt x="40005" y="96869"/>
                  </a:lnTo>
                  <a:lnTo>
                    <a:pt x="40577" y="92869"/>
                  </a:lnTo>
                  <a:lnTo>
                    <a:pt x="33052" y="87154"/>
                  </a:lnTo>
                  <a:lnTo>
                    <a:pt x="30480" y="82963"/>
                  </a:lnTo>
                  <a:lnTo>
                    <a:pt x="27146" y="78296"/>
                  </a:lnTo>
                  <a:lnTo>
                    <a:pt x="22670" y="74962"/>
                  </a:lnTo>
                  <a:lnTo>
                    <a:pt x="13526" y="69437"/>
                  </a:lnTo>
                  <a:lnTo>
                    <a:pt x="10001" y="63722"/>
                  </a:lnTo>
                  <a:lnTo>
                    <a:pt x="8382" y="56388"/>
                  </a:lnTo>
                  <a:lnTo>
                    <a:pt x="5905" y="50768"/>
                  </a:lnTo>
                  <a:lnTo>
                    <a:pt x="3238" y="47149"/>
                  </a:lnTo>
                  <a:lnTo>
                    <a:pt x="2762" y="44196"/>
                  </a:lnTo>
                  <a:lnTo>
                    <a:pt x="1619" y="40577"/>
                  </a:lnTo>
                  <a:lnTo>
                    <a:pt x="1429" y="33433"/>
                  </a:lnTo>
                  <a:lnTo>
                    <a:pt x="3524" y="23908"/>
                  </a:lnTo>
                  <a:lnTo>
                    <a:pt x="4953" y="20479"/>
                  </a:lnTo>
                  <a:lnTo>
                    <a:pt x="8001" y="19526"/>
                  </a:lnTo>
                  <a:lnTo>
                    <a:pt x="16288" y="14478"/>
                  </a:lnTo>
                  <a:lnTo>
                    <a:pt x="16669" y="7906"/>
                  </a:lnTo>
                  <a:lnTo>
                    <a:pt x="18097" y="3905"/>
                  </a:lnTo>
                  <a:lnTo>
                    <a:pt x="20764" y="1524"/>
                  </a:lnTo>
                  <a:lnTo>
                    <a:pt x="23146" y="0"/>
                  </a:lnTo>
                  <a:lnTo>
                    <a:pt x="27622" y="3810"/>
                  </a:lnTo>
                  <a:lnTo>
                    <a:pt x="38576" y="9811"/>
                  </a:lnTo>
                  <a:lnTo>
                    <a:pt x="43910" y="14192"/>
                  </a:lnTo>
                  <a:lnTo>
                    <a:pt x="43625" y="16955"/>
                  </a:lnTo>
                  <a:lnTo>
                    <a:pt x="41148" y="19621"/>
                  </a:lnTo>
                  <a:lnTo>
                    <a:pt x="36386" y="22289"/>
                  </a:lnTo>
                  <a:lnTo>
                    <a:pt x="33623" y="25813"/>
                  </a:lnTo>
                  <a:lnTo>
                    <a:pt x="32861" y="30099"/>
                  </a:lnTo>
                  <a:lnTo>
                    <a:pt x="33528" y="33147"/>
                  </a:lnTo>
                  <a:lnTo>
                    <a:pt x="36862" y="35814"/>
                  </a:lnTo>
                  <a:lnTo>
                    <a:pt x="56483" y="32385"/>
                  </a:lnTo>
                  <a:lnTo>
                    <a:pt x="76295" y="34195"/>
                  </a:lnTo>
                  <a:lnTo>
                    <a:pt x="102965" y="40100"/>
                  </a:lnTo>
                  <a:lnTo>
                    <a:pt x="120682" y="42100"/>
                  </a:lnTo>
                  <a:lnTo>
                    <a:pt x="133731" y="39434"/>
                  </a:lnTo>
                  <a:lnTo>
                    <a:pt x="157925" y="44386"/>
                  </a:lnTo>
                  <a:lnTo>
                    <a:pt x="180499" y="48959"/>
                  </a:lnTo>
                  <a:lnTo>
                    <a:pt x="202121" y="50292"/>
                  </a:lnTo>
                  <a:lnTo>
                    <a:pt x="214217" y="46673"/>
                  </a:lnTo>
                  <a:lnTo>
                    <a:pt x="222695" y="41815"/>
                  </a:lnTo>
                  <a:lnTo>
                    <a:pt x="230029" y="32671"/>
                  </a:lnTo>
                  <a:lnTo>
                    <a:pt x="248126" y="20479"/>
                  </a:lnTo>
                  <a:lnTo>
                    <a:pt x="265652" y="13716"/>
                  </a:lnTo>
                  <a:lnTo>
                    <a:pt x="288607" y="8191"/>
                  </a:lnTo>
                  <a:lnTo>
                    <a:pt x="303943" y="6286"/>
                  </a:lnTo>
                  <a:lnTo>
                    <a:pt x="306134" y="8191"/>
                  </a:lnTo>
                  <a:lnTo>
                    <a:pt x="325660" y="19336"/>
                  </a:lnTo>
                  <a:lnTo>
                    <a:pt x="334328" y="19336"/>
                  </a:lnTo>
                  <a:lnTo>
                    <a:pt x="341376" y="21336"/>
                  </a:lnTo>
                  <a:lnTo>
                    <a:pt x="343948" y="24289"/>
                  </a:lnTo>
                  <a:lnTo>
                    <a:pt x="345757" y="25051"/>
                  </a:lnTo>
                  <a:lnTo>
                    <a:pt x="355092" y="22289"/>
                  </a:lnTo>
                  <a:lnTo>
                    <a:pt x="359188" y="28384"/>
                  </a:lnTo>
                  <a:lnTo>
                    <a:pt x="365665" y="36957"/>
                  </a:lnTo>
                  <a:lnTo>
                    <a:pt x="376714" y="41339"/>
                  </a:lnTo>
                  <a:lnTo>
                    <a:pt x="386525" y="43815"/>
                  </a:lnTo>
                  <a:lnTo>
                    <a:pt x="389668" y="44196"/>
                  </a:lnTo>
                  <a:lnTo>
                    <a:pt x="399955" y="44005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DD55CE1-3E22-7502-9FAD-BEF6FD17AF43}"/>
                </a:ext>
              </a:extLst>
            </p:cNvPr>
            <p:cNvSpPr/>
            <p:nvPr/>
          </p:nvSpPr>
          <p:spPr>
            <a:xfrm>
              <a:off x="5890926" y="6322504"/>
              <a:ext cx="246030" cy="199262"/>
            </a:xfrm>
            <a:custGeom>
              <a:avLst/>
              <a:gdLst>
                <a:gd name="connsiteX0" fmla="*/ 207931 w 246030"/>
                <a:gd name="connsiteY0" fmla="*/ 44100 h 199262"/>
                <a:gd name="connsiteX1" fmla="*/ 206407 w 246030"/>
                <a:gd name="connsiteY1" fmla="*/ 51054 h 199262"/>
                <a:gd name="connsiteX2" fmla="*/ 204121 w 246030"/>
                <a:gd name="connsiteY2" fmla="*/ 54387 h 199262"/>
                <a:gd name="connsiteX3" fmla="*/ 205645 w 246030"/>
                <a:gd name="connsiteY3" fmla="*/ 55530 h 199262"/>
                <a:gd name="connsiteX4" fmla="*/ 204216 w 246030"/>
                <a:gd name="connsiteY4" fmla="*/ 58007 h 199262"/>
                <a:gd name="connsiteX5" fmla="*/ 200882 w 246030"/>
                <a:gd name="connsiteY5" fmla="*/ 62579 h 199262"/>
                <a:gd name="connsiteX6" fmla="*/ 198787 w 246030"/>
                <a:gd name="connsiteY6" fmla="*/ 63722 h 199262"/>
                <a:gd name="connsiteX7" fmla="*/ 198501 w 246030"/>
                <a:gd name="connsiteY7" fmla="*/ 66960 h 199262"/>
                <a:gd name="connsiteX8" fmla="*/ 201454 w 246030"/>
                <a:gd name="connsiteY8" fmla="*/ 69913 h 199262"/>
                <a:gd name="connsiteX9" fmla="*/ 202978 w 246030"/>
                <a:gd name="connsiteY9" fmla="*/ 73057 h 199262"/>
                <a:gd name="connsiteX10" fmla="*/ 206407 w 246030"/>
                <a:gd name="connsiteY10" fmla="*/ 74580 h 199262"/>
                <a:gd name="connsiteX11" fmla="*/ 209645 w 246030"/>
                <a:gd name="connsiteY11" fmla="*/ 75152 h 199262"/>
                <a:gd name="connsiteX12" fmla="*/ 215741 w 246030"/>
                <a:gd name="connsiteY12" fmla="*/ 75342 h 199262"/>
                <a:gd name="connsiteX13" fmla="*/ 223171 w 246030"/>
                <a:gd name="connsiteY13" fmla="*/ 75533 h 199262"/>
                <a:gd name="connsiteX14" fmla="*/ 224123 w 246030"/>
                <a:gd name="connsiteY14" fmla="*/ 78295 h 199262"/>
                <a:gd name="connsiteX15" fmla="*/ 228791 w 246030"/>
                <a:gd name="connsiteY15" fmla="*/ 78391 h 199262"/>
                <a:gd name="connsiteX16" fmla="*/ 232696 w 246030"/>
                <a:gd name="connsiteY16" fmla="*/ 84677 h 199262"/>
                <a:gd name="connsiteX17" fmla="*/ 233077 w 246030"/>
                <a:gd name="connsiteY17" fmla="*/ 87249 h 199262"/>
                <a:gd name="connsiteX18" fmla="*/ 238982 w 246030"/>
                <a:gd name="connsiteY18" fmla="*/ 88582 h 199262"/>
                <a:gd name="connsiteX19" fmla="*/ 233458 w 246030"/>
                <a:gd name="connsiteY19" fmla="*/ 96202 h 199262"/>
                <a:gd name="connsiteX20" fmla="*/ 234125 w 246030"/>
                <a:gd name="connsiteY20" fmla="*/ 98488 h 199262"/>
                <a:gd name="connsiteX21" fmla="*/ 235649 w 246030"/>
                <a:gd name="connsiteY21" fmla="*/ 100869 h 199262"/>
                <a:gd name="connsiteX22" fmla="*/ 241554 w 246030"/>
                <a:gd name="connsiteY22" fmla="*/ 102298 h 199262"/>
                <a:gd name="connsiteX23" fmla="*/ 244507 w 246030"/>
                <a:gd name="connsiteY23" fmla="*/ 105632 h 199262"/>
                <a:gd name="connsiteX24" fmla="*/ 244697 w 246030"/>
                <a:gd name="connsiteY24" fmla="*/ 110775 h 199262"/>
                <a:gd name="connsiteX25" fmla="*/ 246031 w 246030"/>
                <a:gd name="connsiteY25" fmla="*/ 119253 h 199262"/>
                <a:gd name="connsiteX26" fmla="*/ 233839 w 246030"/>
                <a:gd name="connsiteY26" fmla="*/ 127635 h 199262"/>
                <a:gd name="connsiteX27" fmla="*/ 230410 w 246030"/>
                <a:gd name="connsiteY27" fmla="*/ 136969 h 199262"/>
                <a:gd name="connsiteX28" fmla="*/ 230124 w 246030"/>
                <a:gd name="connsiteY28" fmla="*/ 138779 h 199262"/>
                <a:gd name="connsiteX29" fmla="*/ 229743 w 246030"/>
                <a:gd name="connsiteY29" fmla="*/ 138493 h 199262"/>
                <a:gd name="connsiteX30" fmla="*/ 228409 w 246030"/>
                <a:gd name="connsiteY30" fmla="*/ 135445 h 199262"/>
                <a:gd name="connsiteX31" fmla="*/ 226124 w 246030"/>
                <a:gd name="connsiteY31" fmla="*/ 135445 h 199262"/>
                <a:gd name="connsiteX32" fmla="*/ 221171 w 246030"/>
                <a:gd name="connsiteY32" fmla="*/ 134112 h 199262"/>
                <a:gd name="connsiteX33" fmla="*/ 214122 w 246030"/>
                <a:gd name="connsiteY33" fmla="*/ 142589 h 199262"/>
                <a:gd name="connsiteX34" fmla="*/ 210979 w 246030"/>
                <a:gd name="connsiteY34" fmla="*/ 149542 h 199262"/>
                <a:gd name="connsiteX35" fmla="*/ 209074 w 246030"/>
                <a:gd name="connsiteY35" fmla="*/ 154686 h 199262"/>
                <a:gd name="connsiteX36" fmla="*/ 206216 w 246030"/>
                <a:gd name="connsiteY36" fmla="*/ 158782 h 199262"/>
                <a:gd name="connsiteX37" fmla="*/ 205740 w 246030"/>
                <a:gd name="connsiteY37" fmla="*/ 163163 h 199262"/>
                <a:gd name="connsiteX38" fmla="*/ 206026 w 246030"/>
                <a:gd name="connsiteY38" fmla="*/ 165068 h 199262"/>
                <a:gd name="connsiteX39" fmla="*/ 205073 w 246030"/>
                <a:gd name="connsiteY39" fmla="*/ 167354 h 199262"/>
                <a:gd name="connsiteX40" fmla="*/ 205073 w 246030"/>
                <a:gd name="connsiteY40" fmla="*/ 169830 h 199262"/>
                <a:gd name="connsiteX41" fmla="*/ 209074 w 246030"/>
                <a:gd name="connsiteY41" fmla="*/ 174784 h 199262"/>
                <a:gd name="connsiteX42" fmla="*/ 210121 w 246030"/>
                <a:gd name="connsiteY42" fmla="*/ 177450 h 199262"/>
                <a:gd name="connsiteX43" fmla="*/ 214979 w 246030"/>
                <a:gd name="connsiteY43" fmla="*/ 186023 h 199262"/>
                <a:gd name="connsiteX44" fmla="*/ 213455 w 246030"/>
                <a:gd name="connsiteY44" fmla="*/ 189166 h 199262"/>
                <a:gd name="connsiteX45" fmla="*/ 212217 w 246030"/>
                <a:gd name="connsiteY45" fmla="*/ 192595 h 199262"/>
                <a:gd name="connsiteX46" fmla="*/ 210788 w 246030"/>
                <a:gd name="connsiteY46" fmla="*/ 195072 h 199262"/>
                <a:gd name="connsiteX47" fmla="*/ 209169 w 246030"/>
                <a:gd name="connsiteY47" fmla="*/ 196596 h 199262"/>
                <a:gd name="connsiteX48" fmla="*/ 204121 w 246030"/>
                <a:gd name="connsiteY48" fmla="*/ 196500 h 199262"/>
                <a:gd name="connsiteX49" fmla="*/ 197644 w 246030"/>
                <a:gd name="connsiteY49" fmla="*/ 197548 h 199262"/>
                <a:gd name="connsiteX50" fmla="*/ 193358 w 246030"/>
                <a:gd name="connsiteY50" fmla="*/ 199263 h 199262"/>
                <a:gd name="connsiteX51" fmla="*/ 191071 w 246030"/>
                <a:gd name="connsiteY51" fmla="*/ 199263 h 199262"/>
                <a:gd name="connsiteX52" fmla="*/ 186404 w 246030"/>
                <a:gd name="connsiteY52" fmla="*/ 194976 h 199262"/>
                <a:gd name="connsiteX53" fmla="*/ 181261 w 246030"/>
                <a:gd name="connsiteY53" fmla="*/ 188500 h 199262"/>
                <a:gd name="connsiteX54" fmla="*/ 177927 w 246030"/>
                <a:gd name="connsiteY54" fmla="*/ 185451 h 199262"/>
                <a:gd name="connsiteX55" fmla="*/ 176403 w 246030"/>
                <a:gd name="connsiteY55" fmla="*/ 182784 h 199262"/>
                <a:gd name="connsiteX56" fmla="*/ 172307 w 246030"/>
                <a:gd name="connsiteY56" fmla="*/ 181641 h 199262"/>
                <a:gd name="connsiteX57" fmla="*/ 166497 w 246030"/>
                <a:gd name="connsiteY57" fmla="*/ 178498 h 199262"/>
                <a:gd name="connsiteX58" fmla="*/ 162496 w 246030"/>
                <a:gd name="connsiteY58" fmla="*/ 174974 h 199262"/>
                <a:gd name="connsiteX59" fmla="*/ 158972 w 246030"/>
                <a:gd name="connsiteY59" fmla="*/ 172878 h 199262"/>
                <a:gd name="connsiteX60" fmla="*/ 154114 w 246030"/>
                <a:gd name="connsiteY60" fmla="*/ 171735 h 199262"/>
                <a:gd name="connsiteX61" fmla="*/ 150114 w 246030"/>
                <a:gd name="connsiteY61" fmla="*/ 171831 h 199262"/>
                <a:gd name="connsiteX62" fmla="*/ 148876 w 246030"/>
                <a:gd name="connsiteY62" fmla="*/ 166021 h 199262"/>
                <a:gd name="connsiteX63" fmla="*/ 148400 w 246030"/>
                <a:gd name="connsiteY63" fmla="*/ 159353 h 199262"/>
                <a:gd name="connsiteX64" fmla="*/ 145161 w 246030"/>
                <a:gd name="connsiteY64" fmla="*/ 154876 h 199262"/>
                <a:gd name="connsiteX65" fmla="*/ 149638 w 246030"/>
                <a:gd name="connsiteY65" fmla="*/ 137255 h 199262"/>
                <a:gd name="connsiteX66" fmla="*/ 146971 w 246030"/>
                <a:gd name="connsiteY66" fmla="*/ 135541 h 199262"/>
                <a:gd name="connsiteX67" fmla="*/ 144018 w 246030"/>
                <a:gd name="connsiteY67" fmla="*/ 136969 h 199262"/>
                <a:gd name="connsiteX68" fmla="*/ 139732 w 246030"/>
                <a:gd name="connsiteY68" fmla="*/ 141160 h 199262"/>
                <a:gd name="connsiteX69" fmla="*/ 137731 w 246030"/>
                <a:gd name="connsiteY69" fmla="*/ 146113 h 199262"/>
                <a:gd name="connsiteX70" fmla="*/ 136493 w 246030"/>
                <a:gd name="connsiteY70" fmla="*/ 150590 h 199262"/>
                <a:gd name="connsiteX71" fmla="*/ 129445 w 246030"/>
                <a:gd name="connsiteY71" fmla="*/ 154781 h 199262"/>
                <a:gd name="connsiteX72" fmla="*/ 118110 w 246030"/>
                <a:gd name="connsiteY72" fmla="*/ 156305 h 199262"/>
                <a:gd name="connsiteX73" fmla="*/ 105728 w 246030"/>
                <a:gd name="connsiteY73" fmla="*/ 154781 h 199262"/>
                <a:gd name="connsiteX74" fmla="*/ 104013 w 246030"/>
                <a:gd name="connsiteY74" fmla="*/ 153638 h 199262"/>
                <a:gd name="connsiteX75" fmla="*/ 103251 w 246030"/>
                <a:gd name="connsiteY75" fmla="*/ 152400 h 199262"/>
                <a:gd name="connsiteX76" fmla="*/ 103251 w 246030"/>
                <a:gd name="connsiteY76" fmla="*/ 150780 h 199262"/>
                <a:gd name="connsiteX77" fmla="*/ 104108 w 246030"/>
                <a:gd name="connsiteY77" fmla="*/ 148494 h 199262"/>
                <a:gd name="connsiteX78" fmla="*/ 106299 w 246030"/>
                <a:gd name="connsiteY78" fmla="*/ 145542 h 199262"/>
                <a:gd name="connsiteX79" fmla="*/ 106775 w 246030"/>
                <a:gd name="connsiteY79" fmla="*/ 141446 h 199262"/>
                <a:gd name="connsiteX80" fmla="*/ 104584 w 246030"/>
                <a:gd name="connsiteY80" fmla="*/ 137922 h 199262"/>
                <a:gd name="connsiteX81" fmla="*/ 103156 w 246030"/>
                <a:gd name="connsiteY81" fmla="*/ 136493 h 199262"/>
                <a:gd name="connsiteX82" fmla="*/ 103727 w 246030"/>
                <a:gd name="connsiteY82" fmla="*/ 133064 h 199262"/>
                <a:gd name="connsiteX83" fmla="*/ 105346 w 246030"/>
                <a:gd name="connsiteY83" fmla="*/ 128682 h 199262"/>
                <a:gd name="connsiteX84" fmla="*/ 105632 w 246030"/>
                <a:gd name="connsiteY84" fmla="*/ 126206 h 199262"/>
                <a:gd name="connsiteX85" fmla="*/ 97346 w 246030"/>
                <a:gd name="connsiteY85" fmla="*/ 118776 h 199262"/>
                <a:gd name="connsiteX86" fmla="*/ 91250 w 246030"/>
                <a:gd name="connsiteY86" fmla="*/ 117253 h 199262"/>
                <a:gd name="connsiteX87" fmla="*/ 85344 w 246030"/>
                <a:gd name="connsiteY87" fmla="*/ 116967 h 199262"/>
                <a:gd name="connsiteX88" fmla="*/ 80963 w 246030"/>
                <a:gd name="connsiteY88" fmla="*/ 116205 h 199262"/>
                <a:gd name="connsiteX89" fmla="*/ 78296 w 246030"/>
                <a:gd name="connsiteY89" fmla="*/ 116491 h 199262"/>
                <a:gd name="connsiteX90" fmla="*/ 76486 w 246030"/>
                <a:gd name="connsiteY90" fmla="*/ 118681 h 199262"/>
                <a:gd name="connsiteX91" fmla="*/ 74581 w 246030"/>
                <a:gd name="connsiteY91" fmla="*/ 120300 h 199262"/>
                <a:gd name="connsiteX92" fmla="*/ 73152 w 246030"/>
                <a:gd name="connsiteY92" fmla="*/ 118396 h 199262"/>
                <a:gd name="connsiteX93" fmla="*/ 70580 w 246030"/>
                <a:gd name="connsiteY93" fmla="*/ 105060 h 199262"/>
                <a:gd name="connsiteX94" fmla="*/ 68580 w 246030"/>
                <a:gd name="connsiteY94" fmla="*/ 103060 h 199262"/>
                <a:gd name="connsiteX95" fmla="*/ 60960 w 246030"/>
                <a:gd name="connsiteY95" fmla="*/ 100869 h 199262"/>
                <a:gd name="connsiteX96" fmla="*/ 50673 w 246030"/>
                <a:gd name="connsiteY96" fmla="*/ 100013 h 199262"/>
                <a:gd name="connsiteX97" fmla="*/ 47911 w 246030"/>
                <a:gd name="connsiteY97" fmla="*/ 97631 h 199262"/>
                <a:gd name="connsiteX98" fmla="*/ 46387 w 246030"/>
                <a:gd name="connsiteY98" fmla="*/ 91630 h 199262"/>
                <a:gd name="connsiteX99" fmla="*/ 45434 w 246030"/>
                <a:gd name="connsiteY99" fmla="*/ 84391 h 199262"/>
                <a:gd name="connsiteX100" fmla="*/ 42100 w 246030"/>
                <a:gd name="connsiteY100" fmla="*/ 77438 h 199262"/>
                <a:gd name="connsiteX101" fmla="*/ 40291 w 246030"/>
                <a:gd name="connsiteY101" fmla="*/ 75723 h 199262"/>
                <a:gd name="connsiteX102" fmla="*/ 37243 w 246030"/>
                <a:gd name="connsiteY102" fmla="*/ 72580 h 199262"/>
                <a:gd name="connsiteX103" fmla="*/ 31909 w 246030"/>
                <a:gd name="connsiteY103" fmla="*/ 73914 h 199262"/>
                <a:gd name="connsiteX104" fmla="*/ 25432 w 246030"/>
                <a:gd name="connsiteY104" fmla="*/ 77914 h 199262"/>
                <a:gd name="connsiteX105" fmla="*/ 21622 w 246030"/>
                <a:gd name="connsiteY105" fmla="*/ 79057 h 199262"/>
                <a:gd name="connsiteX106" fmla="*/ 20098 w 246030"/>
                <a:gd name="connsiteY106" fmla="*/ 79438 h 199262"/>
                <a:gd name="connsiteX107" fmla="*/ 14954 w 246030"/>
                <a:gd name="connsiteY107" fmla="*/ 75533 h 199262"/>
                <a:gd name="connsiteX108" fmla="*/ 9239 w 246030"/>
                <a:gd name="connsiteY108" fmla="*/ 69342 h 199262"/>
                <a:gd name="connsiteX109" fmla="*/ 4572 w 246030"/>
                <a:gd name="connsiteY109" fmla="*/ 62865 h 199262"/>
                <a:gd name="connsiteX110" fmla="*/ 3429 w 246030"/>
                <a:gd name="connsiteY110" fmla="*/ 59150 h 199262"/>
                <a:gd name="connsiteX111" fmla="*/ 4858 w 246030"/>
                <a:gd name="connsiteY111" fmla="*/ 54769 h 199262"/>
                <a:gd name="connsiteX112" fmla="*/ 3143 w 246030"/>
                <a:gd name="connsiteY112" fmla="*/ 51339 h 199262"/>
                <a:gd name="connsiteX113" fmla="*/ 667 w 246030"/>
                <a:gd name="connsiteY113" fmla="*/ 45148 h 199262"/>
                <a:gd name="connsiteX114" fmla="*/ 0 w 246030"/>
                <a:gd name="connsiteY114" fmla="*/ 40291 h 199262"/>
                <a:gd name="connsiteX115" fmla="*/ 27813 w 246030"/>
                <a:gd name="connsiteY115" fmla="*/ 23146 h 199262"/>
                <a:gd name="connsiteX116" fmla="*/ 44863 w 246030"/>
                <a:gd name="connsiteY116" fmla="*/ 14382 h 199262"/>
                <a:gd name="connsiteX117" fmla="*/ 52864 w 246030"/>
                <a:gd name="connsiteY117" fmla="*/ 11620 h 199262"/>
                <a:gd name="connsiteX118" fmla="*/ 54769 w 246030"/>
                <a:gd name="connsiteY118" fmla="*/ 20574 h 199262"/>
                <a:gd name="connsiteX119" fmla="*/ 56197 w 246030"/>
                <a:gd name="connsiteY119" fmla="*/ 23336 h 199262"/>
                <a:gd name="connsiteX120" fmla="*/ 58103 w 246030"/>
                <a:gd name="connsiteY120" fmla="*/ 25146 h 199262"/>
                <a:gd name="connsiteX121" fmla="*/ 60674 w 246030"/>
                <a:gd name="connsiteY121" fmla="*/ 25527 h 199262"/>
                <a:gd name="connsiteX122" fmla="*/ 63532 w 246030"/>
                <a:gd name="connsiteY122" fmla="*/ 23336 h 199262"/>
                <a:gd name="connsiteX123" fmla="*/ 67628 w 246030"/>
                <a:gd name="connsiteY123" fmla="*/ 21050 h 199262"/>
                <a:gd name="connsiteX124" fmla="*/ 74104 w 246030"/>
                <a:gd name="connsiteY124" fmla="*/ 22097 h 199262"/>
                <a:gd name="connsiteX125" fmla="*/ 78867 w 246030"/>
                <a:gd name="connsiteY125" fmla="*/ 24193 h 199262"/>
                <a:gd name="connsiteX126" fmla="*/ 80486 w 246030"/>
                <a:gd name="connsiteY126" fmla="*/ 26479 h 199262"/>
                <a:gd name="connsiteX127" fmla="*/ 83629 w 246030"/>
                <a:gd name="connsiteY127" fmla="*/ 28575 h 199262"/>
                <a:gd name="connsiteX128" fmla="*/ 88201 w 246030"/>
                <a:gd name="connsiteY128" fmla="*/ 29051 h 199262"/>
                <a:gd name="connsiteX129" fmla="*/ 97060 w 246030"/>
                <a:gd name="connsiteY129" fmla="*/ 25050 h 199262"/>
                <a:gd name="connsiteX130" fmla="*/ 105537 w 246030"/>
                <a:gd name="connsiteY130" fmla="*/ 18859 h 199262"/>
                <a:gd name="connsiteX131" fmla="*/ 108013 w 246030"/>
                <a:gd name="connsiteY131" fmla="*/ 14668 h 199262"/>
                <a:gd name="connsiteX132" fmla="*/ 108966 w 246030"/>
                <a:gd name="connsiteY132" fmla="*/ 10763 h 199262"/>
                <a:gd name="connsiteX133" fmla="*/ 114014 w 246030"/>
                <a:gd name="connsiteY133" fmla="*/ 13335 h 199262"/>
                <a:gd name="connsiteX134" fmla="*/ 118396 w 246030"/>
                <a:gd name="connsiteY134" fmla="*/ 13906 h 199262"/>
                <a:gd name="connsiteX135" fmla="*/ 120396 w 246030"/>
                <a:gd name="connsiteY135" fmla="*/ 12763 h 199262"/>
                <a:gd name="connsiteX136" fmla="*/ 119158 w 246030"/>
                <a:gd name="connsiteY136" fmla="*/ 6572 h 199262"/>
                <a:gd name="connsiteX137" fmla="*/ 122777 w 246030"/>
                <a:gd name="connsiteY137" fmla="*/ 3238 h 199262"/>
                <a:gd name="connsiteX138" fmla="*/ 126778 w 246030"/>
                <a:gd name="connsiteY138" fmla="*/ 1714 h 199262"/>
                <a:gd name="connsiteX139" fmla="*/ 128588 w 246030"/>
                <a:gd name="connsiteY139" fmla="*/ 4381 h 199262"/>
                <a:gd name="connsiteX140" fmla="*/ 132207 w 246030"/>
                <a:gd name="connsiteY140" fmla="*/ 7144 h 199262"/>
                <a:gd name="connsiteX141" fmla="*/ 135160 w 246030"/>
                <a:gd name="connsiteY141" fmla="*/ 7144 h 199262"/>
                <a:gd name="connsiteX142" fmla="*/ 142875 w 246030"/>
                <a:gd name="connsiteY142" fmla="*/ 0 h 199262"/>
                <a:gd name="connsiteX143" fmla="*/ 144780 w 246030"/>
                <a:gd name="connsiteY143" fmla="*/ 1428 h 199262"/>
                <a:gd name="connsiteX144" fmla="*/ 146399 w 246030"/>
                <a:gd name="connsiteY144" fmla="*/ 4000 h 199262"/>
                <a:gd name="connsiteX145" fmla="*/ 146780 w 246030"/>
                <a:gd name="connsiteY145" fmla="*/ 6000 h 199262"/>
                <a:gd name="connsiteX146" fmla="*/ 147066 w 246030"/>
                <a:gd name="connsiteY146" fmla="*/ 8096 h 199262"/>
                <a:gd name="connsiteX147" fmla="*/ 148876 w 246030"/>
                <a:gd name="connsiteY147" fmla="*/ 9048 h 199262"/>
                <a:gd name="connsiteX148" fmla="*/ 154972 w 246030"/>
                <a:gd name="connsiteY148" fmla="*/ 8572 h 199262"/>
                <a:gd name="connsiteX149" fmla="*/ 158115 w 246030"/>
                <a:gd name="connsiteY149" fmla="*/ 4763 h 199262"/>
                <a:gd name="connsiteX150" fmla="*/ 160592 w 246030"/>
                <a:gd name="connsiteY150" fmla="*/ 2286 h 199262"/>
                <a:gd name="connsiteX151" fmla="*/ 162401 w 246030"/>
                <a:gd name="connsiteY151" fmla="*/ 3905 h 199262"/>
                <a:gd name="connsiteX152" fmla="*/ 163259 w 246030"/>
                <a:gd name="connsiteY152" fmla="*/ 8667 h 199262"/>
                <a:gd name="connsiteX153" fmla="*/ 164973 w 246030"/>
                <a:gd name="connsiteY153" fmla="*/ 14859 h 199262"/>
                <a:gd name="connsiteX154" fmla="*/ 172307 w 246030"/>
                <a:gd name="connsiteY154" fmla="*/ 21812 h 199262"/>
                <a:gd name="connsiteX155" fmla="*/ 178499 w 246030"/>
                <a:gd name="connsiteY155" fmla="*/ 23717 h 199262"/>
                <a:gd name="connsiteX156" fmla="*/ 186118 w 246030"/>
                <a:gd name="connsiteY156" fmla="*/ 22384 h 199262"/>
                <a:gd name="connsiteX157" fmla="*/ 189167 w 246030"/>
                <a:gd name="connsiteY157" fmla="*/ 21145 h 199262"/>
                <a:gd name="connsiteX158" fmla="*/ 191167 w 246030"/>
                <a:gd name="connsiteY158" fmla="*/ 22193 h 199262"/>
                <a:gd name="connsiteX159" fmla="*/ 193167 w 246030"/>
                <a:gd name="connsiteY159" fmla="*/ 25812 h 199262"/>
                <a:gd name="connsiteX160" fmla="*/ 197549 w 246030"/>
                <a:gd name="connsiteY160" fmla="*/ 30003 h 199262"/>
                <a:gd name="connsiteX161" fmla="*/ 206788 w 246030"/>
                <a:gd name="connsiteY161" fmla="*/ 32956 h 199262"/>
                <a:gd name="connsiteX162" fmla="*/ 209645 w 246030"/>
                <a:gd name="connsiteY162" fmla="*/ 34671 h 199262"/>
                <a:gd name="connsiteX163" fmla="*/ 211550 w 246030"/>
                <a:gd name="connsiteY163" fmla="*/ 37433 h 199262"/>
                <a:gd name="connsiteX164" fmla="*/ 210407 w 246030"/>
                <a:gd name="connsiteY164" fmla="*/ 40195 h 199262"/>
                <a:gd name="connsiteX165" fmla="*/ 207931 w 246030"/>
                <a:gd name="connsiteY165" fmla="*/ 44100 h 1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246030" h="199262">
                  <a:moveTo>
                    <a:pt x="207931" y="44100"/>
                  </a:moveTo>
                  <a:lnTo>
                    <a:pt x="206407" y="51054"/>
                  </a:lnTo>
                  <a:lnTo>
                    <a:pt x="204121" y="54387"/>
                  </a:lnTo>
                  <a:lnTo>
                    <a:pt x="205645" y="55530"/>
                  </a:lnTo>
                  <a:lnTo>
                    <a:pt x="204216" y="58007"/>
                  </a:lnTo>
                  <a:lnTo>
                    <a:pt x="200882" y="62579"/>
                  </a:lnTo>
                  <a:lnTo>
                    <a:pt x="198787" y="63722"/>
                  </a:lnTo>
                  <a:lnTo>
                    <a:pt x="198501" y="66960"/>
                  </a:lnTo>
                  <a:lnTo>
                    <a:pt x="201454" y="69913"/>
                  </a:lnTo>
                  <a:lnTo>
                    <a:pt x="202978" y="73057"/>
                  </a:lnTo>
                  <a:lnTo>
                    <a:pt x="206407" y="74580"/>
                  </a:lnTo>
                  <a:lnTo>
                    <a:pt x="209645" y="75152"/>
                  </a:lnTo>
                  <a:lnTo>
                    <a:pt x="215741" y="75342"/>
                  </a:lnTo>
                  <a:lnTo>
                    <a:pt x="223171" y="75533"/>
                  </a:lnTo>
                  <a:lnTo>
                    <a:pt x="224123" y="78295"/>
                  </a:lnTo>
                  <a:lnTo>
                    <a:pt x="228791" y="78391"/>
                  </a:lnTo>
                  <a:lnTo>
                    <a:pt x="232696" y="84677"/>
                  </a:lnTo>
                  <a:lnTo>
                    <a:pt x="233077" y="87249"/>
                  </a:lnTo>
                  <a:lnTo>
                    <a:pt x="238982" y="88582"/>
                  </a:lnTo>
                  <a:lnTo>
                    <a:pt x="233458" y="96202"/>
                  </a:lnTo>
                  <a:lnTo>
                    <a:pt x="234125" y="98488"/>
                  </a:lnTo>
                  <a:lnTo>
                    <a:pt x="235649" y="100869"/>
                  </a:lnTo>
                  <a:lnTo>
                    <a:pt x="241554" y="102298"/>
                  </a:lnTo>
                  <a:lnTo>
                    <a:pt x="244507" y="105632"/>
                  </a:lnTo>
                  <a:lnTo>
                    <a:pt x="244697" y="110775"/>
                  </a:lnTo>
                  <a:lnTo>
                    <a:pt x="246031" y="119253"/>
                  </a:lnTo>
                  <a:lnTo>
                    <a:pt x="233839" y="127635"/>
                  </a:lnTo>
                  <a:lnTo>
                    <a:pt x="230410" y="136969"/>
                  </a:lnTo>
                  <a:lnTo>
                    <a:pt x="230124" y="138779"/>
                  </a:lnTo>
                  <a:lnTo>
                    <a:pt x="229743" y="138493"/>
                  </a:lnTo>
                  <a:lnTo>
                    <a:pt x="228409" y="135445"/>
                  </a:lnTo>
                  <a:lnTo>
                    <a:pt x="226124" y="135445"/>
                  </a:lnTo>
                  <a:lnTo>
                    <a:pt x="221171" y="134112"/>
                  </a:lnTo>
                  <a:lnTo>
                    <a:pt x="214122" y="142589"/>
                  </a:lnTo>
                  <a:lnTo>
                    <a:pt x="210979" y="149542"/>
                  </a:lnTo>
                  <a:lnTo>
                    <a:pt x="209074" y="154686"/>
                  </a:lnTo>
                  <a:lnTo>
                    <a:pt x="206216" y="158782"/>
                  </a:lnTo>
                  <a:lnTo>
                    <a:pt x="205740" y="163163"/>
                  </a:lnTo>
                  <a:lnTo>
                    <a:pt x="206026" y="165068"/>
                  </a:lnTo>
                  <a:lnTo>
                    <a:pt x="205073" y="167354"/>
                  </a:lnTo>
                  <a:lnTo>
                    <a:pt x="205073" y="169830"/>
                  </a:lnTo>
                  <a:lnTo>
                    <a:pt x="209074" y="174784"/>
                  </a:lnTo>
                  <a:lnTo>
                    <a:pt x="210121" y="177450"/>
                  </a:lnTo>
                  <a:lnTo>
                    <a:pt x="214979" y="186023"/>
                  </a:lnTo>
                  <a:lnTo>
                    <a:pt x="213455" y="189166"/>
                  </a:lnTo>
                  <a:lnTo>
                    <a:pt x="212217" y="192595"/>
                  </a:lnTo>
                  <a:lnTo>
                    <a:pt x="210788" y="195072"/>
                  </a:lnTo>
                  <a:lnTo>
                    <a:pt x="209169" y="196596"/>
                  </a:lnTo>
                  <a:lnTo>
                    <a:pt x="204121" y="196500"/>
                  </a:lnTo>
                  <a:lnTo>
                    <a:pt x="197644" y="197548"/>
                  </a:lnTo>
                  <a:lnTo>
                    <a:pt x="193358" y="199263"/>
                  </a:lnTo>
                  <a:lnTo>
                    <a:pt x="191071" y="199263"/>
                  </a:lnTo>
                  <a:lnTo>
                    <a:pt x="186404" y="194976"/>
                  </a:lnTo>
                  <a:lnTo>
                    <a:pt x="181261" y="188500"/>
                  </a:lnTo>
                  <a:lnTo>
                    <a:pt x="177927" y="185451"/>
                  </a:lnTo>
                  <a:lnTo>
                    <a:pt x="176403" y="182784"/>
                  </a:lnTo>
                  <a:lnTo>
                    <a:pt x="172307" y="181641"/>
                  </a:lnTo>
                  <a:lnTo>
                    <a:pt x="166497" y="178498"/>
                  </a:lnTo>
                  <a:lnTo>
                    <a:pt x="162496" y="174974"/>
                  </a:lnTo>
                  <a:lnTo>
                    <a:pt x="158972" y="172878"/>
                  </a:lnTo>
                  <a:lnTo>
                    <a:pt x="154114" y="171735"/>
                  </a:lnTo>
                  <a:lnTo>
                    <a:pt x="150114" y="171831"/>
                  </a:lnTo>
                  <a:lnTo>
                    <a:pt x="148876" y="166021"/>
                  </a:lnTo>
                  <a:lnTo>
                    <a:pt x="148400" y="159353"/>
                  </a:lnTo>
                  <a:lnTo>
                    <a:pt x="145161" y="154876"/>
                  </a:lnTo>
                  <a:lnTo>
                    <a:pt x="149638" y="137255"/>
                  </a:lnTo>
                  <a:lnTo>
                    <a:pt x="146971" y="135541"/>
                  </a:lnTo>
                  <a:lnTo>
                    <a:pt x="144018" y="136969"/>
                  </a:lnTo>
                  <a:lnTo>
                    <a:pt x="139732" y="141160"/>
                  </a:lnTo>
                  <a:lnTo>
                    <a:pt x="137731" y="146113"/>
                  </a:lnTo>
                  <a:lnTo>
                    <a:pt x="136493" y="150590"/>
                  </a:lnTo>
                  <a:lnTo>
                    <a:pt x="129445" y="154781"/>
                  </a:lnTo>
                  <a:lnTo>
                    <a:pt x="118110" y="156305"/>
                  </a:lnTo>
                  <a:lnTo>
                    <a:pt x="105728" y="154781"/>
                  </a:lnTo>
                  <a:lnTo>
                    <a:pt x="104013" y="153638"/>
                  </a:lnTo>
                  <a:lnTo>
                    <a:pt x="103251" y="152400"/>
                  </a:lnTo>
                  <a:lnTo>
                    <a:pt x="103251" y="150780"/>
                  </a:lnTo>
                  <a:lnTo>
                    <a:pt x="104108" y="148494"/>
                  </a:lnTo>
                  <a:lnTo>
                    <a:pt x="106299" y="145542"/>
                  </a:lnTo>
                  <a:lnTo>
                    <a:pt x="106775" y="141446"/>
                  </a:lnTo>
                  <a:lnTo>
                    <a:pt x="104584" y="137922"/>
                  </a:lnTo>
                  <a:lnTo>
                    <a:pt x="103156" y="136493"/>
                  </a:lnTo>
                  <a:lnTo>
                    <a:pt x="103727" y="133064"/>
                  </a:lnTo>
                  <a:lnTo>
                    <a:pt x="105346" y="128682"/>
                  </a:lnTo>
                  <a:lnTo>
                    <a:pt x="105632" y="126206"/>
                  </a:lnTo>
                  <a:lnTo>
                    <a:pt x="97346" y="118776"/>
                  </a:lnTo>
                  <a:lnTo>
                    <a:pt x="91250" y="117253"/>
                  </a:lnTo>
                  <a:lnTo>
                    <a:pt x="85344" y="116967"/>
                  </a:lnTo>
                  <a:lnTo>
                    <a:pt x="80963" y="116205"/>
                  </a:lnTo>
                  <a:lnTo>
                    <a:pt x="78296" y="116491"/>
                  </a:lnTo>
                  <a:lnTo>
                    <a:pt x="76486" y="118681"/>
                  </a:lnTo>
                  <a:lnTo>
                    <a:pt x="74581" y="120300"/>
                  </a:lnTo>
                  <a:lnTo>
                    <a:pt x="73152" y="118396"/>
                  </a:lnTo>
                  <a:lnTo>
                    <a:pt x="70580" y="105060"/>
                  </a:lnTo>
                  <a:lnTo>
                    <a:pt x="68580" y="103060"/>
                  </a:lnTo>
                  <a:lnTo>
                    <a:pt x="60960" y="100869"/>
                  </a:lnTo>
                  <a:lnTo>
                    <a:pt x="50673" y="100013"/>
                  </a:lnTo>
                  <a:lnTo>
                    <a:pt x="47911" y="97631"/>
                  </a:lnTo>
                  <a:lnTo>
                    <a:pt x="46387" y="91630"/>
                  </a:lnTo>
                  <a:lnTo>
                    <a:pt x="45434" y="84391"/>
                  </a:lnTo>
                  <a:lnTo>
                    <a:pt x="42100" y="77438"/>
                  </a:lnTo>
                  <a:lnTo>
                    <a:pt x="40291" y="75723"/>
                  </a:lnTo>
                  <a:lnTo>
                    <a:pt x="37243" y="72580"/>
                  </a:lnTo>
                  <a:lnTo>
                    <a:pt x="31909" y="73914"/>
                  </a:lnTo>
                  <a:lnTo>
                    <a:pt x="25432" y="77914"/>
                  </a:lnTo>
                  <a:lnTo>
                    <a:pt x="21622" y="79057"/>
                  </a:lnTo>
                  <a:lnTo>
                    <a:pt x="20098" y="79438"/>
                  </a:lnTo>
                  <a:lnTo>
                    <a:pt x="14954" y="75533"/>
                  </a:lnTo>
                  <a:lnTo>
                    <a:pt x="9239" y="69342"/>
                  </a:lnTo>
                  <a:lnTo>
                    <a:pt x="4572" y="62865"/>
                  </a:lnTo>
                  <a:lnTo>
                    <a:pt x="3429" y="59150"/>
                  </a:lnTo>
                  <a:lnTo>
                    <a:pt x="4858" y="54769"/>
                  </a:lnTo>
                  <a:lnTo>
                    <a:pt x="3143" y="51339"/>
                  </a:lnTo>
                  <a:lnTo>
                    <a:pt x="667" y="45148"/>
                  </a:lnTo>
                  <a:lnTo>
                    <a:pt x="0" y="40291"/>
                  </a:lnTo>
                  <a:lnTo>
                    <a:pt x="27813" y="23146"/>
                  </a:lnTo>
                  <a:lnTo>
                    <a:pt x="44863" y="14382"/>
                  </a:lnTo>
                  <a:lnTo>
                    <a:pt x="52864" y="11620"/>
                  </a:lnTo>
                  <a:lnTo>
                    <a:pt x="54769" y="20574"/>
                  </a:lnTo>
                  <a:lnTo>
                    <a:pt x="56197" y="23336"/>
                  </a:lnTo>
                  <a:lnTo>
                    <a:pt x="58103" y="25146"/>
                  </a:lnTo>
                  <a:lnTo>
                    <a:pt x="60674" y="25527"/>
                  </a:lnTo>
                  <a:lnTo>
                    <a:pt x="63532" y="23336"/>
                  </a:lnTo>
                  <a:lnTo>
                    <a:pt x="67628" y="21050"/>
                  </a:lnTo>
                  <a:lnTo>
                    <a:pt x="74104" y="22097"/>
                  </a:lnTo>
                  <a:lnTo>
                    <a:pt x="78867" y="24193"/>
                  </a:lnTo>
                  <a:lnTo>
                    <a:pt x="80486" y="26479"/>
                  </a:lnTo>
                  <a:lnTo>
                    <a:pt x="83629" y="28575"/>
                  </a:lnTo>
                  <a:lnTo>
                    <a:pt x="88201" y="29051"/>
                  </a:lnTo>
                  <a:lnTo>
                    <a:pt x="97060" y="25050"/>
                  </a:lnTo>
                  <a:lnTo>
                    <a:pt x="105537" y="18859"/>
                  </a:lnTo>
                  <a:lnTo>
                    <a:pt x="108013" y="14668"/>
                  </a:lnTo>
                  <a:lnTo>
                    <a:pt x="108966" y="10763"/>
                  </a:lnTo>
                  <a:lnTo>
                    <a:pt x="114014" y="13335"/>
                  </a:lnTo>
                  <a:lnTo>
                    <a:pt x="118396" y="13906"/>
                  </a:lnTo>
                  <a:lnTo>
                    <a:pt x="120396" y="12763"/>
                  </a:lnTo>
                  <a:lnTo>
                    <a:pt x="119158" y="6572"/>
                  </a:lnTo>
                  <a:lnTo>
                    <a:pt x="122777" y="3238"/>
                  </a:lnTo>
                  <a:lnTo>
                    <a:pt x="126778" y="1714"/>
                  </a:lnTo>
                  <a:lnTo>
                    <a:pt x="128588" y="4381"/>
                  </a:lnTo>
                  <a:lnTo>
                    <a:pt x="132207" y="7144"/>
                  </a:lnTo>
                  <a:lnTo>
                    <a:pt x="135160" y="7144"/>
                  </a:lnTo>
                  <a:lnTo>
                    <a:pt x="142875" y="0"/>
                  </a:lnTo>
                  <a:lnTo>
                    <a:pt x="144780" y="1428"/>
                  </a:lnTo>
                  <a:lnTo>
                    <a:pt x="146399" y="4000"/>
                  </a:lnTo>
                  <a:lnTo>
                    <a:pt x="146780" y="6000"/>
                  </a:lnTo>
                  <a:lnTo>
                    <a:pt x="147066" y="8096"/>
                  </a:lnTo>
                  <a:lnTo>
                    <a:pt x="148876" y="9048"/>
                  </a:lnTo>
                  <a:lnTo>
                    <a:pt x="154972" y="8572"/>
                  </a:lnTo>
                  <a:lnTo>
                    <a:pt x="158115" y="4763"/>
                  </a:lnTo>
                  <a:lnTo>
                    <a:pt x="160592" y="2286"/>
                  </a:lnTo>
                  <a:lnTo>
                    <a:pt x="162401" y="3905"/>
                  </a:lnTo>
                  <a:lnTo>
                    <a:pt x="163259" y="8667"/>
                  </a:lnTo>
                  <a:lnTo>
                    <a:pt x="164973" y="14859"/>
                  </a:lnTo>
                  <a:lnTo>
                    <a:pt x="172307" y="21812"/>
                  </a:lnTo>
                  <a:lnTo>
                    <a:pt x="178499" y="23717"/>
                  </a:lnTo>
                  <a:lnTo>
                    <a:pt x="186118" y="22384"/>
                  </a:lnTo>
                  <a:lnTo>
                    <a:pt x="189167" y="21145"/>
                  </a:lnTo>
                  <a:lnTo>
                    <a:pt x="191167" y="22193"/>
                  </a:lnTo>
                  <a:lnTo>
                    <a:pt x="193167" y="25812"/>
                  </a:lnTo>
                  <a:lnTo>
                    <a:pt x="197549" y="30003"/>
                  </a:lnTo>
                  <a:lnTo>
                    <a:pt x="206788" y="32956"/>
                  </a:lnTo>
                  <a:lnTo>
                    <a:pt x="209645" y="34671"/>
                  </a:lnTo>
                  <a:lnTo>
                    <a:pt x="211550" y="37433"/>
                  </a:lnTo>
                  <a:lnTo>
                    <a:pt x="210407" y="40195"/>
                  </a:lnTo>
                  <a:lnTo>
                    <a:pt x="207931" y="44100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339CD682-6234-A4F4-7F34-07AA0CC97DCC}"/>
                </a:ext>
              </a:extLst>
            </p:cNvPr>
            <p:cNvSpPr/>
            <p:nvPr/>
          </p:nvSpPr>
          <p:spPr>
            <a:xfrm>
              <a:off x="8598122" y="7221092"/>
              <a:ext cx="358711" cy="292131"/>
            </a:xfrm>
            <a:custGeom>
              <a:avLst/>
              <a:gdLst>
                <a:gd name="connsiteX0" fmla="*/ 243745 w 358711"/>
                <a:gd name="connsiteY0" fmla="*/ 4000 h 292131"/>
                <a:gd name="connsiteX1" fmla="*/ 249650 w 358711"/>
                <a:gd name="connsiteY1" fmla="*/ 8954 h 292131"/>
                <a:gd name="connsiteX2" fmla="*/ 259842 w 358711"/>
                <a:gd name="connsiteY2" fmla="*/ 22384 h 292131"/>
                <a:gd name="connsiteX3" fmla="*/ 274415 w 358711"/>
                <a:gd name="connsiteY3" fmla="*/ 44196 h 292131"/>
                <a:gd name="connsiteX4" fmla="*/ 277939 w 358711"/>
                <a:gd name="connsiteY4" fmla="*/ 50387 h 292131"/>
                <a:gd name="connsiteX5" fmla="*/ 280321 w 358711"/>
                <a:gd name="connsiteY5" fmla="*/ 57531 h 292131"/>
                <a:gd name="connsiteX6" fmla="*/ 282321 w 358711"/>
                <a:gd name="connsiteY6" fmla="*/ 66199 h 292131"/>
                <a:gd name="connsiteX7" fmla="*/ 285655 w 358711"/>
                <a:gd name="connsiteY7" fmla="*/ 73819 h 292131"/>
                <a:gd name="connsiteX8" fmla="*/ 300418 w 358711"/>
                <a:gd name="connsiteY8" fmla="*/ 92964 h 292131"/>
                <a:gd name="connsiteX9" fmla="*/ 306800 w 358711"/>
                <a:gd name="connsiteY9" fmla="*/ 100013 h 292131"/>
                <a:gd name="connsiteX10" fmla="*/ 317182 w 358711"/>
                <a:gd name="connsiteY10" fmla="*/ 109061 h 292131"/>
                <a:gd name="connsiteX11" fmla="*/ 320897 w 358711"/>
                <a:gd name="connsiteY11" fmla="*/ 111157 h 292131"/>
                <a:gd name="connsiteX12" fmla="*/ 325755 w 358711"/>
                <a:gd name="connsiteY12" fmla="*/ 111728 h 292131"/>
                <a:gd name="connsiteX13" fmla="*/ 334613 w 358711"/>
                <a:gd name="connsiteY13" fmla="*/ 111728 h 292131"/>
                <a:gd name="connsiteX14" fmla="*/ 342900 w 358711"/>
                <a:gd name="connsiteY14" fmla="*/ 115252 h 292131"/>
                <a:gd name="connsiteX15" fmla="*/ 346900 w 358711"/>
                <a:gd name="connsiteY15" fmla="*/ 117824 h 292131"/>
                <a:gd name="connsiteX16" fmla="*/ 351091 w 358711"/>
                <a:gd name="connsiteY16" fmla="*/ 121444 h 292131"/>
                <a:gd name="connsiteX17" fmla="*/ 354902 w 358711"/>
                <a:gd name="connsiteY17" fmla="*/ 125539 h 292131"/>
                <a:gd name="connsiteX18" fmla="*/ 358711 w 358711"/>
                <a:gd name="connsiteY18" fmla="*/ 136684 h 292131"/>
                <a:gd name="connsiteX19" fmla="*/ 344424 w 358711"/>
                <a:gd name="connsiteY19" fmla="*/ 133065 h 292131"/>
                <a:gd name="connsiteX20" fmla="*/ 330041 w 358711"/>
                <a:gd name="connsiteY20" fmla="*/ 133636 h 292131"/>
                <a:gd name="connsiteX21" fmla="*/ 321945 w 358711"/>
                <a:gd name="connsiteY21" fmla="*/ 136017 h 292131"/>
                <a:gd name="connsiteX22" fmla="*/ 314039 w 358711"/>
                <a:gd name="connsiteY22" fmla="*/ 139255 h 292131"/>
                <a:gd name="connsiteX23" fmla="*/ 306514 w 358711"/>
                <a:gd name="connsiteY23" fmla="*/ 143827 h 292131"/>
                <a:gd name="connsiteX24" fmla="*/ 301752 w 358711"/>
                <a:gd name="connsiteY24" fmla="*/ 152781 h 292131"/>
                <a:gd name="connsiteX25" fmla="*/ 297752 w 358711"/>
                <a:gd name="connsiteY25" fmla="*/ 173355 h 292131"/>
                <a:gd name="connsiteX26" fmla="*/ 291941 w 358711"/>
                <a:gd name="connsiteY26" fmla="*/ 192596 h 292131"/>
                <a:gd name="connsiteX27" fmla="*/ 292132 w 358711"/>
                <a:gd name="connsiteY27" fmla="*/ 201549 h 292131"/>
                <a:gd name="connsiteX28" fmla="*/ 294704 w 358711"/>
                <a:gd name="connsiteY28" fmla="*/ 210026 h 292131"/>
                <a:gd name="connsiteX29" fmla="*/ 294418 w 358711"/>
                <a:gd name="connsiteY29" fmla="*/ 214027 h 292131"/>
                <a:gd name="connsiteX30" fmla="*/ 291751 w 358711"/>
                <a:gd name="connsiteY30" fmla="*/ 215741 h 292131"/>
                <a:gd name="connsiteX31" fmla="*/ 288417 w 358711"/>
                <a:gd name="connsiteY31" fmla="*/ 219361 h 292131"/>
                <a:gd name="connsiteX32" fmla="*/ 283940 w 358711"/>
                <a:gd name="connsiteY32" fmla="*/ 236887 h 292131"/>
                <a:gd name="connsiteX33" fmla="*/ 281750 w 358711"/>
                <a:gd name="connsiteY33" fmla="*/ 240411 h 292131"/>
                <a:gd name="connsiteX34" fmla="*/ 278892 w 358711"/>
                <a:gd name="connsiteY34" fmla="*/ 242507 h 292131"/>
                <a:gd name="connsiteX35" fmla="*/ 278130 w 358711"/>
                <a:gd name="connsiteY35" fmla="*/ 240506 h 292131"/>
                <a:gd name="connsiteX36" fmla="*/ 278320 w 358711"/>
                <a:gd name="connsiteY36" fmla="*/ 235934 h 292131"/>
                <a:gd name="connsiteX37" fmla="*/ 272034 w 358711"/>
                <a:gd name="connsiteY37" fmla="*/ 231839 h 292131"/>
                <a:gd name="connsiteX38" fmla="*/ 268700 w 358711"/>
                <a:gd name="connsiteY38" fmla="*/ 236411 h 292131"/>
                <a:gd name="connsiteX39" fmla="*/ 266414 w 358711"/>
                <a:gd name="connsiteY39" fmla="*/ 246031 h 292131"/>
                <a:gd name="connsiteX40" fmla="*/ 261842 w 358711"/>
                <a:gd name="connsiteY40" fmla="*/ 256127 h 292131"/>
                <a:gd name="connsiteX41" fmla="*/ 261557 w 358711"/>
                <a:gd name="connsiteY41" fmla="*/ 258033 h 292131"/>
                <a:gd name="connsiteX42" fmla="*/ 262700 w 358711"/>
                <a:gd name="connsiteY42" fmla="*/ 289084 h 292131"/>
                <a:gd name="connsiteX43" fmla="*/ 260890 w 358711"/>
                <a:gd name="connsiteY43" fmla="*/ 288989 h 292131"/>
                <a:gd name="connsiteX44" fmla="*/ 247841 w 358711"/>
                <a:gd name="connsiteY44" fmla="*/ 292132 h 292131"/>
                <a:gd name="connsiteX45" fmla="*/ 245078 w 358711"/>
                <a:gd name="connsiteY45" fmla="*/ 291084 h 292131"/>
                <a:gd name="connsiteX46" fmla="*/ 233839 w 358711"/>
                <a:gd name="connsiteY46" fmla="*/ 276796 h 292131"/>
                <a:gd name="connsiteX47" fmla="*/ 231457 w 358711"/>
                <a:gd name="connsiteY47" fmla="*/ 275177 h 292131"/>
                <a:gd name="connsiteX48" fmla="*/ 226695 w 358711"/>
                <a:gd name="connsiteY48" fmla="*/ 274606 h 292131"/>
                <a:gd name="connsiteX49" fmla="*/ 223838 w 358711"/>
                <a:gd name="connsiteY49" fmla="*/ 272225 h 292131"/>
                <a:gd name="connsiteX50" fmla="*/ 221456 w 358711"/>
                <a:gd name="connsiteY50" fmla="*/ 268414 h 292131"/>
                <a:gd name="connsiteX51" fmla="*/ 220218 w 358711"/>
                <a:gd name="connsiteY51" fmla="*/ 265557 h 292131"/>
                <a:gd name="connsiteX52" fmla="*/ 208598 w 358711"/>
                <a:gd name="connsiteY52" fmla="*/ 257746 h 292131"/>
                <a:gd name="connsiteX53" fmla="*/ 206883 w 358711"/>
                <a:gd name="connsiteY53" fmla="*/ 254889 h 292131"/>
                <a:gd name="connsiteX54" fmla="*/ 206597 w 358711"/>
                <a:gd name="connsiteY54" fmla="*/ 252413 h 292131"/>
                <a:gd name="connsiteX55" fmla="*/ 208312 w 358711"/>
                <a:gd name="connsiteY55" fmla="*/ 250127 h 292131"/>
                <a:gd name="connsiteX56" fmla="*/ 210312 w 358711"/>
                <a:gd name="connsiteY56" fmla="*/ 248221 h 292131"/>
                <a:gd name="connsiteX57" fmla="*/ 215932 w 358711"/>
                <a:gd name="connsiteY57" fmla="*/ 246316 h 292131"/>
                <a:gd name="connsiteX58" fmla="*/ 222599 w 358711"/>
                <a:gd name="connsiteY58" fmla="*/ 244602 h 292131"/>
                <a:gd name="connsiteX59" fmla="*/ 224695 w 358711"/>
                <a:gd name="connsiteY59" fmla="*/ 243364 h 292131"/>
                <a:gd name="connsiteX60" fmla="*/ 225743 w 358711"/>
                <a:gd name="connsiteY60" fmla="*/ 241364 h 292131"/>
                <a:gd name="connsiteX61" fmla="*/ 225743 w 358711"/>
                <a:gd name="connsiteY61" fmla="*/ 238030 h 292131"/>
                <a:gd name="connsiteX62" fmla="*/ 224600 w 358711"/>
                <a:gd name="connsiteY62" fmla="*/ 234696 h 292131"/>
                <a:gd name="connsiteX63" fmla="*/ 215075 w 358711"/>
                <a:gd name="connsiteY63" fmla="*/ 228791 h 292131"/>
                <a:gd name="connsiteX64" fmla="*/ 214026 w 358711"/>
                <a:gd name="connsiteY64" fmla="*/ 226219 h 292131"/>
                <a:gd name="connsiteX65" fmla="*/ 213741 w 358711"/>
                <a:gd name="connsiteY65" fmla="*/ 222981 h 292131"/>
                <a:gd name="connsiteX66" fmla="*/ 214313 w 358711"/>
                <a:gd name="connsiteY66" fmla="*/ 219742 h 292131"/>
                <a:gd name="connsiteX67" fmla="*/ 215741 w 358711"/>
                <a:gd name="connsiteY67" fmla="*/ 217170 h 292131"/>
                <a:gd name="connsiteX68" fmla="*/ 223551 w 358711"/>
                <a:gd name="connsiteY68" fmla="*/ 213646 h 292131"/>
                <a:gd name="connsiteX69" fmla="*/ 227743 w 358711"/>
                <a:gd name="connsiteY69" fmla="*/ 209931 h 292131"/>
                <a:gd name="connsiteX70" fmla="*/ 225076 w 358711"/>
                <a:gd name="connsiteY70" fmla="*/ 205930 h 292131"/>
                <a:gd name="connsiteX71" fmla="*/ 216789 w 358711"/>
                <a:gd name="connsiteY71" fmla="*/ 196596 h 292131"/>
                <a:gd name="connsiteX72" fmla="*/ 206788 w 358711"/>
                <a:gd name="connsiteY72" fmla="*/ 186404 h 292131"/>
                <a:gd name="connsiteX73" fmla="*/ 200120 w 358711"/>
                <a:gd name="connsiteY73" fmla="*/ 186309 h 292131"/>
                <a:gd name="connsiteX74" fmla="*/ 192500 w 358711"/>
                <a:gd name="connsiteY74" fmla="*/ 189262 h 292131"/>
                <a:gd name="connsiteX75" fmla="*/ 180308 w 358711"/>
                <a:gd name="connsiteY75" fmla="*/ 198025 h 292131"/>
                <a:gd name="connsiteX76" fmla="*/ 173450 w 358711"/>
                <a:gd name="connsiteY76" fmla="*/ 201739 h 292131"/>
                <a:gd name="connsiteX77" fmla="*/ 164687 w 358711"/>
                <a:gd name="connsiteY77" fmla="*/ 207931 h 292131"/>
                <a:gd name="connsiteX78" fmla="*/ 155067 w 358711"/>
                <a:gd name="connsiteY78" fmla="*/ 214789 h 292131"/>
                <a:gd name="connsiteX79" fmla="*/ 147161 w 358711"/>
                <a:gd name="connsiteY79" fmla="*/ 222028 h 292131"/>
                <a:gd name="connsiteX80" fmla="*/ 142304 w 358711"/>
                <a:gd name="connsiteY80" fmla="*/ 228029 h 292131"/>
                <a:gd name="connsiteX81" fmla="*/ 133541 w 358711"/>
                <a:gd name="connsiteY81" fmla="*/ 230696 h 292131"/>
                <a:gd name="connsiteX82" fmla="*/ 129064 w 358711"/>
                <a:gd name="connsiteY82" fmla="*/ 235648 h 292131"/>
                <a:gd name="connsiteX83" fmla="*/ 114491 w 358711"/>
                <a:gd name="connsiteY83" fmla="*/ 250698 h 292131"/>
                <a:gd name="connsiteX84" fmla="*/ 110300 w 358711"/>
                <a:gd name="connsiteY84" fmla="*/ 250507 h 292131"/>
                <a:gd name="connsiteX85" fmla="*/ 110109 w 358711"/>
                <a:gd name="connsiteY85" fmla="*/ 243078 h 292131"/>
                <a:gd name="connsiteX86" fmla="*/ 110300 w 358711"/>
                <a:gd name="connsiteY86" fmla="*/ 237173 h 292131"/>
                <a:gd name="connsiteX87" fmla="*/ 109347 w 358711"/>
                <a:gd name="connsiteY87" fmla="*/ 233743 h 292131"/>
                <a:gd name="connsiteX88" fmla="*/ 104584 w 358711"/>
                <a:gd name="connsiteY88" fmla="*/ 229076 h 292131"/>
                <a:gd name="connsiteX89" fmla="*/ 104584 w 358711"/>
                <a:gd name="connsiteY89" fmla="*/ 227076 h 292131"/>
                <a:gd name="connsiteX90" fmla="*/ 105823 w 358711"/>
                <a:gd name="connsiteY90" fmla="*/ 225838 h 292131"/>
                <a:gd name="connsiteX91" fmla="*/ 109442 w 358711"/>
                <a:gd name="connsiteY91" fmla="*/ 226600 h 292131"/>
                <a:gd name="connsiteX92" fmla="*/ 114109 w 358711"/>
                <a:gd name="connsiteY92" fmla="*/ 226314 h 292131"/>
                <a:gd name="connsiteX93" fmla="*/ 116395 w 358711"/>
                <a:gd name="connsiteY93" fmla="*/ 224409 h 292131"/>
                <a:gd name="connsiteX94" fmla="*/ 111347 w 358711"/>
                <a:gd name="connsiteY94" fmla="*/ 218313 h 292131"/>
                <a:gd name="connsiteX95" fmla="*/ 106870 w 358711"/>
                <a:gd name="connsiteY95" fmla="*/ 214122 h 292131"/>
                <a:gd name="connsiteX96" fmla="*/ 103156 w 358711"/>
                <a:gd name="connsiteY96" fmla="*/ 211360 h 292131"/>
                <a:gd name="connsiteX97" fmla="*/ 102298 w 358711"/>
                <a:gd name="connsiteY97" fmla="*/ 209645 h 292131"/>
                <a:gd name="connsiteX98" fmla="*/ 102298 w 358711"/>
                <a:gd name="connsiteY98" fmla="*/ 208502 h 292131"/>
                <a:gd name="connsiteX99" fmla="*/ 103061 w 358711"/>
                <a:gd name="connsiteY99" fmla="*/ 207073 h 292131"/>
                <a:gd name="connsiteX100" fmla="*/ 109538 w 358711"/>
                <a:gd name="connsiteY100" fmla="*/ 203645 h 292131"/>
                <a:gd name="connsiteX101" fmla="*/ 110204 w 358711"/>
                <a:gd name="connsiteY101" fmla="*/ 200596 h 292131"/>
                <a:gd name="connsiteX102" fmla="*/ 109728 w 358711"/>
                <a:gd name="connsiteY102" fmla="*/ 197072 h 292131"/>
                <a:gd name="connsiteX103" fmla="*/ 99536 w 358711"/>
                <a:gd name="connsiteY103" fmla="*/ 191834 h 292131"/>
                <a:gd name="connsiteX104" fmla="*/ 91821 w 358711"/>
                <a:gd name="connsiteY104" fmla="*/ 193739 h 292131"/>
                <a:gd name="connsiteX105" fmla="*/ 84963 w 358711"/>
                <a:gd name="connsiteY105" fmla="*/ 187928 h 292131"/>
                <a:gd name="connsiteX106" fmla="*/ 80582 w 358711"/>
                <a:gd name="connsiteY106" fmla="*/ 183452 h 292131"/>
                <a:gd name="connsiteX107" fmla="*/ 75057 w 358711"/>
                <a:gd name="connsiteY107" fmla="*/ 178689 h 292131"/>
                <a:gd name="connsiteX108" fmla="*/ 70104 w 358711"/>
                <a:gd name="connsiteY108" fmla="*/ 176022 h 292131"/>
                <a:gd name="connsiteX109" fmla="*/ 65437 w 358711"/>
                <a:gd name="connsiteY109" fmla="*/ 169926 h 292131"/>
                <a:gd name="connsiteX110" fmla="*/ 57245 w 358711"/>
                <a:gd name="connsiteY110" fmla="*/ 163735 h 292131"/>
                <a:gd name="connsiteX111" fmla="*/ 52007 w 358711"/>
                <a:gd name="connsiteY111" fmla="*/ 161925 h 292131"/>
                <a:gd name="connsiteX112" fmla="*/ 52007 w 358711"/>
                <a:gd name="connsiteY112" fmla="*/ 160973 h 292131"/>
                <a:gd name="connsiteX113" fmla="*/ 52959 w 358711"/>
                <a:gd name="connsiteY113" fmla="*/ 159830 h 292131"/>
                <a:gd name="connsiteX114" fmla="*/ 55150 w 358711"/>
                <a:gd name="connsiteY114" fmla="*/ 158877 h 292131"/>
                <a:gd name="connsiteX115" fmla="*/ 69818 w 358711"/>
                <a:gd name="connsiteY115" fmla="*/ 159068 h 292131"/>
                <a:gd name="connsiteX116" fmla="*/ 71628 w 358711"/>
                <a:gd name="connsiteY116" fmla="*/ 158020 h 292131"/>
                <a:gd name="connsiteX117" fmla="*/ 72485 w 358711"/>
                <a:gd name="connsiteY117" fmla="*/ 155257 h 292131"/>
                <a:gd name="connsiteX118" fmla="*/ 74486 w 358711"/>
                <a:gd name="connsiteY118" fmla="*/ 151352 h 292131"/>
                <a:gd name="connsiteX119" fmla="*/ 76771 w 358711"/>
                <a:gd name="connsiteY119" fmla="*/ 145447 h 292131"/>
                <a:gd name="connsiteX120" fmla="*/ 76581 w 358711"/>
                <a:gd name="connsiteY120" fmla="*/ 140494 h 292131"/>
                <a:gd name="connsiteX121" fmla="*/ 61913 w 358711"/>
                <a:gd name="connsiteY121" fmla="*/ 132493 h 292131"/>
                <a:gd name="connsiteX122" fmla="*/ 51340 w 358711"/>
                <a:gd name="connsiteY122" fmla="*/ 125159 h 292131"/>
                <a:gd name="connsiteX123" fmla="*/ 43910 w 358711"/>
                <a:gd name="connsiteY123" fmla="*/ 115443 h 292131"/>
                <a:gd name="connsiteX124" fmla="*/ 38958 w 358711"/>
                <a:gd name="connsiteY124" fmla="*/ 106585 h 292131"/>
                <a:gd name="connsiteX125" fmla="*/ 39052 w 358711"/>
                <a:gd name="connsiteY125" fmla="*/ 103537 h 292131"/>
                <a:gd name="connsiteX126" fmla="*/ 40577 w 358711"/>
                <a:gd name="connsiteY126" fmla="*/ 100775 h 292131"/>
                <a:gd name="connsiteX127" fmla="*/ 51911 w 358711"/>
                <a:gd name="connsiteY127" fmla="*/ 92488 h 292131"/>
                <a:gd name="connsiteX128" fmla="*/ 52673 w 358711"/>
                <a:gd name="connsiteY128" fmla="*/ 90392 h 292131"/>
                <a:gd name="connsiteX129" fmla="*/ 52483 w 358711"/>
                <a:gd name="connsiteY129" fmla="*/ 88964 h 292131"/>
                <a:gd name="connsiteX130" fmla="*/ 48387 w 358711"/>
                <a:gd name="connsiteY130" fmla="*/ 84773 h 292131"/>
                <a:gd name="connsiteX131" fmla="*/ 43243 w 358711"/>
                <a:gd name="connsiteY131" fmla="*/ 80391 h 292131"/>
                <a:gd name="connsiteX132" fmla="*/ 41720 w 358711"/>
                <a:gd name="connsiteY132" fmla="*/ 77248 h 292131"/>
                <a:gd name="connsiteX133" fmla="*/ 38481 w 358711"/>
                <a:gd name="connsiteY133" fmla="*/ 75629 h 292131"/>
                <a:gd name="connsiteX134" fmla="*/ 32290 w 358711"/>
                <a:gd name="connsiteY134" fmla="*/ 75438 h 292131"/>
                <a:gd name="connsiteX135" fmla="*/ 21622 w 358711"/>
                <a:gd name="connsiteY135" fmla="*/ 70104 h 292131"/>
                <a:gd name="connsiteX136" fmla="*/ 19335 w 358711"/>
                <a:gd name="connsiteY136" fmla="*/ 69628 h 292131"/>
                <a:gd name="connsiteX137" fmla="*/ 18859 w 358711"/>
                <a:gd name="connsiteY137" fmla="*/ 68485 h 292131"/>
                <a:gd name="connsiteX138" fmla="*/ 19335 w 358711"/>
                <a:gd name="connsiteY138" fmla="*/ 67437 h 292131"/>
                <a:gd name="connsiteX139" fmla="*/ 26956 w 358711"/>
                <a:gd name="connsiteY139" fmla="*/ 65246 h 292131"/>
                <a:gd name="connsiteX140" fmla="*/ 26861 w 358711"/>
                <a:gd name="connsiteY140" fmla="*/ 63532 h 292131"/>
                <a:gd name="connsiteX141" fmla="*/ 24575 w 358711"/>
                <a:gd name="connsiteY141" fmla="*/ 61150 h 292131"/>
                <a:gd name="connsiteX142" fmla="*/ 20193 w 358711"/>
                <a:gd name="connsiteY142" fmla="*/ 59436 h 292131"/>
                <a:gd name="connsiteX143" fmla="*/ 16288 w 358711"/>
                <a:gd name="connsiteY143" fmla="*/ 55150 h 292131"/>
                <a:gd name="connsiteX144" fmla="*/ 14859 w 358711"/>
                <a:gd name="connsiteY144" fmla="*/ 51340 h 292131"/>
                <a:gd name="connsiteX145" fmla="*/ 28766 w 358711"/>
                <a:gd name="connsiteY145" fmla="*/ 40005 h 292131"/>
                <a:gd name="connsiteX146" fmla="*/ 32861 w 358711"/>
                <a:gd name="connsiteY146" fmla="*/ 37815 h 292131"/>
                <a:gd name="connsiteX147" fmla="*/ 41910 w 358711"/>
                <a:gd name="connsiteY147" fmla="*/ 39910 h 292131"/>
                <a:gd name="connsiteX148" fmla="*/ 60674 w 358711"/>
                <a:gd name="connsiteY148" fmla="*/ 47340 h 292131"/>
                <a:gd name="connsiteX149" fmla="*/ 59436 w 358711"/>
                <a:gd name="connsiteY149" fmla="*/ 51435 h 292131"/>
                <a:gd name="connsiteX150" fmla="*/ 61341 w 358711"/>
                <a:gd name="connsiteY150" fmla="*/ 53816 h 292131"/>
                <a:gd name="connsiteX151" fmla="*/ 65627 w 358711"/>
                <a:gd name="connsiteY151" fmla="*/ 56959 h 292131"/>
                <a:gd name="connsiteX152" fmla="*/ 73914 w 358711"/>
                <a:gd name="connsiteY152" fmla="*/ 60198 h 292131"/>
                <a:gd name="connsiteX153" fmla="*/ 80867 w 358711"/>
                <a:gd name="connsiteY153" fmla="*/ 61817 h 292131"/>
                <a:gd name="connsiteX154" fmla="*/ 84487 w 358711"/>
                <a:gd name="connsiteY154" fmla="*/ 60389 h 292131"/>
                <a:gd name="connsiteX155" fmla="*/ 89821 w 358711"/>
                <a:gd name="connsiteY155" fmla="*/ 59246 h 292131"/>
                <a:gd name="connsiteX156" fmla="*/ 96869 w 358711"/>
                <a:gd name="connsiteY156" fmla="*/ 62865 h 292131"/>
                <a:gd name="connsiteX157" fmla="*/ 103251 w 358711"/>
                <a:gd name="connsiteY157" fmla="*/ 67627 h 292131"/>
                <a:gd name="connsiteX158" fmla="*/ 106489 w 358711"/>
                <a:gd name="connsiteY158" fmla="*/ 69437 h 292131"/>
                <a:gd name="connsiteX159" fmla="*/ 108204 w 358711"/>
                <a:gd name="connsiteY159" fmla="*/ 70009 h 292131"/>
                <a:gd name="connsiteX160" fmla="*/ 113157 w 358711"/>
                <a:gd name="connsiteY160" fmla="*/ 68485 h 292131"/>
                <a:gd name="connsiteX161" fmla="*/ 119063 w 358711"/>
                <a:gd name="connsiteY161" fmla="*/ 62484 h 292131"/>
                <a:gd name="connsiteX162" fmla="*/ 121348 w 358711"/>
                <a:gd name="connsiteY162" fmla="*/ 55150 h 292131"/>
                <a:gd name="connsiteX163" fmla="*/ 122015 w 358711"/>
                <a:gd name="connsiteY163" fmla="*/ 51625 h 292131"/>
                <a:gd name="connsiteX164" fmla="*/ 118586 w 358711"/>
                <a:gd name="connsiteY164" fmla="*/ 46768 h 292131"/>
                <a:gd name="connsiteX165" fmla="*/ 111538 w 358711"/>
                <a:gd name="connsiteY165" fmla="*/ 41529 h 292131"/>
                <a:gd name="connsiteX166" fmla="*/ 103537 w 358711"/>
                <a:gd name="connsiteY166" fmla="*/ 36957 h 292131"/>
                <a:gd name="connsiteX167" fmla="*/ 98489 w 358711"/>
                <a:gd name="connsiteY167" fmla="*/ 32861 h 292131"/>
                <a:gd name="connsiteX168" fmla="*/ 95250 w 358711"/>
                <a:gd name="connsiteY168" fmla="*/ 24765 h 292131"/>
                <a:gd name="connsiteX169" fmla="*/ 91916 w 358711"/>
                <a:gd name="connsiteY169" fmla="*/ 23908 h 292131"/>
                <a:gd name="connsiteX170" fmla="*/ 91154 w 358711"/>
                <a:gd name="connsiteY170" fmla="*/ 22860 h 292131"/>
                <a:gd name="connsiteX171" fmla="*/ 90583 w 358711"/>
                <a:gd name="connsiteY171" fmla="*/ 20098 h 292131"/>
                <a:gd name="connsiteX172" fmla="*/ 90678 w 358711"/>
                <a:gd name="connsiteY172" fmla="*/ 16193 h 292131"/>
                <a:gd name="connsiteX173" fmla="*/ 91821 w 358711"/>
                <a:gd name="connsiteY173" fmla="*/ 13240 h 292131"/>
                <a:gd name="connsiteX174" fmla="*/ 95059 w 358711"/>
                <a:gd name="connsiteY174" fmla="*/ 12002 h 292131"/>
                <a:gd name="connsiteX175" fmla="*/ 98298 w 358711"/>
                <a:gd name="connsiteY175" fmla="*/ 11525 h 292131"/>
                <a:gd name="connsiteX176" fmla="*/ 101251 w 358711"/>
                <a:gd name="connsiteY176" fmla="*/ 8668 h 292131"/>
                <a:gd name="connsiteX177" fmla="*/ 104870 w 358711"/>
                <a:gd name="connsiteY177" fmla="*/ 3143 h 292131"/>
                <a:gd name="connsiteX178" fmla="*/ 106489 w 358711"/>
                <a:gd name="connsiteY178" fmla="*/ 0 h 292131"/>
                <a:gd name="connsiteX179" fmla="*/ 113348 w 358711"/>
                <a:gd name="connsiteY179" fmla="*/ 1810 h 292131"/>
                <a:gd name="connsiteX180" fmla="*/ 114300 w 358711"/>
                <a:gd name="connsiteY180" fmla="*/ 6763 h 292131"/>
                <a:gd name="connsiteX181" fmla="*/ 115538 w 358711"/>
                <a:gd name="connsiteY181" fmla="*/ 7811 h 292131"/>
                <a:gd name="connsiteX182" fmla="*/ 118396 w 358711"/>
                <a:gd name="connsiteY182" fmla="*/ 7239 h 292131"/>
                <a:gd name="connsiteX183" fmla="*/ 123158 w 358711"/>
                <a:gd name="connsiteY183" fmla="*/ 5143 h 292131"/>
                <a:gd name="connsiteX184" fmla="*/ 126873 w 358711"/>
                <a:gd name="connsiteY184" fmla="*/ 6763 h 292131"/>
                <a:gd name="connsiteX185" fmla="*/ 131826 w 358711"/>
                <a:gd name="connsiteY185" fmla="*/ 12668 h 292131"/>
                <a:gd name="connsiteX186" fmla="*/ 138589 w 358711"/>
                <a:gd name="connsiteY186" fmla="*/ 18955 h 292131"/>
                <a:gd name="connsiteX187" fmla="*/ 142208 w 358711"/>
                <a:gd name="connsiteY187" fmla="*/ 23146 h 292131"/>
                <a:gd name="connsiteX188" fmla="*/ 143637 w 358711"/>
                <a:gd name="connsiteY188" fmla="*/ 26003 h 292131"/>
                <a:gd name="connsiteX189" fmla="*/ 147066 w 358711"/>
                <a:gd name="connsiteY189" fmla="*/ 28861 h 292131"/>
                <a:gd name="connsiteX190" fmla="*/ 152114 w 358711"/>
                <a:gd name="connsiteY190" fmla="*/ 32099 h 292131"/>
                <a:gd name="connsiteX191" fmla="*/ 156115 w 358711"/>
                <a:gd name="connsiteY191" fmla="*/ 37243 h 292131"/>
                <a:gd name="connsiteX192" fmla="*/ 159734 w 358711"/>
                <a:gd name="connsiteY192" fmla="*/ 49244 h 292131"/>
                <a:gd name="connsiteX193" fmla="*/ 163354 w 358711"/>
                <a:gd name="connsiteY193" fmla="*/ 52007 h 292131"/>
                <a:gd name="connsiteX194" fmla="*/ 176308 w 358711"/>
                <a:gd name="connsiteY194" fmla="*/ 56579 h 292131"/>
                <a:gd name="connsiteX195" fmla="*/ 180880 w 358711"/>
                <a:gd name="connsiteY195" fmla="*/ 57531 h 292131"/>
                <a:gd name="connsiteX196" fmla="*/ 193643 w 358711"/>
                <a:gd name="connsiteY196" fmla="*/ 59055 h 292131"/>
                <a:gd name="connsiteX197" fmla="*/ 198120 w 358711"/>
                <a:gd name="connsiteY197" fmla="*/ 57912 h 292131"/>
                <a:gd name="connsiteX198" fmla="*/ 204788 w 358711"/>
                <a:gd name="connsiteY198" fmla="*/ 47625 h 292131"/>
                <a:gd name="connsiteX199" fmla="*/ 210693 w 358711"/>
                <a:gd name="connsiteY199" fmla="*/ 37052 h 292131"/>
                <a:gd name="connsiteX200" fmla="*/ 216218 w 358711"/>
                <a:gd name="connsiteY200" fmla="*/ 34766 h 292131"/>
                <a:gd name="connsiteX201" fmla="*/ 226219 w 358711"/>
                <a:gd name="connsiteY201" fmla="*/ 29623 h 292131"/>
                <a:gd name="connsiteX202" fmla="*/ 232124 w 358711"/>
                <a:gd name="connsiteY202" fmla="*/ 24765 h 292131"/>
                <a:gd name="connsiteX203" fmla="*/ 234696 w 358711"/>
                <a:gd name="connsiteY203" fmla="*/ 19526 h 292131"/>
                <a:gd name="connsiteX204" fmla="*/ 240316 w 358711"/>
                <a:gd name="connsiteY204" fmla="*/ 9620 h 292131"/>
                <a:gd name="connsiteX205" fmla="*/ 243745 w 358711"/>
                <a:gd name="connsiteY205" fmla="*/ 4000 h 292131"/>
                <a:gd name="connsiteX206" fmla="*/ 50197 w 358711"/>
                <a:gd name="connsiteY206" fmla="*/ 108395 h 292131"/>
                <a:gd name="connsiteX207" fmla="*/ 50864 w 358711"/>
                <a:gd name="connsiteY207" fmla="*/ 105633 h 292131"/>
                <a:gd name="connsiteX208" fmla="*/ 49054 w 358711"/>
                <a:gd name="connsiteY208" fmla="*/ 104394 h 292131"/>
                <a:gd name="connsiteX209" fmla="*/ 47149 w 358711"/>
                <a:gd name="connsiteY209" fmla="*/ 104299 h 292131"/>
                <a:gd name="connsiteX210" fmla="*/ 45529 w 358711"/>
                <a:gd name="connsiteY210" fmla="*/ 105727 h 292131"/>
                <a:gd name="connsiteX211" fmla="*/ 45529 w 358711"/>
                <a:gd name="connsiteY211" fmla="*/ 109157 h 292131"/>
                <a:gd name="connsiteX212" fmla="*/ 47816 w 358711"/>
                <a:gd name="connsiteY212" fmla="*/ 109824 h 292131"/>
                <a:gd name="connsiteX213" fmla="*/ 50197 w 358711"/>
                <a:gd name="connsiteY213" fmla="*/ 108395 h 292131"/>
                <a:gd name="connsiteX214" fmla="*/ 16288 w 358711"/>
                <a:gd name="connsiteY214" fmla="*/ 73723 h 292131"/>
                <a:gd name="connsiteX215" fmla="*/ 14954 w 358711"/>
                <a:gd name="connsiteY215" fmla="*/ 74676 h 292131"/>
                <a:gd name="connsiteX216" fmla="*/ 12859 w 358711"/>
                <a:gd name="connsiteY216" fmla="*/ 73723 h 292131"/>
                <a:gd name="connsiteX217" fmla="*/ 12192 w 358711"/>
                <a:gd name="connsiteY217" fmla="*/ 71533 h 292131"/>
                <a:gd name="connsiteX218" fmla="*/ 12382 w 358711"/>
                <a:gd name="connsiteY218" fmla="*/ 69247 h 292131"/>
                <a:gd name="connsiteX219" fmla="*/ 14478 w 358711"/>
                <a:gd name="connsiteY219" fmla="*/ 68771 h 292131"/>
                <a:gd name="connsiteX220" fmla="*/ 16193 w 358711"/>
                <a:gd name="connsiteY220" fmla="*/ 69437 h 292131"/>
                <a:gd name="connsiteX221" fmla="*/ 16669 w 358711"/>
                <a:gd name="connsiteY221" fmla="*/ 71438 h 292131"/>
                <a:gd name="connsiteX222" fmla="*/ 16288 w 358711"/>
                <a:gd name="connsiteY222" fmla="*/ 73723 h 292131"/>
                <a:gd name="connsiteX223" fmla="*/ 86201 w 358711"/>
                <a:gd name="connsiteY223" fmla="*/ 252889 h 292131"/>
                <a:gd name="connsiteX224" fmla="*/ 73914 w 358711"/>
                <a:gd name="connsiteY224" fmla="*/ 250412 h 292131"/>
                <a:gd name="connsiteX225" fmla="*/ 51625 w 358711"/>
                <a:gd name="connsiteY225" fmla="*/ 245078 h 292131"/>
                <a:gd name="connsiteX226" fmla="*/ 45529 w 358711"/>
                <a:gd name="connsiteY226" fmla="*/ 242316 h 292131"/>
                <a:gd name="connsiteX227" fmla="*/ 39719 w 358711"/>
                <a:gd name="connsiteY227" fmla="*/ 234982 h 292131"/>
                <a:gd name="connsiteX228" fmla="*/ 36290 w 358711"/>
                <a:gd name="connsiteY228" fmla="*/ 231457 h 292131"/>
                <a:gd name="connsiteX229" fmla="*/ 31242 w 358711"/>
                <a:gd name="connsiteY229" fmla="*/ 226886 h 292131"/>
                <a:gd name="connsiteX230" fmla="*/ 27051 w 358711"/>
                <a:gd name="connsiteY230" fmla="*/ 225076 h 292131"/>
                <a:gd name="connsiteX231" fmla="*/ 23908 w 358711"/>
                <a:gd name="connsiteY231" fmla="*/ 221932 h 292131"/>
                <a:gd name="connsiteX232" fmla="*/ 22098 w 358711"/>
                <a:gd name="connsiteY232" fmla="*/ 217170 h 292131"/>
                <a:gd name="connsiteX233" fmla="*/ 19431 w 358711"/>
                <a:gd name="connsiteY233" fmla="*/ 212979 h 292131"/>
                <a:gd name="connsiteX234" fmla="*/ 14859 w 358711"/>
                <a:gd name="connsiteY234" fmla="*/ 207931 h 292131"/>
                <a:gd name="connsiteX235" fmla="*/ 4476 w 358711"/>
                <a:gd name="connsiteY235" fmla="*/ 190881 h 292131"/>
                <a:gd name="connsiteX236" fmla="*/ 3048 w 358711"/>
                <a:gd name="connsiteY236" fmla="*/ 189166 h 292131"/>
                <a:gd name="connsiteX237" fmla="*/ 952 w 358711"/>
                <a:gd name="connsiteY237" fmla="*/ 186309 h 292131"/>
                <a:gd name="connsiteX238" fmla="*/ 0 w 358711"/>
                <a:gd name="connsiteY238" fmla="*/ 184690 h 292131"/>
                <a:gd name="connsiteX239" fmla="*/ 6286 w 358711"/>
                <a:gd name="connsiteY239" fmla="*/ 183452 h 292131"/>
                <a:gd name="connsiteX240" fmla="*/ 16859 w 358711"/>
                <a:gd name="connsiteY240" fmla="*/ 179641 h 292131"/>
                <a:gd name="connsiteX241" fmla="*/ 19717 w 358711"/>
                <a:gd name="connsiteY241" fmla="*/ 181451 h 292131"/>
                <a:gd name="connsiteX242" fmla="*/ 22765 w 358711"/>
                <a:gd name="connsiteY242" fmla="*/ 185357 h 292131"/>
                <a:gd name="connsiteX243" fmla="*/ 24289 w 358711"/>
                <a:gd name="connsiteY243" fmla="*/ 188595 h 292131"/>
                <a:gd name="connsiteX244" fmla="*/ 24575 w 358711"/>
                <a:gd name="connsiteY244" fmla="*/ 194786 h 292131"/>
                <a:gd name="connsiteX245" fmla="*/ 25908 w 358711"/>
                <a:gd name="connsiteY245" fmla="*/ 195739 h 292131"/>
                <a:gd name="connsiteX246" fmla="*/ 30956 w 358711"/>
                <a:gd name="connsiteY246" fmla="*/ 193739 h 292131"/>
                <a:gd name="connsiteX247" fmla="*/ 33242 w 358711"/>
                <a:gd name="connsiteY247" fmla="*/ 196215 h 292131"/>
                <a:gd name="connsiteX248" fmla="*/ 37242 w 358711"/>
                <a:gd name="connsiteY248" fmla="*/ 199168 h 292131"/>
                <a:gd name="connsiteX249" fmla="*/ 44101 w 358711"/>
                <a:gd name="connsiteY249" fmla="*/ 202025 h 292131"/>
                <a:gd name="connsiteX250" fmla="*/ 53911 w 358711"/>
                <a:gd name="connsiteY250" fmla="*/ 197453 h 292131"/>
                <a:gd name="connsiteX251" fmla="*/ 58864 w 358711"/>
                <a:gd name="connsiteY251" fmla="*/ 196310 h 292131"/>
                <a:gd name="connsiteX252" fmla="*/ 62865 w 358711"/>
                <a:gd name="connsiteY252" fmla="*/ 196405 h 292131"/>
                <a:gd name="connsiteX253" fmla="*/ 65056 w 358711"/>
                <a:gd name="connsiteY253" fmla="*/ 197834 h 292131"/>
                <a:gd name="connsiteX254" fmla="*/ 65817 w 358711"/>
                <a:gd name="connsiteY254" fmla="*/ 202597 h 292131"/>
                <a:gd name="connsiteX255" fmla="*/ 65056 w 358711"/>
                <a:gd name="connsiteY255" fmla="*/ 208502 h 292131"/>
                <a:gd name="connsiteX256" fmla="*/ 63913 w 358711"/>
                <a:gd name="connsiteY256" fmla="*/ 211646 h 292131"/>
                <a:gd name="connsiteX257" fmla="*/ 66008 w 358711"/>
                <a:gd name="connsiteY257" fmla="*/ 214027 h 292131"/>
                <a:gd name="connsiteX258" fmla="*/ 74104 w 358711"/>
                <a:gd name="connsiteY258" fmla="*/ 219646 h 292131"/>
                <a:gd name="connsiteX259" fmla="*/ 77438 w 358711"/>
                <a:gd name="connsiteY259" fmla="*/ 222790 h 292131"/>
                <a:gd name="connsiteX260" fmla="*/ 75819 w 358711"/>
                <a:gd name="connsiteY260" fmla="*/ 228219 h 292131"/>
                <a:gd name="connsiteX261" fmla="*/ 81820 w 358711"/>
                <a:gd name="connsiteY261" fmla="*/ 241459 h 292131"/>
                <a:gd name="connsiteX262" fmla="*/ 83820 w 358711"/>
                <a:gd name="connsiteY262" fmla="*/ 246602 h 292131"/>
                <a:gd name="connsiteX263" fmla="*/ 86201 w 358711"/>
                <a:gd name="connsiteY263" fmla="*/ 252889 h 292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</a:cxnLst>
              <a:rect l="l" t="t" r="r" b="b"/>
              <a:pathLst>
                <a:path w="358711" h="292131">
                  <a:moveTo>
                    <a:pt x="243745" y="4000"/>
                  </a:moveTo>
                  <a:lnTo>
                    <a:pt x="249650" y="8954"/>
                  </a:lnTo>
                  <a:lnTo>
                    <a:pt x="259842" y="22384"/>
                  </a:lnTo>
                  <a:lnTo>
                    <a:pt x="274415" y="44196"/>
                  </a:lnTo>
                  <a:lnTo>
                    <a:pt x="277939" y="50387"/>
                  </a:lnTo>
                  <a:lnTo>
                    <a:pt x="280321" y="57531"/>
                  </a:lnTo>
                  <a:lnTo>
                    <a:pt x="282321" y="66199"/>
                  </a:lnTo>
                  <a:lnTo>
                    <a:pt x="285655" y="73819"/>
                  </a:lnTo>
                  <a:lnTo>
                    <a:pt x="300418" y="92964"/>
                  </a:lnTo>
                  <a:lnTo>
                    <a:pt x="306800" y="100013"/>
                  </a:lnTo>
                  <a:lnTo>
                    <a:pt x="317182" y="109061"/>
                  </a:lnTo>
                  <a:lnTo>
                    <a:pt x="320897" y="111157"/>
                  </a:lnTo>
                  <a:lnTo>
                    <a:pt x="325755" y="111728"/>
                  </a:lnTo>
                  <a:lnTo>
                    <a:pt x="334613" y="111728"/>
                  </a:lnTo>
                  <a:lnTo>
                    <a:pt x="342900" y="115252"/>
                  </a:lnTo>
                  <a:lnTo>
                    <a:pt x="346900" y="117824"/>
                  </a:lnTo>
                  <a:lnTo>
                    <a:pt x="351091" y="121444"/>
                  </a:lnTo>
                  <a:lnTo>
                    <a:pt x="354902" y="125539"/>
                  </a:lnTo>
                  <a:lnTo>
                    <a:pt x="358711" y="136684"/>
                  </a:lnTo>
                  <a:lnTo>
                    <a:pt x="344424" y="133065"/>
                  </a:lnTo>
                  <a:lnTo>
                    <a:pt x="330041" y="133636"/>
                  </a:lnTo>
                  <a:lnTo>
                    <a:pt x="321945" y="136017"/>
                  </a:lnTo>
                  <a:lnTo>
                    <a:pt x="314039" y="139255"/>
                  </a:lnTo>
                  <a:lnTo>
                    <a:pt x="306514" y="143827"/>
                  </a:lnTo>
                  <a:lnTo>
                    <a:pt x="301752" y="152781"/>
                  </a:lnTo>
                  <a:lnTo>
                    <a:pt x="297752" y="173355"/>
                  </a:lnTo>
                  <a:lnTo>
                    <a:pt x="291941" y="192596"/>
                  </a:lnTo>
                  <a:lnTo>
                    <a:pt x="292132" y="201549"/>
                  </a:lnTo>
                  <a:lnTo>
                    <a:pt x="294704" y="210026"/>
                  </a:lnTo>
                  <a:lnTo>
                    <a:pt x="294418" y="214027"/>
                  </a:lnTo>
                  <a:lnTo>
                    <a:pt x="291751" y="215741"/>
                  </a:lnTo>
                  <a:lnTo>
                    <a:pt x="288417" y="219361"/>
                  </a:lnTo>
                  <a:lnTo>
                    <a:pt x="283940" y="236887"/>
                  </a:lnTo>
                  <a:lnTo>
                    <a:pt x="281750" y="240411"/>
                  </a:lnTo>
                  <a:lnTo>
                    <a:pt x="278892" y="242507"/>
                  </a:lnTo>
                  <a:lnTo>
                    <a:pt x="278130" y="240506"/>
                  </a:lnTo>
                  <a:lnTo>
                    <a:pt x="278320" y="235934"/>
                  </a:lnTo>
                  <a:lnTo>
                    <a:pt x="272034" y="231839"/>
                  </a:lnTo>
                  <a:lnTo>
                    <a:pt x="268700" y="236411"/>
                  </a:lnTo>
                  <a:lnTo>
                    <a:pt x="266414" y="246031"/>
                  </a:lnTo>
                  <a:lnTo>
                    <a:pt x="261842" y="256127"/>
                  </a:lnTo>
                  <a:lnTo>
                    <a:pt x="261557" y="258033"/>
                  </a:lnTo>
                  <a:lnTo>
                    <a:pt x="262700" y="289084"/>
                  </a:lnTo>
                  <a:lnTo>
                    <a:pt x="260890" y="288989"/>
                  </a:lnTo>
                  <a:lnTo>
                    <a:pt x="247841" y="292132"/>
                  </a:lnTo>
                  <a:lnTo>
                    <a:pt x="245078" y="291084"/>
                  </a:lnTo>
                  <a:lnTo>
                    <a:pt x="233839" y="276796"/>
                  </a:lnTo>
                  <a:lnTo>
                    <a:pt x="231457" y="275177"/>
                  </a:lnTo>
                  <a:lnTo>
                    <a:pt x="226695" y="274606"/>
                  </a:lnTo>
                  <a:lnTo>
                    <a:pt x="223838" y="272225"/>
                  </a:lnTo>
                  <a:lnTo>
                    <a:pt x="221456" y="268414"/>
                  </a:lnTo>
                  <a:lnTo>
                    <a:pt x="220218" y="265557"/>
                  </a:lnTo>
                  <a:lnTo>
                    <a:pt x="208598" y="257746"/>
                  </a:lnTo>
                  <a:lnTo>
                    <a:pt x="206883" y="254889"/>
                  </a:lnTo>
                  <a:lnTo>
                    <a:pt x="206597" y="252413"/>
                  </a:lnTo>
                  <a:lnTo>
                    <a:pt x="208312" y="250127"/>
                  </a:lnTo>
                  <a:lnTo>
                    <a:pt x="210312" y="248221"/>
                  </a:lnTo>
                  <a:lnTo>
                    <a:pt x="215932" y="246316"/>
                  </a:lnTo>
                  <a:lnTo>
                    <a:pt x="222599" y="244602"/>
                  </a:lnTo>
                  <a:lnTo>
                    <a:pt x="224695" y="243364"/>
                  </a:lnTo>
                  <a:lnTo>
                    <a:pt x="225743" y="241364"/>
                  </a:lnTo>
                  <a:lnTo>
                    <a:pt x="225743" y="238030"/>
                  </a:lnTo>
                  <a:lnTo>
                    <a:pt x="224600" y="234696"/>
                  </a:lnTo>
                  <a:lnTo>
                    <a:pt x="215075" y="228791"/>
                  </a:lnTo>
                  <a:lnTo>
                    <a:pt x="214026" y="226219"/>
                  </a:lnTo>
                  <a:lnTo>
                    <a:pt x="213741" y="222981"/>
                  </a:lnTo>
                  <a:lnTo>
                    <a:pt x="214313" y="219742"/>
                  </a:lnTo>
                  <a:lnTo>
                    <a:pt x="215741" y="217170"/>
                  </a:lnTo>
                  <a:lnTo>
                    <a:pt x="223551" y="213646"/>
                  </a:lnTo>
                  <a:lnTo>
                    <a:pt x="227743" y="209931"/>
                  </a:lnTo>
                  <a:lnTo>
                    <a:pt x="225076" y="205930"/>
                  </a:lnTo>
                  <a:lnTo>
                    <a:pt x="216789" y="196596"/>
                  </a:lnTo>
                  <a:lnTo>
                    <a:pt x="206788" y="186404"/>
                  </a:lnTo>
                  <a:lnTo>
                    <a:pt x="200120" y="186309"/>
                  </a:lnTo>
                  <a:lnTo>
                    <a:pt x="192500" y="189262"/>
                  </a:lnTo>
                  <a:lnTo>
                    <a:pt x="180308" y="198025"/>
                  </a:lnTo>
                  <a:lnTo>
                    <a:pt x="173450" y="201739"/>
                  </a:lnTo>
                  <a:lnTo>
                    <a:pt x="164687" y="207931"/>
                  </a:lnTo>
                  <a:lnTo>
                    <a:pt x="155067" y="214789"/>
                  </a:lnTo>
                  <a:lnTo>
                    <a:pt x="147161" y="222028"/>
                  </a:lnTo>
                  <a:lnTo>
                    <a:pt x="142304" y="228029"/>
                  </a:lnTo>
                  <a:lnTo>
                    <a:pt x="133541" y="230696"/>
                  </a:lnTo>
                  <a:lnTo>
                    <a:pt x="129064" y="235648"/>
                  </a:lnTo>
                  <a:lnTo>
                    <a:pt x="114491" y="250698"/>
                  </a:lnTo>
                  <a:lnTo>
                    <a:pt x="110300" y="250507"/>
                  </a:lnTo>
                  <a:lnTo>
                    <a:pt x="110109" y="243078"/>
                  </a:lnTo>
                  <a:lnTo>
                    <a:pt x="110300" y="237173"/>
                  </a:lnTo>
                  <a:lnTo>
                    <a:pt x="109347" y="233743"/>
                  </a:lnTo>
                  <a:lnTo>
                    <a:pt x="104584" y="229076"/>
                  </a:lnTo>
                  <a:lnTo>
                    <a:pt x="104584" y="227076"/>
                  </a:lnTo>
                  <a:lnTo>
                    <a:pt x="105823" y="225838"/>
                  </a:lnTo>
                  <a:lnTo>
                    <a:pt x="109442" y="226600"/>
                  </a:lnTo>
                  <a:lnTo>
                    <a:pt x="114109" y="226314"/>
                  </a:lnTo>
                  <a:lnTo>
                    <a:pt x="116395" y="224409"/>
                  </a:lnTo>
                  <a:lnTo>
                    <a:pt x="111347" y="218313"/>
                  </a:lnTo>
                  <a:lnTo>
                    <a:pt x="106870" y="214122"/>
                  </a:lnTo>
                  <a:lnTo>
                    <a:pt x="103156" y="211360"/>
                  </a:lnTo>
                  <a:lnTo>
                    <a:pt x="102298" y="209645"/>
                  </a:lnTo>
                  <a:lnTo>
                    <a:pt x="102298" y="208502"/>
                  </a:lnTo>
                  <a:lnTo>
                    <a:pt x="103061" y="207073"/>
                  </a:lnTo>
                  <a:lnTo>
                    <a:pt x="109538" y="203645"/>
                  </a:lnTo>
                  <a:lnTo>
                    <a:pt x="110204" y="200596"/>
                  </a:lnTo>
                  <a:lnTo>
                    <a:pt x="109728" y="197072"/>
                  </a:lnTo>
                  <a:lnTo>
                    <a:pt x="99536" y="191834"/>
                  </a:lnTo>
                  <a:lnTo>
                    <a:pt x="91821" y="193739"/>
                  </a:lnTo>
                  <a:lnTo>
                    <a:pt x="84963" y="187928"/>
                  </a:lnTo>
                  <a:lnTo>
                    <a:pt x="80582" y="183452"/>
                  </a:lnTo>
                  <a:lnTo>
                    <a:pt x="75057" y="178689"/>
                  </a:lnTo>
                  <a:lnTo>
                    <a:pt x="70104" y="176022"/>
                  </a:lnTo>
                  <a:lnTo>
                    <a:pt x="65437" y="169926"/>
                  </a:lnTo>
                  <a:lnTo>
                    <a:pt x="57245" y="163735"/>
                  </a:lnTo>
                  <a:lnTo>
                    <a:pt x="52007" y="161925"/>
                  </a:lnTo>
                  <a:lnTo>
                    <a:pt x="52007" y="160973"/>
                  </a:lnTo>
                  <a:lnTo>
                    <a:pt x="52959" y="159830"/>
                  </a:lnTo>
                  <a:lnTo>
                    <a:pt x="55150" y="158877"/>
                  </a:lnTo>
                  <a:lnTo>
                    <a:pt x="69818" y="159068"/>
                  </a:lnTo>
                  <a:lnTo>
                    <a:pt x="71628" y="158020"/>
                  </a:lnTo>
                  <a:lnTo>
                    <a:pt x="72485" y="155257"/>
                  </a:lnTo>
                  <a:lnTo>
                    <a:pt x="74486" y="151352"/>
                  </a:lnTo>
                  <a:lnTo>
                    <a:pt x="76771" y="145447"/>
                  </a:lnTo>
                  <a:lnTo>
                    <a:pt x="76581" y="140494"/>
                  </a:lnTo>
                  <a:lnTo>
                    <a:pt x="61913" y="132493"/>
                  </a:lnTo>
                  <a:lnTo>
                    <a:pt x="51340" y="125159"/>
                  </a:lnTo>
                  <a:lnTo>
                    <a:pt x="43910" y="115443"/>
                  </a:lnTo>
                  <a:lnTo>
                    <a:pt x="38958" y="106585"/>
                  </a:lnTo>
                  <a:lnTo>
                    <a:pt x="39052" y="103537"/>
                  </a:lnTo>
                  <a:lnTo>
                    <a:pt x="40577" y="100775"/>
                  </a:lnTo>
                  <a:lnTo>
                    <a:pt x="51911" y="92488"/>
                  </a:lnTo>
                  <a:lnTo>
                    <a:pt x="52673" y="90392"/>
                  </a:lnTo>
                  <a:lnTo>
                    <a:pt x="52483" y="88964"/>
                  </a:lnTo>
                  <a:lnTo>
                    <a:pt x="48387" y="84773"/>
                  </a:lnTo>
                  <a:lnTo>
                    <a:pt x="43243" y="80391"/>
                  </a:lnTo>
                  <a:lnTo>
                    <a:pt x="41720" y="77248"/>
                  </a:lnTo>
                  <a:lnTo>
                    <a:pt x="38481" y="75629"/>
                  </a:lnTo>
                  <a:lnTo>
                    <a:pt x="32290" y="75438"/>
                  </a:lnTo>
                  <a:lnTo>
                    <a:pt x="21622" y="70104"/>
                  </a:lnTo>
                  <a:lnTo>
                    <a:pt x="19335" y="69628"/>
                  </a:lnTo>
                  <a:lnTo>
                    <a:pt x="18859" y="68485"/>
                  </a:lnTo>
                  <a:lnTo>
                    <a:pt x="19335" y="67437"/>
                  </a:lnTo>
                  <a:lnTo>
                    <a:pt x="26956" y="65246"/>
                  </a:lnTo>
                  <a:lnTo>
                    <a:pt x="26861" y="63532"/>
                  </a:lnTo>
                  <a:lnTo>
                    <a:pt x="24575" y="61150"/>
                  </a:lnTo>
                  <a:lnTo>
                    <a:pt x="20193" y="59436"/>
                  </a:lnTo>
                  <a:lnTo>
                    <a:pt x="16288" y="55150"/>
                  </a:lnTo>
                  <a:lnTo>
                    <a:pt x="14859" y="51340"/>
                  </a:lnTo>
                  <a:lnTo>
                    <a:pt x="28766" y="40005"/>
                  </a:lnTo>
                  <a:lnTo>
                    <a:pt x="32861" y="37815"/>
                  </a:lnTo>
                  <a:lnTo>
                    <a:pt x="41910" y="39910"/>
                  </a:lnTo>
                  <a:lnTo>
                    <a:pt x="60674" y="47340"/>
                  </a:lnTo>
                  <a:lnTo>
                    <a:pt x="59436" y="51435"/>
                  </a:lnTo>
                  <a:lnTo>
                    <a:pt x="61341" y="53816"/>
                  </a:lnTo>
                  <a:lnTo>
                    <a:pt x="65627" y="56959"/>
                  </a:lnTo>
                  <a:lnTo>
                    <a:pt x="73914" y="60198"/>
                  </a:lnTo>
                  <a:lnTo>
                    <a:pt x="80867" y="61817"/>
                  </a:lnTo>
                  <a:lnTo>
                    <a:pt x="84487" y="60389"/>
                  </a:lnTo>
                  <a:lnTo>
                    <a:pt x="89821" y="59246"/>
                  </a:lnTo>
                  <a:lnTo>
                    <a:pt x="96869" y="62865"/>
                  </a:lnTo>
                  <a:lnTo>
                    <a:pt x="103251" y="67627"/>
                  </a:lnTo>
                  <a:lnTo>
                    <a:pt x="106489" y="69437"/>
                  </a:lnTo>
                  <a:lnTo>
                    <a:pt x="108204" y="70009"/>
                  </a:lnTo>
                  <a:lnTo>
                    <a:pt x="113157" y="68485"/>
                  </a:lnTo>
                  <a:lnTo>
                    <a:pt x="119063" y="62484"/>
                  </a:lnTo>
                  <a:lnTo>
                    <a:pt x="121348" y="55150"/>
                  </a:lnTo>
                  <a:lnTo>
                    <a:pt x="122015" y="51625"/>
                  </a:lnTo>
                  <a:lnTo>
                    <a:pt x="118586" y="46768"/>
                  </a:lnTo>
                  <a:lnTo>
                    <a:pt x="111538" y="41529"/>
                  </a:lnTo>
                  <a:lnTo>
                    <a:pt x="103537" y="36957"/>
                  </a:lnTo>
                  <a:lnTo>
                    <a:pt x="98489" y="32861"/>
                  </a:lnTo>
                  <a:lnTo>
                    <a:pt x="95250" y="24765"/>
                  </a:lnTo>
                  <a:lnTo>
                    <a:pt x="91916" y="23908"/>
                  </a:lnTo>
                  <a:lnTo>
                    <a:pt x="91154" y="22860"/>
                  </a:lnTo>
                  <a:lnTo>
                    <a:pt x="90583" y="20098"/>
                  </a:lnTo>
                  <a:lnTo>
                    <a:pt x="90678" y="16193"/>
                  </a:lnTo>
                  <a:lnTo>
                    <a:pt x="91821" y="13240"/>
                  </a:lnTo>
                  <a:lnTo>
                    <a:pt x="95059" y="12002"/>
                  </a:lnTo>
                  <a:lnTo>
                    <a:pt x="98298" y="11525"/>
                  </a:lnTo>
                  <a:lnTo>
                    <a:pt x="101251" y="8668"/>
                  </a:lnTo>
                  <a:lnTo>
                    <a:pt x="104870" y="3143"/>
                  </a:lnTo>
                  <a:lnTo>
                    <a:pt x="106489" y="0"/>
                  </a:lnTo>
                  <a:lnTo>
                    <a:pt x="113348" y="1810"/>
                  </a:lnTo>
                  <a:lnTo>
                    <a:pt x="114300" y="6763"/>
                  </a:lnTo>
                  <a:lnTo>
                    <a:pt x="115538" y="7811"/>
                  </a:lnTo>
                  <a:lnTo>
                    <a:pt x="118396" y="7239"/>
                  </a:lnTo>
                  <a:lnTo>
                    <a:pt x="123158" y="5143"/>
                  </a:lnTo>
                  <a:lnTo>
                    <a:pt x="126873" y="6763"/>
                  </a:lnTo>
                  <a:lnTo>
                    <a:pt x="131826" y="12668"/>
                  </a:lnTo>
                  <a:lnTo>
                    <a:pt x="138589" y="18955"/>
                  </a:lnTo>
                  <a:lnTo>
                    <a:pt x="142208" y="23146"/>
                  </a:lnTo>
                  <a:lnTo>
                    <a:pt x="143637" y="26003"/>
                  </a:lnTo>
                  <a:lnTo>
                    <a:pt x="147066" y="28861"/>
                  </a:lnTo>
                  <a:lnTo>
                    <a:pt x="152114" y="32099"/>
                  </a:lnTo>
                  <a:lnTo>
                    <a:pt x="156115" y="37243"/>
                  </a:lnTo>
                  <a:lnTo>
                    <a:pt x="159734" y="49244"/>
                  </a:lnTo>
                  <a:lnTo>
                    <a:pt x="163354" y="52007"/>
                  </a:lnTo>
                  <a:lnTo>
                    <a:pt x="176308" y="56579"/>
                  </a:lnTo>
                  <a:lnTo>
                    <a:pt x="180880" y="57531"/>
                  </a:lnTo>
                  <a:lnTo>
                    <a:pt x="193643" y="59055"/>
                  </a:lnTo>
                  <a:lnTo>
                    <a:pt x="198120" y="57912"/>
                  </a:lnTo>
                  <a:lnTo>
                    <a:pt x="204788" y="47625"/>
                  </a:lnTo>
                  <a:lnTo>
                    <a:pt x="210693" y="37052"/>
                  </a:lnTo>
                  <a:lnTo>
                    <a:pt x="216218" y="34766"/>
                  </a:lnTo>
                  <a:lnTo>
                    <a:pt x="226219" y="29623"/>
                  </a:lnTo>
                  <a:lnTo>
                    <a:pt x="232124" y="24765"/>
                  </a:lnTo>
                  <a:lnTo>
                    <a:pt x="234696" y="19526"/>
                  </a:lnTo>
                  <a:lnTo>
                    <a:pt x="240316" y="9620"/>
                  </a:lnTo>
                  <a:lnTo>
                    <a:pt x="243745" y="4000"/>
                  </a:lnTo>
                  <a:close/>
                  <a:moveTo>
                    <a:pt x="50197" y="108395"/>
                  </a:moveTo>
                  <a:lnTo>
                    <a:pt x="50864" y="105633"/>
                  </a:lnTo>
                  <a:lnTo>
                    <a:pt x="49054" y="104394"/>
                  </a:lnTo>
                  <a:lnTo>
                    <a:pt x="47149" y="104299"/>
                  </a:lnTo>
                  <a:lnTo>
                    <a:pt x="45529" y="105727"/>
                  </a:lnTo>
                  <a:lnTo>
                    <a:pt x="45529" y="109157"/>
                  </a:lnTo>
                  <a:lnTo>
                    <a:pt x="47816" y="109824"/>
                  </a:lnTo>
                  <a:lnTo>
                    <a:pt x="50197" y="108395"/>
                  </a:lnTo>
                  <a:close/>
                  <a:moveTo>
                    <a:pt x="16288" y="73723"/>
                  </a:moveTo>
                  <a:lnTo>
                    <a:pt x="14954" y="74676"/>
                  </a:lnTo>
                  <a:lnTo>
                    <a:pt x="12859" y="73723"/>
                  </a:lnTo>
                  <a:lnTo>
                    <a:pt x="12192" y="71533"/>
                  </a:lnTo>
                  <a:lnTo>
                    <a:pt x="12382" y="69247"/>
                  </a:lnTo>
                  <a:lnTo>
                    <a:pt x="14478" y="68771"/>
                  </a:lnTo>
                  <a:lnTo>
                    <a:pt x="16193" y="69437"/>
                  </a:lnTo>
                  <a:lnTo>
                    <a:pt x="16669" y="71438"/>
                  </a:lnTo>
                  <a:lnTo>
                    <a:pt x="16288" y="73723"/>
                  </a:lnTo>
                  <a:close/>
                  <a:moveTo>
                    <a:pt x="86201" y="252889"/>
                  </a:moveTo>
                  <a:lnTo>
                    <a:pt x="73914" y="250412"/>
                  </a:lnTo>
                  <a:lnTo>
                    <a:pt x="51625" y="245078"/>
                  </a:lnTo>
                  <a:lnTo>
                    <a:pt x="45529" y="242316"/>
                  </a:lnTo>
                  <a:lnTo>
                    <a:pt x="39719" y="234982"/>
                  </a:lnTo>
                  <a:lnTo>
                    <a:pt x="36290" y="231457"/>
                  </a:lnTo>
                  <a:lnTo>
                    <a:pt x="31242" y="226886"/>
                  </a:lnTo>
                  <a:lnTo>
                    <a:pt x="27051" y="225076"/>
                  </a:lnTo>
                  <a:lnTo>
                    <a:pt x="23908" y="221932"/>
                  </a:lnTo>
                  <a:lnTo>
                    <a:pt x="22098" y="217170"/>
                  </a:lnTo>
                  <a:lnTo>
                    <a:pt x="19431" y="212979"/>
                  </a:lnTo>
                  <a:lnTo>
                    <a:pt x="14859" y="207931"/>
                  </a:lnTo>
                  <a:lnTo>
                    <a:pt x="4476" y="190881"/>
                  </a:lnTo>
                  <a:lnTo>
                    <a:pt x="3048" y="189166"/>
                  </a:lnTo>
                  <a:lnTo>
                    <a:pt x="952" y="186309"/>
                  </a:lnTo>
                  <a:lnTo>
                    <a:pt x="0" y="184690"/>
                  </a:lnTo>
                  <a:lnTo>
                    <a:pt x="6286" y="183452"/>
                  </a:lnTo>
                  <a:lnTo>
                    <a:pt x="16859" y="179641"/>
                  </a:lnTo>
                  <a:lnTo>
                    <a:pt x="19717" y="181451"/>
                  </a:lnTo>
                  <a:lnTo>
                    <a:pt x="22765" y="185357"/>
                  </a:lnTo>
                  <a:lnTo>
                    <a:pt x="24289" y="188595"/>
                  </a:lnTo>
                  <a:lnTo>
                    <a:pt x="24575" y="194786"/>
                  </a:lnTo>
                  <a:lnTo>
                    <a:pt x="25908" y="195739"/>
                  </a:lnTo>
                  <a:lnTo>
                    <a:pt x="30956" y="193739"/>
                  </a:lnTo>
                  <a:lnTo>
                    <a:pt x="33242" y="196215"/>
                  </a:lnTo>
                  <a:lnTo>
                    <a:pt x="37242" y="199168"/>
                  </a:lnTo>
                  <a:lnTo>
                    <a:pt x="44101" y="202025"/>
                  </a:lnTo>
                  <a:lnTo>
                    <a:pt x="53911" y="197453"/>
                  </a:lnTo>
                  <a:lnTo>
                    <a:pt x="58864" y="196310"/>
                  </a:lnTo>
                  <a:lnTo>
                    <a:pt x="62865" y="196405"/>
                  </a:lnTo>
                  <a:lnTo>
                    <a:pt x="65056" y="197834"/>
                  </a:lnTo>
                  <a:lnTo>
                    <a:pt x="65817" y="202597"/>
                  </a:lnTo>
                  <a:lnTo>
                    <a:pt x="65056" y="208502"/>
                  </a:lnTo>
                  <a:lnTo>
                    <a:pt x="63913" y="211646"/>
                  </a:lnTo>
                  <a:lnTo>
                    <a:pt x="66008" y="214027"/>
                  </a:lnTo>
                  <a:lnTo>
                    <a:pt x="74104" y="219646"/>
                  </a:lnTo>
                  <a:lnTo>
                    <a:pt x="77438" y="222790"/>
                  </a:lnTo>
                  <a:lnTo>
                    <a:pt x="75819" y="228219"/>
                  </a:lnTo>
                  <a:lnTo>
                    <a:pt x="81820" y="241459"/>
                  </a:lnTo>
                  <a:lnTo>
                    <a:pt x="83820" y="246602"/>
                  </a:lnTo>
                  <a:lnTo>
                    <a:pt x="86201" y="25288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FE5E29B-0E9D-0B76-333C-EC666F7CADC9}"/>
                </a:ext>
              </a:extLst>
            </p:cNvPr>
            <p:cNvSpPr/>
            <p:nvPr/>
          </p:nvSpPr>
          <p:spPr>
            <a:xfrm>
              <a:off x="6339458" y="6571773"/>
              <a:ext cx="488537" cy="247268"/>
            </a:xfrm>
            <a:custGeom>
              <a:avLst/>
              <a:gdLst>
                <a:gd name="connsiteX0" fmla="*/ 476060 w 488537"/>
                <a:gd name="connsiteY0" fmla="*/ 39052 h 247268"/>
                <a:gd name="connsiteX1" fmla="*/ 475774 w 488537"/>
                <a:gd name="connsiteY1" fmla="*/ 40005 h 247268"/>
                <a:gd name="connsiteX2" fmla="*/ 475488 w 488537"/>
                <a:gd name="connsiteY2" fmla="*/ 43625 h 247268"/>
                <a:gd name="connsiteX3" fmla="*/ 472916 w 488537"/>
                <a:gd name="connsiteY3" fmla="*/ 48292 h 247268"/>
                <a:gd name="connsiteX4" fmla="*/ 470249 w 488537"/>
                <a:gd name="connsiteY4" fmla="*/ 54197 h 247268"/>
                <a:gd name="connsiteX5" fmla="*/ 470440 w 488537"/>
                <a:gd name="connsiteY5" fmla="*/ 59531 h 247268"/>
                <a:gd name="connsiteX6" fmla="*/ 477298 w 488537"/>
                <a:gd name="connsiteY6" fmla="*/ 77628 h 247268"/>
                <a:gd name="connsiteX7" fmla="*/ 483394 w 488537"/>
                <a:gd name="connsiteY7" fmla="*/ 88678 h 247268"/>
                <a:gd name="connsiteX8" fmla="*/ 484537 w 488537"/>
                <a:gd name="connsiteY8" fmla="*/ 92869 h 247268"/>
                <a:gd name="connsiteX9" fmla="*/ 488537 w 488537"/>
                <a:gd name="connsiteY9" fmla="*/ 96012 h 247268"/>
                <a:gd name="connsiteX10" fmla="*/ 484822 w 488537"/>
                <a:gd name="connsiteY10" fmla="*/ 100108 h 247268"/>
                <a:gd name="connsiteX11" fmla="*/ 484061 w 488537"/>
                <a:gd name="connsiteY11" fmla="*/ 106109 h 247268"/>
                <a:gd name="connsiteX12" fmla="*/ 481584 w 488537"/>
                <a:gd name="connsiteY12" fmla="*/ 108775 h 247268"/>
                <a:gd name="connsiteX13" fmla="*/ 481013 w 488537"/>
                <a:gd name="connsiteY13" fmla="*/ 112204 h 247268"/>
                <a:gd name="connsiteX14" fmla="*/ 481965 w 488537"/>
                <a:gd name="connsiteY14" fmla="*/ 115252 h 247268"/>
                <a:gd name="connsiteX15" fmla="*/ 481965 w 488537"/>
                <a:gd name="connsiteY15" fmla="*/ 119158 h 247268"/>
                <a:gd name="connsiteX16" fmla="*/ 483298 w 488537"/>
                <a:gd name="connsiteY16" fmla="*/ 124492 h 247268"/>
                <a:gd name="connsiteX17" fmla="*/ 477393 w 488537"/>
                <a:gd name="connsiteY17" fmla="*/ 125635 h 247268"/>
                <a:gd name="connsiteX18" fmla="*/ 470249 w 488537"/>
                <a:gd name="connsiteY18" fmla="*/ 125444 h 247268"/>
                <a:gd name="connsiteX19" fmla="*/ 467773 w 488537"/>
                <a:gd name="connsiteY19" fmla="*/ 125825 h 247268"/>
                <a:gd name="connsiteX20" fmla="*/ 465392 w 488537"/>
                <a:gd name="connsiteY20" fmla="*/ 127254 h 247268"/>
                <a:gd name="connsiteX21" fmla="*/ 462915 w 488537"/>
                <a:gd name="connsiteY21" fmla="*/ 126492 h 247268"/>
                <a:gd name="connsiteX22" fmla="*/ 456438 w 488537"/>
                <a:gd name="connsiteY22" fmla="*/ 121539 h 247268"/>
                <a:gd name="connsiteX23" fmla="*/ 452819 w 488537"/>
                <a:gd name="connsiteY23" fmla="*/ 120396 h 247268"/>
                <a:gd name="connsiteX24" fmla="*/ 450342 w 488537"/>
                <a:gd name="connsiteY24" fmla="*/ 120682 h 247268"/>
                <a:gd name="connsiteX25" fmla="*/ 448342 w 488537"/>
                <a:gd name="connsiteY25" fmla="*/ 122872 h 247268"/>
                <a:gd name="connsiteX26" fmla="*/ 445103 w 488537"/>
                <a:gd name="connsiteY26" fmla="*/ 125730 h 247268"/>
                <a:gd name="connsiteX27" fmla="*/ 441960 w 488537"/>
                <a:gd name="connsiteY27" fmla="*/ 127635 h 247268"/>
                <a:gd name="connsiteX28" fmla="*/ 442722 w 488537"/>
                <a:gd name="connsiteY28" fmla="*/ 129350 h 247268"/>
                <a:gd name="connsiteX29" fmla="*/ 455962 w 488537"/>
                <a:gd name="connsiteY29" fmla="*/ 133826 h 247268"/>
                <a:gd name="connsiteX30" fmla="*/ 458343 w 488537"/>
                <a:gd name="connsiteY30" fmla="*/ 140779 h 247268"/>
                <a:gd name="connsiteX31" fmla="*/ 455771 w 488537"/>
                <a:gd name="connsiteY31" fmla="*/ 146399 h 247268"/>
                <a:gd name="connsiteX32" fmla="*/ 454914 w 488537"/>
                <a:gd name="connsiteY32" fmla="*/ 149161 h 247268"/>
                <a:gd name="connsiteX33" fmla="*/ 451771 w 488537"/>
                <a:gd name="connsiteY33" fmla="*/ 151352 h 247268"/>
                <a:gd name="connsiteX34" fmla="*/ 447961 w 488537"/>
                <a:gd name="connsiteY34" fmla="*/ 153257 h 247268"/>
                <a:gd name="connsiteX35" fmla="*/ 443389 w 488537"/>
                <a:gd name="connsiteY35" fmla="*/ 153734 h 247268"/>
                <a:gd name="connsiteX36" fmla="*/ 442817 w 488537"/>
                <a:gd name="connsiteY36" fmla="*/ 156686 h 247268"/>
                <a:gd name="connsiteX37" fmla="*/ 444627 w 488537"/>
                <a:gd name="connsiteY37" fmla="*/ 165640 h 247268"/>
                <a:gd name="connsiteX38" fmla="*/ 443198 w 488537"/>
                <a:gd name="connsiteY38" fmla="*/ 167544 h 247268"/>
                <a:gd name="connsiteX39" fmla="*/ 441674 w 488537"/>
                <a:gd name="connsiteY39" fmla="*/ 170307 h 247268"/>
                <a:gd name="connsiteX40" fmla="*/ 443103 w 488537"/>
                <a:gd name="connsiteY40" fmla="*/ 177641 h 247268"/>
                <a:gd name="connsiteX41" fmla="*/ 445961 w 488537"/>
                <a:gd name="connsiteY41" fmla="*/ 178118 h 247268"/>
                <a:gd name="connsiteX42" fmla="*/ 446532 w 488537"/>
                <a:gd name="connsiteY42" fmla="*/ 179832 h 247268"/>
                <a:gd name="connsiteX43" fmla="*/ 446056 w 488537"/>
                <a:gd name="connsiteY43" fmla="*/ 182785 h 247268"/>
                <a:gd name="connsiteX44" fmla="*/ 445580 w 488537"/>
                <a:gd name="connsiteY44" fmla="*/ 185833 h 247268"/>
                <a:gd name="connsiteX45" fmla="*/ 444532 w 488537"/>
                <a:gd name="connsiteY45" fmla="*/ 189166 h 247268"/>
                <a:gd name="connsiteX46" fmla="*/ 444055 w 488537"/>
                <a:gd name="connsiteY46" fmla="*/ 190690 h 247268"/>
                <a:gd name="connsiteX47" fmla="*/ 442151 w 488537"/>
                <a:gd name="connsiteY47" fmla="*/ 191548 h 247268"/>
                <a:gd name="connsiteX48" fmla="*/ 436245 w 488537"/>
                <a:gd name="connsiteY48" fmla="*/ 191071 h 247268"/>
                <a:gd name="connsiteX49" fmla="*/ 431197 w 488537"/>
                <a:gd name="connsiteY49" fmla="*/ 193929 h 247268"/>
                <a:gd name="connsiteX50" fmla="*/ 420910 w 488537"/>
                <a:gd name="connsiteY50" fmla="*/ 204121 h 247268"/>
                <a:gd name="connsiteX51" fmla="*/ 417386 w 488537"/>
                <a:gd name="connsiteY51" fmla="*/ 205835 h 247268"/>
                <a:gd name="connsiteX52" fmla="*/ 413480 w 488537"/>
                <a:gd name="connsiteY52" fmla="*/ 209931 h 247268"/>
                <a:gd name="connsiteX53" fmla="*/ 413766 w 488537"/>
                <a:gd name="connsiteY53" fmla="*/ 218789 h 247268"/>
                <a:gd name="connsiteX54" fmla="*/ 413195 w 488537"/>
                <a:gd name="connsiteY54" fmla="*/ 219646 h 247268"/>
                <a:gd name="connsiteX55" fmla="*/ 412242 w 488537"/>
                <a:gd name="connsiteY55" fmla="*/ 221456 h 247268"/>
                <a:gd name="connsiteX56" fmla="*/ 400050 w 488537"/>
                <a:gd name="connsiteY56" fmla="*/ 218313 h 247268"/>
                <a:gd name="connsiteX57" fmla="*/ 399574 w 488537"/>
                <a:gd name="connsiteY57" fmla="*/ 218313 h 247268"/>
                <a:gd name="connsiteX58" fmla="*/ 391478 w 488537"/>
                <a:gd name="connsiteY58" fmla="*/ 219551 h 247268"/>
                <a:gd name="connsiteX59" fmla="*/ 385858 w 488537"/>
                <a:gd name="connsiteY59" fmla="*/ 223551 h 247268"/>
                <a:gd name="connsiteX60" fmla="*/ 379095 w 488537"/>
                <a:gd name="connsiteY60" fmla="*/ 225933 h 247268"/>
                <a:gd name="connsiteX61" fmla="*/ 364807 w 488537"/>
                <a:gd name="connsiteY61" fmla="*/ 224694 h 247268"/>
                <a:gd name="connsiteX62" fmla="*/ 350901 w 488537"/>
                <a:gd name="connsiteY62" fmla="*/ 226219 h 247268"/>
                <a:gd name="connsiteX63" fmla="*/ 347663 w 488537"/>
                <a:gd name="connsiteY63" fmla="*/ 227457 h 247268"/>
                <a:gd name="connsiteX64" fmla="*/ 344043 w 488537"/>
                <a:gd name="connsiteY64" fmla="*/ 228124 h 247268"/>
                <a:gd name="connsiteX65" fmla="*/ 340709 w 488537"/>
                <a:gd name="connsiteY65" fmla="*/ 230505 h 247268"/>
                <a:gd name="connsiteX66" fmla="*/ 338804 w 488537"/>
                <a:gd name="connsiteY66" fmla="*/ 233839 h 247268"/>
                <a:gd name="connsiteX67" fmla="*/ 335280 w 488537"/>
                <a:gd name="connsiteY67" fmla="*/ 238030 h 247268"/>
                <a:gd name="connsiteX68" fmla="*/ 330422 w 488537"/>
                <a:gd name="connsiteY68" fmla="*/ 241363 h 247268"/>
                <a:gd name="connsiteX69" fmla="*/ 325088 w 488537"/>
                <a:gd name="connsiteY69" fmla="*/ 243935 h 247268"/>
                <a:gd name="connsiteX70" fmla="*/ 323755 w 488537"/>
                <a:gd name="connsiteY70" fmla="*/ 246031 h 247268"/>
                <a:gd name="connsiteX71" fmla="*/ 322040 w 488537"/>
                <a:gd name="connsiteY71" fmla="*/ 247269 h 247268"/>
                <a:gd name="connsiteX72" fmla="*/ 319088 w 488537"/>
                <a:gd name="connsiteY72" fmla="*/ 245650 h 247268"/>
                <a:gd name="connsiteX73" fmla="*/ 316706 w 488537"/>
                <a:gd name="connsiteY73" fmla="*/ 245745 h 247268"/>
                <a:gd name="connsiteX74" fmla="*/ 313754 w 488537"/>
                <a:gd name="connsiteY74" fmla="*/ 244697 h 247268"/>
                <a:gd name="connsiteX75" fmla="*/ 303943 w 488537"/>
                <a:gd name="connsiteY75" fmla="*/ 243459 h 247268"/>
                <a:gd name="connsiteX76" fmla="*/ 293180 w 488537"/>
                <a:gd name="connsiteY76" fmla="*/ 241554 h 247268"/>
                <a:gd name="connsiteX77" fmla="*/ 288036 w 488537"/>
                <a:gd name="connsiteY77" fmla="*/ 239649 h 247268"/>
                <a:gd name="connsiteX78" fmla="*/ 282226 w 488537"/>
                <a:gd name="connsiteY78" fmla="*/ 238125 h 247268"/>
                <a:gd name="connsiteX79" fmla="*/ 276035 w 488537"/>
                <a:gd name="connsiteY79" fmla="*/ 236982 h 247268"/>
                <a:gd name="connsiteX80" fmla="*/ 270415 w 488537"/>
                <a:gd name="connsiteY80" fmla="*/ 236696 h 247268"/>
                <a:gd name="connsiteX81" fmla="*/ 267557 w 488537"/>
                <a:gd name="connsiteY81" fmla="*/ 236125 h 247268"/>
                <a:gd name="connsiteX82" fmla="*/ 254127 w 488537"/>
                <a:gd name="connsiteY82" fmla="*/ 232791 h 247268"/>
                <a:gd name="connsiteX83" fmla="*/ 245269 w 488537"/>
                <a:gd name="connsiteY83" fmla="*/ 232600 h 247268"/>
                <a:gd name="connsiteX84" fmla="*/ 233553 w 488537"/>
                <a:gd name="connsiteY84" fmla="*/ 231267 h 247268"/>
                <a:gd name="connsiteX85" fmla="*/ 210312 w 488537"/>
                <a:gd name="connsiteY85" fmla="*/ 226314 h 247268"/>
                <a:gd name="connsiteX86" fmla="*/ 203454 w 488537"/>
                <a:gd name="connsiteY86" fmla="*/ 224218 h 247268"/>
                <a:gd name="connsiteX87" fmla="*/ 196977 w 488537"/>
                <a:gd name="connsiteY87" fmla="*/ 223647 h 247268"/>
                <a:gd name="connsiteX88" fmla="*/ 189357 w 488537"/>
                <a:gd name="connsiteY88" fmla="*/ 221932 h 247268"/>
                <a:gd name="connsiteX89" fmla="*/ 183547 w 488537"/>
                <a:gd name="connsiteY89" fmla="*/ 219075 h 247268"/>
                <a:gd name="connsiteX90" fmla="*/ 179832 w 488537"/>
                <a:gd name="connsiteY90" fmla="*/ 213741 h 247268"/>
                <a:gd name="connsiteX91" fmla="*/ 175831 w 488537"/>
                <a:gd name="connsiteY91" fmla="*/ 206693 h 247268"/>
                <a:gd name="connsiteX92" fmla="*/ 168497 w 488537"/>
                <a:gd name="connsiteY92" fmla="*/ 197358 h 247268"/>
                <a:gd name="connsiteX93" fmla="*/ 166973 w 488537"/>
                <a:gd name="connsiteY93" fmla="*/ 192691 h 247268"/>
                <a:gd name="connsiteX94" fmla="*/ 169259 w 488537"/>
                <a:gd name="connsiteY94" fmla="*/ 188690 h 247268"/>
                <a:gd name="connsiteX95" fmla="*/ 171545 w 488537"/>
                <a:gd name="connsiteY95" fmla="*/ 185547 h 247268"/>
                <a:gd name="connsiteX96" fmla="*/ 171260 w 488537"/>
                <a:gd name="connsiteY96" fmla="*/ 184309 h 247268"/>
                <a:gd name="connsiteX97" fmla="*/ 169545 w 488537"/>
                <a:gd name="connsiteY97" fmla="*/ 183642 h 247268"/>
                <a:gd name="connsiteX98" fmla="*/ 156686 w 488537"/>
                <a:gd name="connsiteY98" fmla="*/ 187547 h 247268"/>
                <a:gd name="connsiteX99" fmla="*/ 144304 w 488537"/>
                <a:gd name="connsiteY99" fmla="*/ 192595 h 247268"/>
                <a:gd name="connsiteX100" fmla="*/ 139351 w 488537"/>
                <a:gd name="connsiteY100" fmla="*/ 192786 h 247268"/>
                <a:gd name="connsiteX101" fmla="*/ 134684 w 488537"/>
                <a:gd name="connsiteY101" fmla="*/ 191643 h 247268"/>
                <a:gd name="connsiteX102" fmla="*/ 128397 w 488537"/>
                <a:gd name="connsiteY102" fmla="*/ 191548 h 247268"/>
                <a:gd name="connsiteX103" fmla="*/ 122301 w 488537"/>
                <a:gd name="connsiteY103" fmla="*/ 192881 h 247268"/>
                <a:gd name="connsiteX104" fmla="*/ 110204 w 488537"/>
                <a:gd name="connsiteY104" fmla="*/ 193548 h 247268"/>
                <a:gd name="connsiteX105" fmla="*/ 103156 w 488537"/>
                <a:gd name="connsiteY105" fmla="*/ 197262 h 247268"/>
                <a:gd name="connsiteX106" fmla="*/ 98584 w 488537"/>
                <a:gd name="connsiteY106" fmla="*/ 204501 h 247268"/>
                <a:gd name="connsiteX107" fmla="*/ 96203 w 488537"/>
                <a:gd name="connsiteY107" fmla="*/ 210312 h 247268"/>
                <a:gd name="connsiteX108" fmla="*/ 94107 w 488537"/>
                <a:gd name="connsiteY108" fmla="*/ 212217 h 247268"/>
                <a:gd name="connsiteX109" fmla="*/ 89916 w 488537"/>
                <a:gd name="connsiteY109" fmla="*/ 212884 h 247268"/>
                <a:gd name="connsiteX110" fmla="*/ 83629 w 488537"/>
                <a:gd name="connsiteY110" fmla="*/ 212312 h 247268"/>
                <a:gd name="connsiteX111" fmla="*/ 79153 w 488537"/>
                <a:gd name="connsiteY111" fmla="*/ 210693 h 247268"/>
                <a:gd name="connsiteX112" fmla="*/ 74676 w 488537"/>
                <a:gd name="connsiteY112" fmla="*/ 205644 h 247268"/>
                <a:gd name="connsiteX113" fmla="*/ 67628 w 488537"/>
                <a:gd name="connsiteY113" fmla="*/ 204978 h 247268"/>
                <a:gd name="connsiteX114" fmla="*/ 61151 w 488537"/>
                <a:gd name="connsiteY114" fmla="*/ 204883 h 247268"/>
                <a:gd name="connsiteX115" fmla="*/ 59531 w 488537"/>
                <a:gd name="connsiteY115" fmla="*/ 203930 h 247268"/>
                <a:gd name="connsiteX116" fmla="*/ 59627 w 488537"/>
                <a:gd name="connsiteY116" fmla="*/ 200692 h 247268"/>
                <a:gd name="connsiteX117" fmla="*/ 57055 w 488537"/>
                <a:gd name="connsiteY117" fmla="*/ 194691 h 247268"/>
                <a:gd name="connsiteX118" fmla="*/ 52864 w 488537"/>
                <a:gd name="connsiteY118" fmla="*/ 192691 h 247268"/>
                <a:gd name="connsiteX119" fmla="*/ 42005 w 488537"/>
                <a:gd name="connsiteY119" fmla="*/ 204216 h 247268"/>
                <a:gd name="connsiteX120" fmla="*/ 39053 w 488537"/>
                <a:gd name="connsiteY120" fmla="*/ 205168 h 247268"/>
                <a:gd name="connsiteX121" fmla="*/ 30289 w 488537"/>
                <a:gd name="connsiteY121" fmla="*/ 202025 h 247268"/>
                <a:gd name="connsiteX122" fmla="*/ 22670 w 488537"/>
                <a:gd name="connsiteY122" fmla="*/ 197168 h 247268"/>
                <a:gd name="connsiteX123" fmla="*/ 21812 w 488537"/>
                <a:gd name="connsiteY123" fmla="*/ 193548 h 247268"/>
                <a:gd name="connsiteX124" fmla="*/ 20574 w 488537"/>
                <a:gd name="connsiteY124" fmla="*/ 190595 h 247268"/>
                <a:gd name="connsiteX125" fmla="*/ 14097 w 488537"/>
                <a:gd name="connsiteY125" fmla="*/ 187833 h 247268"/>
                <a:gd name="connsiteX126" fmla="*/ 6096 w 488537"/>
                <a:gd name="connsiteY126" fmla="*/ 185928 h 247268"/>
                <a:gd name="connsiteX127" fmla="*/ 3524 w 488537"/>
                <a:gd name="connsiteY127" fmla="*/ 185928 h 247268"/>
                <a:gd name="connsiteX128" fmla="*/ 4572 w 488537"/>
                <a:gd name="connsiteY128" fmla="*/ 184213 h 247268"/>
                <a:gd name="connsiteX129" fmla="*/ 5525 w 488537"/>
                <a:gd name="connsiteY129" fmla="*/ 181260 h 247268"/>
                <a:gd name="connsiteX130" fmla="*/ 4953 w 488537"/>
                <a:gd name="connsiteY130" fmla="*/ 178879 h 247268"/>
                <a:gd name="connsiteX131" fmla="*/ 3048 w 488537"/>
                <a:gd name="connsiteY131" fmla="*/ 176498 h 247268"/>
                <a:gd name="connsiteX132" fmla="*/ 2000 w 488537"/>
                <a:gd name="connsiteY132" fmla="*/ 173927 h 247268"/>
                <a:gd name="connsiteX133" fmla="*/ 1714 w 488537"/>
                <a:gd name="connsiteY133" fmla="*/ 171355 h 247268"/>
                <a:gd name="connsiteX134" fmla="*/ 1143 w 488537"/>
                <a:gd name="connsiteY134" fmla="*/ 169259 h 247268"/>
                <a:gd name="connsiteX135" fmla="*/ 762 w 488537"/>
                <a:gd name="connsiteY135" fmla="*/ 167354 h 247268"/>
                <a:gd name="connsiteX136" fmla="*/ 190 w 488537"/>
                <a:gd name="connsiteY136" fmla="*/ 165830 h 247268"/>
                <a:gd name="connsiteX137" fmla="*/ 5429 w 488537"/>
                <a:gd name="connsiteY137" fmla="*/ 154400 h 247268"/>
                <a:gd name="connsiteX138" fmla="*/ 6477 w 488537"/>
                <a:gd name="connsiteY138" fmla="*/ 147351 h 247268"/>
                <a:gd name="connsiteX139" fmla="*/ 1905 w 488537"/>
                <a:gd name="connsiteY139" fmla="*/ 143160 h 247268"/>
                <a:gd name="connsiteX140" fmla="*/ 0 w 488537"/>
                <a:gd name="connsiteY140" fmla="*/ 141922 h 247268"/>
                <a:gd name="connsiteX141" fmla="*/ 1524 w 488537"/>
                <a:gd name="connsiteY141" fmla="*/ 140970 h 247268"/>
                <a:gd name="connsiteX142" fmla="*/ 8096 w 488537"/>
                <a:gd name="connsiteY142" fmla="*/ 141732 h 247268"/>
                <a:gd name="connsiteX143" fmla="*/ 12192 w 488537"/>
                <a:gd name="connsiteY143" fmla="*/ 139351 h 247268"/>
                <a:gd name="connsiteX144" fmla="*/ 14383 w 488537"/>
                <a:gd name="connsiteY144" fmla="*/ 137065 h 247268"/>
                <a:gd name="connsiteX145" fmla="*/ 20193 w 488537"/>
                <a:gd name="connsiteY145" fmla="*/ 139255 h 247268"/>
                <a:gd name="connsiteX146" fmla="*/ 28670 w 488537"/>
                <a:gd name="connsiteY146" fmla="*/ 143732 h 247268"/>
                <a:gd name="connsiteX147" fmla="*/ 32671 w 488537"/>
                <a:gd name="connsiteY147" fmla="*/ 146685 h 247268"/>
                <a:gd name="connsiteX148" fmla="*/ 34290 w 488537"/>
                <a:gd name="connsiteY148" fmla="*/ 148971 h 247268"/>
                <a:gd name="connsiteX149" fmla="*/ 35243 w 488537"/>
                <a:gd name="connsiteY149" fmla="*/ 150971 h 247268"/>
                <a:gd name="connsiteX150" fmla="*/ 34766 w 488537"/>
                <a:gd name="connsiteY150" fmla="*/ 154305 h 247268"/>
                <a:gd name="connsiteX151" fmla="*/ 36671 w 488537"/>
                <a:gd name="connsiteY151" fmla="*/ 155543 h 247268"/>
                <a:gd name="connsiteX152" fmla="*/ 40672 w 488537"/>
                <a:gd name="connsiteY152" fmla="*/ 156115 h 247268"/>
                <a:gd name="connsiteX153" fmla="*/ 43339 w 488537"/>
                <a:gd name="connsiteY153" fmla="*/ 157067 h 247268"/>
                <a:gd name="connsiteX154" fmla="*/ 42386 w 488537"/>
                <a:gd name="connsiteY154" fmla="*/ 161449 h 247268"/>
                <a:gd name="connsiteX155" fmla="*/ 42196 w 488537"/>
                <a:gd name="connsiteY155" fmla="*/ 165068 h 247268"/>
                <a:gd name="connsiteX156" fmla="*/ 45911 w 488537"/>
                <a:gd name="connsiteY156" fmla="*/ 164592 h 247268"/>
                <a:gd name="connsiteX157" fmla="*/ 50482 w 488537"/>
                <a:gd name="connsiteY157" fmla="*/ 161830 h 247268"/>
                <a:gd name="connsiteX158" fmla="*/ 54102 w 488537"/>
                <a:gd name="connsiteY158" fmla="*/ 156876 h 247268"/>
                <a:gd name="connsiteX159" fmla="*/ 56388 w 488537"/>
                <a:gd name="connsiteY159" fmla="*/ 152019 h 247268"/>
                <a:gd name="connsiteX160" fmla="*/ 58007 w 488537"/>
                <a:gd name="connsiteY160" fmla="*/ 140303 h 247268"/>
                <a:gd name="connsiteX161" fmla="*/ 58674 w 488537"/>
                <a:gd name="connsiteY161" fmla="*/ 139351 h 247268"/>
                <a:gd name="connsiteX162" fmla="*/ 61436 w 488537"/>
                <a:gd name="connsiteY162" fmla="*/ 140208 h 247268"/>
                <a:gd name="connsiteX163" fmla="*/ 72676 w 488537"/>
                <a:gd name="connsiteY163" fmla="*/ 139732 h 247268"/>
                <a:gd name="connsiteX164" fmla="*/ 78010 w 488537"/>
                <a:gd name="connsiteY164" fmla="*/ 141922 h 247268"/>
                <a:gd name="connsiteX165" fmla="*/ 86392 w 488537"/>
                <a:gd name="connsiteY165" fmla="*/ 142304 h 247268"/>
                <a:gd name="connsiteX166" fmla="*/ 86296 w 488537"/>
                <a:gd name="connsiteY166" fmla="*/ 144113 h 247268"/>
                <a:gd name="connsiteX167" fmla="*/ 87725 w 488537"/>
                <a:gd name="connsiteY167" fmla="*/ 146971 h 247268"/>
                <a:gd name="connsiteX168" fmla="*/ 91440 w 488537"/>
                <a:gd name="connsiteY168" fmla="*/ 151162 h 247268"/>
                <a:gd name="connsiteX169" fmla="*/ 93345 w 488537"/>
                <a:gd name="connsiteY169" fmla="*/ 153828 h 247268"/>
                <a:gd name="connsiteX170" fmla="*/ 97250 w 488537"/>
                <a:gd name="connsiteY170" fmla="*/ 154305 h 247268"/>
                <a:gd name="connsiteX171" fmla="*/ 103251 w 488537"/>
                <a:gd name="connsiteY171" fmla="*/ 152781 h 247268"/>
                <a:gd name="connsiteX172" fmla="*/ 106775 w 488537"/>
                <a:gd name="connsiteY172" fmla="*/ 151257 h 247268"/>
                <a:gd name="connsiteX173" fmla="*/ 108109 w 488537"/>
                <a:gd name="connsiteY173" fmla="*/ 152400 h 247268"/>
                <a:gd name="connsiteX174" fmla="*/ 113633 w 488537"/>
                <a:gd name="connsiteY174" fmla="*/ 151257 h 247268"/>
                <a:gd name="connsiteX175" fmla="*/ 118491 w 488537"/>
                <a:gd name="connsiteY175" fmla="*/ 147923 h 247268"/>
                <a:gd name="connsiteX176" fmla="*/ 119729 w 488537"/>
                <a:gd name="connsiteY176" fmla="*/ 145446 h 247268"/>
                <a:gd name="connsiteX177" fmla="*/ 124682 w 488537"/>
                <a:gd name="connsiteY177" fmla="*/ 143637 h 247268"/>
                <a:gd name="connsiteX178" fmla="*/ 131350 w 488537"/>
                <a:gd name="connsiteY178" fmla="*/ 139446 h 247268"/>
                <a:gd name="connsiteX179" fmla="*/ 140494 w 488537"/>
                <a:gd name="connsiteY179" fmla="*/ 136303 h 247268"/>
                <a:gd name="connsiteX180" fmla="*/ 170497 w 488537"/>
                <a:gd name="connsiteY180" fmla="*/ 132874 h 247268"/>
                <a:gd name="connsiteX181" fmla="*/ 171736 w 488537"/>
                <a:gd name="connsiteY181" fmla="*/ 130302 h 247268"/>
                <a:gd name="connsiteX182" fmla="*/ 171260 w 488537"/>
                <a:gd name="connsiteY182" fmla="*/ 124396 h 247268"/>
                <a:gd name="connsiteX183" fmla="*/ 172021 w 488537"/>
                <a:gd name="connsiteY183" fmla="*/ 123444 h 247268"/>
                <a:gd name="connsiteX184" fmla="*/ 175831 w 488537"/>
                <a:gd name="connsiteY184" fmla="*/ 124968 h 247268"/>
                <a:gd name="connsiteX185" fmla="*/ 181928 w 488537"/>
                <a:gd name="connsiteY185" fmla="*/ 126302 h 247268"/>
                <a:gd name="connsiteX186" fmla="*/ 186595 w 488537"/>
                <a:gd name="connsiteY186" fmla="*/ 128397 h 247268"/>
                <a:gd name="connsiteX187" fmla="*/ 189547 w 488537"/>
                <a:gd name="connsiteY187" fmla="*/ 131159 h 247268"/>
                <a:gd name="connsiteX188" fmla="*/ 192405 w 488537"/>
                <a:gd name="connsiteY188" fmla="*/ 131254 h 247268"/>
                <a:gd name="connsiteX189" fmla="*/ 196691 w 488537"/>
                <a:gd name="connsiteY189" fmla="*/ 129350 h 247268"/>
                <a:gd name="connsiteX190" fmla="*/ 202597 w 488537"/>
                <a:gd name="connsiteY190" fmla="*/ 128111 h 247268"/>
                <a:gd name="connsiteX191" fmla="*/ 208121 w 488537"/>
                <a:gd name="connsiteY191" fmla="*/ 130969 h 247268"/>
                <a:gd name="connsiteX192" fmla="*/ 209645 w 488537"/>
                <a:gd name="connsiteY192" fmla="*/ 134017 h 247268"/>
                <a:gd name="connsiteX193" fmla="*/ 208693 w 488537"/>
                <a:gd name="connsiteY193" fmla="*/ 135636 h 247268"/>
                <a:gd name="connsiteX194" fmla="*/ 208788 w 488537"/>
                <a:gd name="connsiteY194" fmla="*/ 138113 h 247268"/>
                <a:gd name="connsiteX195" fmla="*/ 210503 w 488537"/>
                <a:gd name="connsiteY195" fmla="*/ 140208 h 247268"/>
                <a:gd name="connsiteX196" fmla="*/ 214979 w 488537"/>
                <a:gd name="connsiteY196" fmla="*/ 143542 h 247268"/>
                <a:gd name="connsiteX197" fmla="*/ 220694 w 488537"/>
                <a:gd name="connsiteY197" fmla="*/ 146495 h 247268"/>
                <a:gd name="connsiteX198" fmla="*/ 223647 w 488537"/>
                <a:gd name="connsiteY198" fmla="*/ 146304 h 247268"/>
                <a:gd name="connsiteX199" fmla="*/ 224790 w 488537"/>
                <a:gd name="connsiteY199" fmla="*/ 143446 h 247268"/>
                <a:gd name="connsiteX200" fmla="*/ 225838 w 488537"/>
                <a:gd name="connsiteY200" fmla="*/ 136684 h 247268"/>
                <a:gd name="connsiteX201" fmla="*/ 226219 w 488537"/>
                <a:gd name="connsiteY201" fmla="*/ 129444 h 247268"/>
                <a:gd name="connsiteX202" fmla="*/ 224885 w 488537"/>
                <a:gd name="connsiteY202" fmla="*/ 125349 h 247268"/>
                <a:gd name="connsiteX203" fmla="*/ 221837 w 488537"/>
                <a:gd name="connsiteY203" fmla="*/ 124301 h 247268"/>
                <a:gd name="connsiteX204" fmla="*/ 218122 w 488537"/>
                <a:gd name="connsiteY204" fmla="*/ 124015 h 247268"/>
                <a:gd name="connsiteX205" fmla="*/ 216122 w 488537"/>
                <a:gd name="connsiteY205" fmla="*/ 123158 h 247268"/>
                <a:gd name="connsiteX206" fmla="*/ 216884 w 488537"/>
                <a:gd name="connsiteY206" fmla="*/ 120872 h 247268"/>
                <a:gd name="connsiteX207" fmla="*/ 219837 w 488537"/>
                <a:gd name="connsiteY207" fmla="*/ 114967 h 247268"/>
                <a:gd name="connsiteX208" fmla="*/ 219742 w 488537"/>
                <a:gd name="connsiteY208" fmla="*/ 107061 h 247268"/>
                <a:gd name="connsiteX209" fmla="*/ 213074 w 488537"/>
                <a:gd name="connsiteY209" fmla="*/ 98107 h 247268"/>
                <a:gd name="connsiteX210" fmla="*/ 207359 w 488537"/>
                <a:gd name="connsiteY210" fmla="*/ 89345 h 247268"/>
                <a:gd name="connsiteX211" fmla="*/ 207359 w 488537"/>
                <a:gd name="connsiteY211" fmla="*/ 86392 h 247268"/>
                <a:gd name="connsiteX212" fmla="*/ 210788 w 488537"/>
                <a:gd name="connsiteY212" fmla="*/ 81248 h 247268"/>
                <a:gd name="connsiteX213" fmla="*/ 216122 w 488537"/>
                <a:gd name="connsiteY213" fmla="*/ 77152 h 247268"/>
                <a:gd name="connsiteX214" fmla="*/ 228029 w 488537"/>
                <a:gd name="connsiteY214" fmla="*/ 70295 h 247268"/>
                <a:gd name="connsiteX215" fmla="*/ 231743 w 488537"/>
                <a:gd name="connsiteY215" fmla="*/ 68866 h 247268"/>
                <a:gd name="connsiteX216" fmla="*/ 236506 w 488537"/>
                <a:gd name="connsiteY216" fmla="*/ 67723 h 247268"/>
                <a:gd name="connsiteX217" fmla="*/ 243459 w 488537"/>
                <a:gd name="connsiteY217" fmla="*/ 64865 h 247268"/>
                <a:gd name="connsiteX218" fmla="*/ 246697 w 488537"/>
                <a:gd name="connsiteY218" fmla="*/ 61913 h 247268"/>
                <a:gd name="connsiteX219" fmla="*/ 248984 w 488537"/>
                <a:gd name="connsiteY219" fmla="*/ 58769 h 247268"/>
                <a:gd name="connsiteX220" fmla="*/ 252222 w 488537"/>
                <a:gd name="connsiteY220" fmla="*/ 42386 h 247268"/>
                <a:gd name="connsiteX221" fmla="*/ 252984 w 488537"/>
                <a:gd name="connsiteY221" fmla="*/ 41624 h 247268"/>
                <a:gd name="connsiteX222" fmla="*/ 253937 w 488537"/>
                <a:gd name="connsiteY222" fmla="*/ 40671 h 247268"/>
                <a:gd name="connsiteX223" fmla="*/ 266033 w 488537"/>
                <a:gd name="connsiteY223" fmla="*/ 46387 h 247268"/>
                <a:gd name="connsiteX224" fmla="*/ 267081 w 488537"/>
                <a:gd name="connsiteY224" fmla="*/ 45434 h 247268"/>
                <a:gd name="connsiteX225" fmla="*/ 269081 w 488537"/>
                <a:gd name="connsiteY225" fmla="*/ 44482 h 247268"/>
                <a:gd name="connsiteX226" fmla="*/ 273082 w 488537"/>
                <a:gd name="connsiteY226" fmla="*/ 40100 h 247268"/>
                <a:gd name="connsiteX227" fmla="*/ 273939 w 488537"/>
                <a:gd name="connsiteY227" fmla="*/ 36862 h 247268"/>
                <a:gd name="connsiteX228" fmla="*/ 273844 w 488537"/>
                <a:gd name="connsiteY228" fmla="*/ 30575 h 247268"/>
                <a:gd name="connsiteX229" fmla="*/ 274225 w 488537"/>
                <a:gd name="connsiteY229" fmla="*/ 24669 h 247268"/>
                <a:gd name="connsiteX230" fmla="*/ 274987 w 488537"/>
                <a:gd name="connsiteY230" fmla="*/ 22765 h 247268"/>
                <a:gd name="connsiteX231" fmla="*/ 276796 w 488537"/>
                <a:gd name="connsiteY231" fmla="*/ 23431 h 247268"/>
                <a:gd name="connsiteX232" fmla="*/ 281940 w 488537"/>
                <a:gd name="connsiteY232" fmla="*/ 26479 h 247268"/>
                <a:gd name="connsiteX233" fmla="*/ 286131 w 488537"/>
                <a:gd name="connsiteY233" fmla="*/ 30003 h 247268"/>
                <a:gd name="connsiteX234" fmla="*/ 289941 w 488537"/>
                <a:gd name="connsiteY234" fmla="*/ 38671 h 247268"/>
                <a:gd name="connsiteX235" fmla="*/ 298990 w 488537"/>
                <a:gd name="connsiteY235" fmla="*/ 40957 h 247268"/>
                <a:gd name="connsiteX236" fmla="*/ 310325 w 488537"/>
                <a:gd name="connsiteY236" fmla="*/ 41243 h 247268"/>
                <a:gd name="connsiteX237" fmla="*/ 314420 w 488537"/>
                <a:gd name="connsiteY237" fmla="*/ 37338 h 247268"/>
                <a:gd name="connsiteX238" fmla="*/ 318135 w 488537"/>
                <a:gd name="connsiteY238" fmla="*/ 36481 h 247268"/>
                <a:gd name="connsiteX239" fmla="*/ 322326 w 488537"/>
                <a:gd name="connsiteY239" fmla="*/ 37624 h 247268"/>
                <a:gd name="connsiteX240" fmla="*/ 331089 w 488537"/>
                <a:gd name="connsiteY240" fmla="*/ 38957 h 247268"/>
                <a:gd name="connsiteX241" fmla="*/ 332137 w 488537"/>
                <a:gd name="connsiteY241" fmla="*/ 32004 h 247268"/>
                <a:gd name="connsiteX242" fmla="*/ 337185 w 488537"/>
                <a:gd name="connsiteY242" fmla="*/ 24669 h 247268"/>
                <a:gd name="connsiteX243" fmla="*/ 339471 w 488537"/>
                <a:gd name="connsiteY243" fmla="*/ 22098 h 247268"/>
                <a:gd name="connsiteX244" fmla="*/ 345948 w 488537"/>
                <a:gd name="connsiteY244" fmla="*/ 22288 h 247268"/>
                <a:gd name="connsiteX245" fmla="*/ 347567 w 488537"/>
                <a:gd name="connsiteY245" fmla="*/ 16859 h 247268"/>
                <a:gd name="connsiteX246" fmla="*/ 349091 w 488537"/>
                <a:gd name="connsiteY246" fmla="*/ 1619 h 247268"/>
                <a:gd name="connsiteX247" fmla="*/ 350520 w 488537"/>
                <a:gd name="connsiteY247" fmla="*/ 0 h 247268"/>
                <a:gd name="connsiteX248" fmla="*/ 355187 w 488537"/>
                <a:gd name="connsiteY248" fmla="*/ 285 h 247268"/>
                <a:gd name="connsiteX249" fmla="*/ 359855 w 488537"/>
                <a:gd name="connsiteY249" fmla="*/ 3048 h 247268"/>
                <a:gd name="connsiteX250" fmla="*/ 361283 w 488537"/>
                <a:gd name="connsiteY250" fmla="*/ 5334 h 247268"/>
                <a:gd name="connsiteX251" fmla="*/ 363664 w 488537"/>
                <a:gd name="connsiteY251" fmla="*/ 5143 h 247268"/>
                <a:gd name="connsiteX252" fmla="*/ 367094 w 488537"/>
                <a:gd name="connsiteY252" fmla="*/ 3620 h 247268"/>
                <a:gd name="connsiteX253" fmla="*/ 370808 w 488537"/>
                <a:gd name="connsiteY253" fmla="*/ 2571 h 247268"/>
                <a:gd name="connsiteX254" fmla="*/ 376714 w 488537"/>
                <a:gd name="connsiteY254" fmla="*/ 4191 h 247268"/>
                <a:gd name="connsiteX255" fmla="*/ 389287 w 488537"/>
                <a:gd name="connsiteY255" fmla="*/ 11144 h 247268"/>
                <a:gd name="connsiteX256" fmla="*/ 395764 w 488537"/>
                <a:gd name="connsiteY256" fmla="*/ 13621 h 247268"/>
                <a:gd name="connsiteX257" fmla="*/ 399955 w 488537"/>
                <a:gd name="connsiteY257" fmla="*/ 13145 h 247268"/>
                <a:gd name="connsiteX258" fmla="*/ 403765 w 488537"/>
                <a:gd name="connsiteY258" fmla="*/ 13240 h 247268"/>
                <a:gd name="connsiteX259" fmla="*/ 418624 w 488537"/>
                <a:gd name="connsiteY259" fmla="*/ 23908 h 247268"/>
                <a:gd name="connsiteX260" fmla="*/ 429006 w 488537"/>
                <a:gd name="connsiteY260" fmla="*/ 25432 h 247268"/>
                <a:gd name="connsiteX261" fmla="*/ 438531 w 488537"/>
                <a:gd name="connsiteY261" fmla="*/ 25432 h 247268"/>
                <a:gd name="connsiteX262" fmla="*/ 441579 w 488537"/>
                <a:gd name="connsiteY262" fmla="*/ 22288 h 247268"/>
                <a:gd name="connsiteX263" fmla="*/ 445580 w 488537"/>
                <a:gd name="connsiteY263" fmla="*/ 19526 h 247268"/>
                <a:gd name="connsiteX264" fmla="*/ 449771 w 488537"/>
                <a:gd name="connsiteY264" fmla="*/ 19907 h 247268"/>
                <a:gd name="connsiteX265" fmla="*/ 453485 w 488537"/>
                <a:gd name="connsiteY265" fmla="*/ 21336 h 247268"/>
                <a:gd name="connsiteX266" fmla="*/ 460629 w 488537"/>
                <a:gd name="connsiteY266" fmla="*/ 25908 h 247268"/>
                <a:gd name="connsiteX267" fmla="*/ 463963 w 488537"/>
                <a:gd name="connsiteY267" fmla="*/ 27146 h 247268"/>
                <a:gd name="connsiteX268" fmla="*/ 468344 w 488537"/>
                <a:gd name="connsiteY268" fmla="*/ 27813 h 247268"/>
                <a:gd name="connsiteX269" fmla="*/ 471583 w 488537"/>
                <a:gd name="connsiteY269" fmla="*/ 28860 h 247268"/>
                <a:gd name="connsiteX270" fmla="*/ 474440 w 488537"/>
                <a:gd name="connsiteY270" fmla="*/ 36862 h 247268"/>
                <a:gd name="connsiteX271" fmla="*/ 476060 w 488537"/>
                <a:gd name="connsiteY271" fmla="*/ 39052 h 24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</a:cxnLst>
              <a:rect l="l" t="t" r="r" b="b"/>
              <a:pathLst>
                <a:path w="488537" h="247268">
                  <a:moveTo>
                    <a:pt x="476060" y="39052"/>
                  </a:moveTo>
                  <a:lnTo>
                    <a:pt x="475774" y="40005"/>
                  </a:lnTo>
                  <a:lnTo>
                    <a:pt x="475488" y="43625"/>
                  </a:lnTo>
                  <a:lnTo>
                    <a:pt x="472916" y="48292"/>
                  </a:lnTo>
                  <a:lnTo>
                    <a:pt x="470249" y="54197"/>
                  </a:lnTo>
                  <a:lnTo>
                    <a:pt x="470440" y="59531"/>
                  </a:lnTo>
                  <a:lnTo>
                    <a:pt x="477298" y="77628"/>
                  </a:lnTo>
                  <a:lnTo>
                    <a:pt x="483394" y="88678"/>
                  </a:lnTo>
                  <a:lnTo>
                    <a:pt x="484537" y="92869"/>
                  </a:lnTo>
                  <a:lnTo>
                    <a:pt x="488537" y="96012"/>
                  </a:lnTo>
                  <a:lnTo>
                    <a:pt x="484822" y="100108"/>
                  </a:lnTo>
                  <a:lnTo>
                    <a:pt x="484061" y="106109"/>
                  </a:lnTo>
                  <a:lnTo>
                    <a:pt x="481584" y="108775"/>
                  </a:lnTo>
                  <a:lnTo>
                    <a:pt x="481013" y="112204"/>
                  </a:lnTo>
                  <a:lnTo>
                    <a:pt x="481965" y="115252"/>
                  </a:lnTo>
                  <a:lnTo>
                    <a:pt x="481965" y="119158"/>
                  </a:lnTo>
                  <a:lnTo>
                    <a:pt x="483298" y="124492"/>
                  </a:lnTo>
                  <a:lnTo>
                    <a:pt x="477393" y="125635"/>
                  </a:lnTo>
                  <a:lnTo>
                    <a:pt x="470249" y="125444"/>
                  </a:lnTo>
                  <a:lnTo>
                    <a:pt x="467773" y="125825"/>
                  </a:lnTo>
                  <a:lnTo>
                    <a:pt x="465392" y="127254"/>
                  </a:lnTo>
                  <a:lnTo>
                    <a:pt x="462915" y="126492"/>
                  </a:lnTo>
                  <a:lnTo>
                    <a:pt x="456438" y="121539"/>
                  </a:lnTo>
                  <a:lnTo>
                    <a:pt x="452819" y="120396"/>
                  </a:lnTo>
                  <a:lnTo>
                    <a:pt x="450342" y="120682"/>
                  </a:lnTo>
                  <a:lnTo>
                    <a:pt x="448342" y="122872"/>
                  </a:lnTo>
                  <a:lnTo>
                    <a:pt x="445103" y="125730"/>
                  </a:lnTo>
                  <a:lnTo>
                    <a:pt x="441960" y="127635"/>
                  </a:lnTo>
                  <a:lnTo>
                    <a:pt x="442722" y="129350"/>
                  </a:lnTo>
                  <a:lnTo>
                    <a:pt x="455962" y="133826"/>
                  </a:lnTo>
                  <a:lnTo>
                    <a:pt x="458343" y="140779"/>
                  </a:lnTo>
                  <a:lnTo>
                    <a:pt x="455771" y="146399"/>
                  </a:lnTo>
                  <a:lnTo>
                    <a:pt x="454914" y="149161"/>
                  </a:lnTo>
                  <a:lnTo>
                    <a:pt x="451771" y="151352"/>
                  </a:lnTo>
                  <a:lnTo>
                    <a:pt x="447961" y="153257"/>
                  </a:lnTo>
                  <a:lnTo>
                    <a:pt x="443389" y="153734"/>
                  </a:lnTo>
                  <a:lnTo>
                    <a:pt x="442817" y="156686"/>
                  </a:lnTo>
                  <a:lnTo>
                    <a:pt x="444627" y="165640"/>
                  </a:lnTo>
                  <a:lnTo>
                    <a:pt x="443198" y="167544"/>
                  </a:lnTo>
                  <a:lnTo>
                    <a:pt x="441674" y="170307"/>
                  </a:lnTo>
                  <a:lnTo>
                    <a:pt x="443103" y="177641"/>
                  </a:lnTo>
                  <a:lnTo>
                    <a:pt x="445961" y="178118"/>
                  </a:lnTo>
                  <a:lnTo>
                    <a:pt x="446532" y="179832"/>
                  </a:lnTo>
                  <a:lnTo>
                    <a:pt x="446056" y="182785"/>
                  </a:lnTo>
                  <a:lnTo>
                    <a:pt x="445580" y="185833"/>
                  </a:lnTo>
                  <a:lnTo>
                    <a:pt x="444532" y="189166"/>
                  </a:lnTo>
                  <a:lnTo>
                    <a:pt x="444055" y="190690"/>
                  </a:lnTo>
                  <a:lnTo>
                    <a:pt x="442151" y="191548"/>
                  </a:lnTo>
                  <a:lnTo>
                    <a:pt x="436245" y="191071"/>
                  </a:lnTo>
                  <a:lnTo>
                    <a:pt x="431197" y="193929"/>
                  </a:lnTo>
                  <a:lnTo>
                    <a:pt x="420910" y="204121"/>
                  </a:lnTo>
                  <a:lnTo>
                    <a:pt x="417386" y="205835"/>
                  </a:lnTo>
                  <a:lnTo>
                    <a:pt x="413480" y="209931"/>
                  </a:lnTo>
                  <a:lnTo>
                    <a:pt x="413766" y="218789"/>
                  </a:lnTo>
                  <a:lnTo>
                    <a:pt x="413195" y="219646"/>
                  </a:lnTo>
                  <a:lnTo>
                    <a:pt x="412242" y="221456"/>
                  </a:lnTo>
                  <a:lnTo>
                    <a:pt x="400050" y="218313"/>
                  </a:lnTo>
                  <a:lnTo>
                    <a:pt x="399574" y="218313"/>
                  </a:lnTo>
                  <a:lnTo>
                    <a:pt x="391478" y="219551"/>
                  </a:lnTo>
                  <a:lnTo>
                    <a:pt x="385858" y="223551"/>
                  </a:lnTo>
                  <a:lnTo>
                    <a:pt x="379095" y="225933"/>
                  </a:lnTo>
                  <a:lnTo>
                    <a:pt x="364807" y="224694"/>
                  </a:lnTo>
                  <a:lnTo>
                    <a:pt x="350901" y="226219"/>
                  </a:lnTo>
                  <a:lnTo>
                    <a:pt x="347663" y="227457"/>
                  </a:lnTo>
                  <a:lnTo>
                    <a:pt x="344043" y="228124"/>
                  </a:lnTo>
                  <a:lnTo>
                    <a:pt x="340709" y="230505"/>
                  </a:lnTo>
                  <a:lnTo>
                    <a:pt x="338804" y="233839"/>
                  </a:lnTo>
                  <a:lnTo>
                    <a:pt x="335280" y="238030"/>
                  </a:lnTo>
                  <a:lnTo>
                    <a:pt x="330422" y="241363"/>
                  </a:lnTo>
                  <a:lnTo>
                    <a:pt x="325088" y="243935"/>
                  </a:lnTo>
                  <a:lnTo>
                    <a:pt x="323755" y="246031"/>
                  </a:lnTo>
                  <a:lnTo>
                    <a:pt x="322040" y="247269"/>
                  </a:lnTo>
                  <a:lnTo>
                    <a:pt x="319088" y="245650"/>
                  </a:lnTo>
                  <a:lnTo>
                    <a:pt x="316706" y="245745"/>
                  </a:lnTo>
                  <a:lnTo>
                    <a:pt x="313754" y="244697"/>
                  </a:lnTo>
                  <a:lnTo>
                    <a:pt x="303943" y="243459"/>
                  </a:lnTo>
                  <a:lnTo>
                    <a:pt x="293180" y="241554"/>
                  </a:lnTo>
                  <a:lnTo>
                    <a:pt x="288036" y="239649"/>
                  </a:lnTo>
                  <a:lnTo>
                    <a:pt x="282226" y="238125"/>
                  </a:lnTo>
                  <a:lnTo>
                    <a:pt x="276035" y="236982"/>
                  </a:lnTo>
                  <a:lnTo>
                    <a:pt x="270415" y="236696"/>
                  </a:lnTo>
                  <a:lnTo>
                    <a:pt x="267557" y="236125"/>
                  </a:lnTo>
                  <a:lnTo>
                    <a:pt x="254127" y="232791"/>
                  </a:lnTo>
                  <a:lnTo>
                    <a:pt x="245269" y="232600"/>
                  </a:lnTo>
                  <a:lnTo>
                    <a:pt x="233553" y="231267"/>
                  </a:lnTo>
                  <a:lnTo>
                    <a:pt x="210312" y="226314"/>
                  </a:lnTo>
                  <a:lnTo>
                    <a:pt x="203454" y="224218"/>
                  </a:lnTo>
                  <a:lnTo>
                    <a:pt x="196977" y="223647"/>
                  </a:lnTo>
                  <a:lnTo>
                    <a:pt x="189357" y="221932"/>
                  </a:lnTo>
                  <a:lnTo>
                    <a:pt x="183547" y="219075"/>
                  </a:lnTo>
                  <a:lnTo>
                    <a:pt x="179832" y="213741"/>
                  </a:lnTo>
                  <a:lnTo>
                    <a:pt x="175831" y="206693"/>
                  </a:lnTo>
                  <a:lnTo>
                    <a:pt x="168497" y="197358"/>
                  </a:lnTo>
                  <a:lnTo>
                    <a:pt x="166973" y="192691"/>
                  </a:lnTo>
                  <a:lnTo>
                    <a:pt x="169259" y="188690"/>
                  </a:lnTo>
                  <a:lnTo>
                    <a:pt x="171545" y="185547"/>
                  </a:lnTo>
                  <a:lnTo>
                    <a:pt x="171260" y="184309"/>
                  </a:lnTo>
                  <a:lnTo>
                    <a:pt x="169545" y="183642"/>
                  </a:lnTo>
                  <a:lnTo>
                    <a:pt x="156686" y="187547"/>
                  </a:lnTo>
                  <a:lnTo>
                    <a:pt x="144304" y="192595"/>
                  </a:lnTo>
                  <a:lnTo>
                    <a:pt x="139351" y="192786"/>
                  </a:lnTo>
                  <a:lnTo>
                    <a:pt x="134684" y="191643"/>
                  </a:lnTo>
                  <a:lnTo>
                    <a:pt x="128397" y="191548"/>
                  </a:lnTo>
                  <a:lnTo>
                    <a:pt x="122301" y="192881"/>
                  </a:lnTo>
                  <a:lnTo>
                    <a:pt x="110204" y="193548"/>
                  </a:lnTo>
                  <a:lnTo>
                    <a:pt x="103156" y="197262"/>
                  </a:lnTo>
                  <a:lnTo>
                    <a:pt x="98584" y="204501"/>
                  </a:lnTo>
                  <a:lnTo>
                    <a:pt x="96203" y="210312"/>
                  </a:lnTo>
                  <a:lnTo>
                    <a:pt x="94107" y="212217"/>
                  </a:lnTo>
                  <a:lnTo>
                    <a:pt x="89916" y="212884"/>
                  </a:lnTo>
                  <a:lnTo>
                    <a:pt x="83629" y="212312"/>
                  </a:lnTo>
                  <a:lnTo>
                    <a:pt x="79153" y="210693"/>
                  </a:lnTo>
                  <a:lnTo>
                    <a:pt x="74676" y="205644"/>
                  </a:lnTo>
                  <a:lnTo>
                    <a:pt x="67628" y="204978"/>
                  </a:lnTo>
                  <a:lnTo>
                    <a:pt x="61151" y="204883"/>
                  </a:lnTo>
                  <a:lnTo>
                    <a:pt x="59531" y="203930"/>
                  </a:lnTo>
                  <a:lnTo>
                    <a:pt x="59627" y="200692"/>
                  </a:lnTo>
                  <a:lnTo>
                    <a:pt x="57055" y="194691"/>
                  </a:lnTo>
                  <a:lnTo>
                    <a:pt x="52864" y="192691"/>
                  </a:lnTo>
                  <a:lnTo>
                    <a:pt x="42005" y="204216"/>
                  </a:lnTo>
                  <a:lnTo>
                    <a:pt x="39053" y="205168"/>
                  </a:lnTo>
                  <a:lnTo>
                    <a:pt x="30289" y="202025"/>
                  </a:lnTo>
                  <a:lnTo>
                    <a:pt x="22670" y="197168"/>
                  </a:lnTo>
                  <a:lnTo>
                    <a:pt x="21812" y="193548"/>
                  </a:lnTo>
                  <a:lnTo>
                    <a:pt x="20574" y="190595"/>
                  </a:lnTo>
                  <a:lnTo>
                    <a:pt x="14097" y="187833"/>
                  </a:lnTo>
                  <a:lnTo>
                    <a:pt x="6096" y="185928"/>
                  </a:lnTo>
                  <a:lnTo>
                    <a:pt x="3524" y="185928"/>
                  </a:lnTo>
                  <a:lnTo>
                    <a:pt x="4572" y="184213"/>
                  </a:lnTo>
                  <a:lnTo>
                    <a:pt x="5525" y="181260"/>
                  </a:lnTo>
                  <a:lnTo>
                    <a:pt x="4953" y="178879"/>
                  </a:lnTo>
                  <a:lnTo>
                    <a:pt x="3048" y="176498"/>
                  </a:lnTo>
                  <a:lnTo>
                    <a:pt x="2000" y="173927"/>
                  </a:lnTo>
                  <a:lnTo>
                    <a:pt x="1714" y="171355"/>
                  </a:lnTo>
                  <a:lnTo>
                    <a:pt x="1143" y="169259"/>
                  </a:lnTo>
                  <a:lnTo>
                    <a:pt x="762" y="167354"/>
                  </a:lnTo>
                  <a:lnTo>
                    <a:pt x="190" y="165830"/>
                  </a:lnTo>
                  <a:lnTo>
                    <a:pt x="5429" y="154400"/>
                  </a:lnTo>
                  <a:lnTo>
                    <a:pt x="6477" y="147351"/>
                  </a:lnTo>
                  <a:lnTo>
                    <a:pt x="1905" y="143160"/>
                  </a:lnTo>
                  <a:lnTo>
                    <a:pt x="0" y="141922"/>
                  </a:lnTo>
                  <a:lnTo>
                    <a:pt x="1524" y="140970"/>
                  </a:lnTo>
                  <a:lnTo>
                    <a:pt x="8096" y="141732"/>
                  </a:lnTo>
                  <a:lnTo>
                    <a:pt x="12192" y="139351"/>
                  </a:lnTo>
                  <a:lnTo>
                    <a:pt x="14383" y="137065"/>
                  </a:lnTo>
                  <a:lnTo>
                    <a:pt x="20193" y="139255"/>
                  </a:lnTo>
                  <a:lnTo>
                    <a:pt x="28670" y="143732"/>
                  </a:lnTo>
                  <a:lnTo>
                    <a:pt x="32671" y="146685"/>
                  </a:lnTo>
                  <a:lnTo>
                    <a:pt x="34290" y="148971"/>
                  </a:lnTo>
                  <a:lnTo>
                    <a:pt x="35243" y="150971"/>
                  </a:lnTo>
                  <a:lnTo>
                    <a:pt x="34766" y="154305"/>
                  </a:lnTo>
                  <a:lnTo>
                    <a:pt x="36671" y="155543"/>
                  </a:lnTo>
                  <a:lnTo>
                    <a:pt x="40672" y="156115"/>
                  </a:lnTo>
                  <a:lnTo>
                    <a:pt x="43339" y="157067"/>
                  </a:lnTo>
                  <a:lnTo>
                    <a:pt x="42386" y="161449"/>
                  </a:lnTo>
                  <a:lnTo>
                    <a:pt x="42196" y="165068"/>
                  </a:lnTo>
                  <a:lnTo>
                    <a:pt x="45911" y="164592"/>
                  </a:lnTo>
                  <a:lnTo>
                    <a:pt x="50482" y="161830"/>
                  </a:lnTo>
                  <a:lnTo>
                    <a:pt x="54102" y="156876"/>
                  </a:lnTo>
                  <a:lnTo>
                    <a:pt x="56388" y="152019"/>
                  </a:lnTo>
                  <a:lnTo>
                    <a:pt x="58007" y="140303"/>
                  </a:lnTo>
                  <a:lnTo>
                    <a:pt x="58674" y="139351"/>
                  </a:lnTo>
                  <a:lnTo>
                    <a:pt x="61436" y="140208"/>
                  </a:lnTo>
                  <a:lnTo>
                    <a:pt x="72676" y="139732"/>
                  </a:lnTo>
                  <a:lnTo>
                    <a:pt x="78010" y="141922"/>
                  </a:lnTo>
                  <a:lnTo>
                    <a:pt x="86392" y="142304"/>
                  </a:lnTo>
                  <a:lnTo>
                    <a:pt x="86296" y="144113"/>
                  </a:lnTo>
                  <a:lnTo>
                    <a:pt x="87725" y="146971"/>
                  </a:lnTo>
                  <a:lnTo>
                    <a:pt x="91440" y="151162"/>
                  </a:lnTo>
                  <a:lnTo>
                    <a:pt x="93345" y="153828"/>
                  </a:lnTo>
                  <a:lnTo>
                    <a:pt x="97250" y="154305"/>
                  </a:lnTo>
                  <a:lnTo>
                    <a:pt x="103251" y="152781"/>
                  </a:lnTo>
                  <a:lnTo>
                    <a:pt x="106775" y="151257"/>
                  </a:lnTo>
                  <a:lnTo>
                    <a:pt x="108109" y="152400"/>
                  </a:lnTo>
                  <a:lnTo>
                    <a:pt x="113633" y="151257"/>
                  </a:lnTo>
                  <a:lnTo>
                    <a:pt x="118491" y="147923"/>
                  </a:lnTo>
                  <a:lnTo>
                    <a:pt x="119729" y="145446"/>
                  </a:lnTo>
                  <a:lnTo>
                    <a:pt x="124682" y="143637"/>
                  </a:lnTo>
                  <a:lnTo>
                    <a:pt x="131350" y="139446"/>
                  </a:lnTo>
                  <a:lnTo>
                    <a:pt x="140494" y="136303"/>
                  </a:lnTo>
                  <a:lnTo>
                    <a:pt x="170497" y="132874"/>
                  </a:lnTo>
                  <a:lnTo>
                    <a:pt x="171736" y="130302"/>
                  </a:lnTo>
                  <a:lnTo>
                    <a:pt x="171260" y="124396"/>
                  </a:lnTo>
                  <a:lnTo>
                    <a:pt x="172021" y="123444"/>
                  </a:lnTo>
                  <a:lnTo>
                    <a:pt x="175831" y="124968"/>
                  </a:lnTo>
                  <a:lnTo>
                    <a:pt x="181928" y="126302"/>
                  </a:lnTo>
                  <a:lnTo>
                    <a:pt x="186595" y="128397"/>
                  </a:lnTo>
                  <a:lnTo>
                    <a:pt x="189547" y="131159"/>
                  </a:lnTo>
                  <a:lnTo>
                    <a:pt x="192405" y="131254"/>
                  </a:lnTo>
                  <a:lnTo>
                    <a:pt x="196691" y="129350"/>
                  </a:lnTo>
                  <a:lnTo>
                    <a:pt x="202597" y="128111"/>
                  </a:lnTo>
                  <a:lnTo>
                    <a:pt x="208121" y="130969"/>
                  </a:lnTo>
                  <a:lnTo>
                    <a:pt x="209645" y="134017"/>
                  </a:lnTo>
                  <a:lnTo>
                    <a:pt x="208693" y="135636"/>
                  </a:lnTo>
                  <a:lnTo>
                    <a:pt x="208788" y="138113"/>
                  </a:lnTo>
                  <a:lnTo>
                    <a:pt x="210503" y="140208"/>
                  </a:lnTo>
                  <a:lnTo>
                    <a:pt x="214979" y="143542"/>
                  </a:lnTo>
                  <a:lnTo>
                    <a:pt x="220694" y="146495"/>
                  </a:lnTo>
                  <a:lnTo>
                    <a:pt x="223647" y="146304"/>
                  </a:lnTo>
                  <a:lnTo>
                    <a:pt x="224790" y="143446"/>
                  </a:lnTo>
                  <a:lnTo>
                    <a:pt x="225838" y="136684"/>
                  </a:lnTo>
                  <a:lnTo>
                    <a:pt x="226219" y="129444"/>
                  </a:lnTo>
                  <a:lnTo>
                    <a:pt x="224885" y="125349"/>
                  </a:lnTo>
                  <a:lnTo>
                    <a:pt x="221837" y="124301"/>
                  </a:lnTo>
                  <a:lnTo>
                    <a:pt x="218122" y="124015"/>
                  </a:lnTo>
                  <a:lnTo>
                    <a:pt x="216122" y="123158"/>
                  </a:lnTo>
                  <a:lnTo>
                    <a:pt x="216884" y="120872"/>
                  </a:lnTo>
                  <a:lnTo>
                    <a:pt x="219837" y="114967"/>
                  </a:lnTo>
                  <a:lnTo>
                    <a:pt x="219742" y="107061"/>
                  </a:lnTo>
                  <a:lnTo>
                    <a:pt x="213074" y="98107"/>
                  </a:lnTo>
                  <a:lnTo>
                    <a:pt x="207359" y="89345"/>
                  </a:lnTo>
                  <a:lnTo>
                    <a:pt x="207359" y="86392"/>
                  </a:lnTo>
                  <a:lnTo>
                    <a:pt x="210788" y="81248"/>
                  </a:lnTo>
                  <a:lnTo>
                    <a:pt x="216122" y="77152"/>
                  </a:lnTo>
                  <a:lnTo>
                    <a:pt x="228029" y="70295"/>
                  </a:lnTo>
                  <a:lnTo>
                    <a:pt x="231743" y="68866"/>
                  </a:lnTo>
                  <a:lnTo>
                    <a:pt x="236506" y="67723"/>
                  </a:lnTo>
                  <a:lnTo>
                    <a:pt x="243459" y="64865"/>
                  </a:lnTo>
                  <a:lnTo>
                    <a:pt x="246697" y="61913"/>
                  </a:lnTo>
                  <a:lnTo>
                    <a:pt x="248984" y="58769"/>
                  </a:lnTo>
                  <a:lnTo>
                    <a:pt x="252222" y="42386"/>
                  </a:lnTo>
                  <a:lnTo>
                    <a:pt x="252984" y="41624"/>
                  </a:lnTo>
                  <a:lnTo>
                    <a:pt x="253937" y="40671"/>
                  </a:lnTo>
                  <a:lnTo>
                    <a:pt x="266033" y="46387"/>
                  </a:lnTo>
                  <a:lnTo>
                    <a:pt x="267081" y="45434"/>
                  </a:lnTo>
                  <a:lnTo>
                    <a:pt x="269081" y="44482"/>
                  </a:lnTo>
                  <a:lnTo>
                    <a:pt x="273082" y="40100"/>
                  </a:lnTo>
                  <a:lnTo>
                    <a:pt x="273939" y="36862"/>
                  </a:lnTo>
                  <a:lnTo>
                    <a:pt x="273844" y="30575"/>
                  </a:lnTo>
                  <a:lnTo>
                    <a:pt x="274225" y="24669"/>
                  </a:lnTo>
                  <a:lnTo>
                    <a:pt x="274987" y="22765"/>
                  </a:lnTo>
                  <a:lnTo>
                    <a:pt x="276796" y="23431"/>
                  </a:lnTo>
                  <a:lnTo>
                    <a:pt x="281940" y="26479"/>
                  </a:lnTo>
                  <a:lnTo>
                    <a:pt x="286131" y="30003"/>
                  </a:lnTo>
                  <a:lnTo>
                    <a:pt x="289941" y="38671"/>
                  </a:lnTo>
                  <a:lnTo>
                    <a:pt x="298990" y="40957"/>
                  </a:lnTo>
                  <a:lnTo>
                    <a:pt x="310325" y="41243"/>
                  </a:lnTo>
                  <a:lnTo>
                    <a:pt x="314420" y="37338"/>
                  </a:lnTo>
                  <a:lnTo>
                    <a:pt x="318135" y="36481"/>
                  </a:lnTo>
                  <a:lnTo>
                    <a:pt x="322326" y="37624"/>
                  </a:lnTo>
                  <a:lnTo>
                    <a:pt x="331089" y="38957"/>
                  </a:lnTo>
                  <a:lnTo>
                    <a:pt x="332137" y="32004"/>
                  </a:lnTo>
                  <a:lnTo>
                    <a:pt x="337185" y="24669"/>
                  </a:lnTo>
                  <a:lnTo>
                    <a:pt x="339471" y="22098"/>
                  </a:lnTo>
                  <a:lnTo>
                    <a:pt x="345948" y="22288"/>
                  </a:lnTo>
                  <a:lnTo>
                    <a:pt x="347567" y="16859"/>
                  </a:lnTo>
                  <a:lnTo>
                    <a:pt x="349091" y="1619"/>
                  </a:lnTo>
                  <a:lnTo>
                    <a:pt x="350520" y="0"/>
                  </a:lnTo>
                  <a:lnTo>
                    <a:pt x="355187" y="285"/>
                  </a:lnTo>
                  <a:lnTo>
                    <a:pt x="359855" y="3048"/>
                  </a:lnTo>
                  <a:lnTo>
                    <a:pt x="361283" y="5334"/>
                  </a:lnTo>
                  <a:lnTo>
                    <a:pt x="363664" y="5143"/>
                  </a:lnTo>
                  <a:lnTo>
                    <a:pt x="367094" y="3620"/>
                  </a:lnTo>
                  <a:lnTo>
                    <a:pt x="370808" y="2571"/>
                  </a:lnTo>
                  <a:lnTo>
                    <a:pt x="376714" y="4191"/>
                  </a:lnTo>
                  <a:lnTo>
                    <a:pt x="389287" y="11144"/>
                  </a:lnTo>
                  <a:lnTo>
                    <a:pt x="395764" y="13621"/>
                  </a:lnTo>
                  <a:lnTo>
                    <a:pt x="399955" y="13145"/>
                  </a:lnTo>
                  <a:lnTo>
                    <a:pt x="403765" y="13240"/>
                  </a:lnTo>
                  <a:lnTo>
                    <a:pt x="418624" y="23908"/>
                  </a:lnTo>
                  <a:lnTo>
                    <a:pt x="429006" y="25432"/>
                  </a:lnTo>
                  <a:lnTo>
                    <a:pt x="438531" y="25432"/>
                  </a:lnTo>
                  <a:lnTo>
                    <a:pt x="441579" y="22288"/>
                  </a:lnTo>
                  <a:lnTo>
                    <a:pt x="445580" y="19526"/>
                  </a:lnTo>
                  <a:lnTo>
                    <a:pt x="449771" y="19907"/>
                  </a:lnTo>
                  <a:lnTo>
                    <a:pt x="453485" y="21336"/>
                  </a:lnTo>
                  <a:lnTo>
                    <a:pt x="460629" y="25908"/>
                  </a:lnTo>
                  <a:lnTo>
                    <a:pt x="463963" y="27146"/>
                  </a:lnTo>
                  <a:lnTo>
                    <a:pt x="468344" y="27813"/>
                  </a:lnTo>
                  <a:lnTo>
                    <a:pt x="471583" y="28860"/>
                  </a:lnTo>
                  <a:lnTo>
                    <a:pt x="474440" y="36862"/>
                  </a:lnTo>
                  <a:lnTo>
                    <a:pt x="476060" y="3905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D37A4B6-9EAF-C351-5604-1D2B26F05228}"/>
                </a:ext>
              </a:extLst>
            </p:cNvPr>
            <p:cNvSpPr/>
            <p:nvPr/>
          </p:nvSpPr>
          <p:spPr>
            <a:xfrm>
              <a:off x="8512968" y="7272432"/>
              <a:ext cx="201548" cy="202310"/>
            </a:xfrm>
            <a:custGeom>
              <a:avLst/>
              <a:gdLst>
                <a:gd name="connsiteX0" fmla="*/ 195453 w 201548"/>
                <a:gd name="connsiteY0" fmla="*/ 199168 h 202310"/>
                <a:gd name="connsiteX1" fmla="*/ 184404 w 201548"/>
                <a:gd name="connsiteY1" fmla="*/ 198691 h 202310"/>
                <a:gd name="connsiteX2" fmla="*/ 174974 w 201548"/>
                <a:gd name="connsiteY2" fmla="*/ 202311 h 202310"/>
                <a:gd name="connsiteX3" fmla="*/ 171355 w 201548"/>
                <a:gd name="connsiteY3" fmla="*/ 201549 h 202310"/>
                <a:gd name="connsiteX4" fmla="*/ 168973 w 201548"/>
                <a:gd name="connsiteY4" fmla="*/ 195263 h 202310"/>
                <a:gd name="connsiteX5" fmla="*/ 166974 w 201548"/>
                <a:gd name="connsiteY5" fmla="*/ 190119 h 202310"/>
                <a:gd name="connsiteX6" fmla="*/ 160973 w 201548"/>
                <a:gd name="connsiteY6" fmla="*/ 176879 h 202310"/>
                <a:gd name="connsiteX7" fmla="*/ 162592 w 201548"/>
                <a:gd name="connsiteY7" fmla="*/ 171450 h 202310"/>
                <a:gd name="connsiteX8" fmla="*/ 159258 w 201548"/>
                <a:gd name="connsiteY8" fmla="*/ 168307 h 202310"/>
                <a:gd name="connsiteX9" fmla="*/ 151162 w 201548"/>
                <a:gd name="connsiteY9" fmla="*/ 162687 h 202310"/>
                <a:gd name="connsiteX10" fmla="*/ 149066 w 201548"/>
                <a:gd name="connsiteY10" fmla="*/ 160306 h 202310"/>
                <a:gd name="connsiteX11" fmla="*/ 150209 w 201548"/>
                <a:gd name="connsiteY11" fmla="*/ 157163 h 202310"/>
                <a:gd name="connsiteX12" fmla="*/ 150971 w 201548"/>
                <a:gd name="connsiteY12" fmla="*/ 151257 h 202310"/>
                <a:gd name="connsiteX13" fmla="*/ 150209 w 201548"/>
                <a:gd name="connsiteY13" fmla="*/ 146495 h 202310"/>
                <a:gd name="connsiteX14" fmla="*/ 148018 w 201548"/>
                <a:gd name="connsiteY14" fmla="*/ 145066 h 202310"/>
                <a:gd name="connsiteX15" fmla="*/ 144018 w 201548"/>
                <a:gd name="connsiteY15" fmla="*/ 144970 h 202310"/>
                <a:gd name="connsiteX16" fmla="*/ 139065 w 201548"/>
                <a:gd name="connsiteY16" fmla="*/ 146113 h 202310"/>
                <a:gd name="connsiteX17" fmla="*/ 129254 w 201548"/>
                <a:gd name="connsiteY17" fmla="*/ 150686 h 202310"/>
                <a:gd name="connsiteX18" fmla="*/ 122396 w 201548"/>
                <a:gd name="connsiteY18" fmla="*/ 147828 h 202310"/>
                <a:gd name="connsiteX19" fmla="*/ 118396 w 201548"/>
                <a:gd name="connsiteY19" fmla="*/ 144875 h 202310"/>
                <a:gd name="connsiteX20" fmla="*/ 116110 w 201548"/>
                <a:gd name="connsiteY20" fmla="*/ 142399 h 202310"/>
                <a:gd name="connsiteX21" fmla="*/ 111061 w 201548"/>
                <a:gd name="connsiteY21" fmla="*/ 144399 h 202310"/>
                <a:gd name="connsiteX22" fmla="*/ 109728 w 201548"/>
                <a:gd name="connsiteY22" fmla="*/ 143446 h 202310"/>
                <a:gd name="connsiteX23" fmla="*/ 109442 w 201548"/>
                <a:gd name="connsiteY23" fmla="*/ 137255 h 202310"/>
                <a:gd name="connsiteX24" fmla="*/ 107918 w 201548"/>
                <a:gd name="connsiteY24" fmla="*/ 134017 h 202310"/>
                <a:gd name="connsiteX25" fmla="*/ 104870 w 201548"/>
                <a:gd name="connsiteY25" fmla="*/ 130111 h 202310"/>
                <a:gd name="connsiteX26" fmla="*/ 102013 w 201548"/>
                <a:gd name="connsiteY26" fmla="*/ 128301 h 202310"/>
                <a:gd name="connsiteX27" fmla="*/ 91440 w 201548"/>
                <a:gd name="connsiteY27" fmla="*/ 132112 h 202310"/>
                <a:gd name="connsiteX28" fmla="*/ 85154 w 201548"/>
                <a:gd name="connsiteY28" fmla="*/ 133350 h 202310"/>
                <a:gd name="connsiteX29" fmla="*/ 82868 w 201548"/>
                <a:gd name="connsiteY29" fmla="*/ 129826 h 202310"/>
                <a:gd name="connsiteX30" fmla="*/ 71819 w 201548"/>
                <a:gd name="connsiteY30" fmla="*/ 118110 h 202310"/>
                <a:gd name="connsiteX31" fmla="*/ 61531 w 201548"/>
                <a:gd name="connsiteY31" fmla="*/ 109061 h 202310"/>
                <a:gd name="connsiteX32" fmla="*/ 54388 w 201548"/>
                <a:gd name="connsiteY32" fmla="*/ 105346 h 202310"/>
                <a:gd name="connsiteX33" fmla="*/ 47244 w 201548"/>
                <a:gd name="connsiteY33" fmla="*/ 105727 h 202310"/>
                <a:gd name="connsiteX34" fmla="*/ 36195 w 201548"/>
                <a:gd name="connsiteY34" fmla="*/ 107537 h 202310"/>
                <a:gd name="connsiteX35" fmla="*/ 32195 w 201548"/>
                <a:gd name="connsiteY35" fmla="*/ 106775 h 202310"/>
                <a:gd name="connsiteX36" fmla="*/ 22574 w 201548"/>
                <a:gd name="connsiteY36" fmla="*/ 102870 h 202310"/>
                <a:gd name="connsiteX37" fmla="*/ 14478 w 201548"/>
                <a:gd name="connsiteY37" fmla="*/ 98203 h 202310"/>
                <a:gd name="connsiteX38" fmla="*/ 15621 w 201548"/>
                <a:gd name="connsiteY38" fmla="*/ 96202 h 202310"/>
                <a:gd name="connsiteX39" fmla="*/ 17240 w 201548"/>
                <a:gd name="connsiteY39" fmla="*/ 94774 h 202310"/>
                <a:gd name="connsiteX40" fmla="*/ 15240 w 201548"/>
                <a:gd name="connsiteY40" fmla="*/ 88678 h 202310"/>
                <a:gd name="connsiteX41" fmla="*/ 10763 w 201548"/>
                <a:gd name="connsiteY41" fmla="*/ 78867 h 202310"/>
                <a:gd name="connsiteX42" fmla="*/ 11239 w 201548"/>
                <a:gd name="connsiteY42" fmla="*/ 75819 h 202310"/>
                <a:gd name="connsiteX43" fmla="*/ 9811 w 201548"/>
                <a:gd name="connsiteY43" fmla="*/ 71533 h 202310"/>
                <a:gd name="connsiteX44" fmla="*/ 8287 w 201548"/>
                <a:gd name="connsiteY44" fmla="*/ 68294 h 202310"/>
                <a:gd name="connsiteX45" fmla="*/ 14573 w 201548"/>
                <a:gd name="connsiteY45" fmla="*/ 60579 h 202310"/>
                <a:gd name="connsiteX46" fmla="*/ 17431 w 201548"/>
                <a:gd name="connsiteY46" fmla="*/ 54387 h 202310"/>
                <a:gd name="connsiteX47" fmla="*/ 18097 w 201548"/>
                <a:gd name="connsiteY47" fmla="*/ 48387 h 202310"/>
                <a:gd name="connsiteX48" fmla="*/ 16383 w 201548"/>
                <a:gd name="connsiteY48" fmla="*/ 42100 h 202310"/>
                <a:gd name="connsiteX49" fmla="*/ 12287 w 201548"/>
                <a:gd name="connsiteY49" fmla="*/ 30670 h 202310"/>
                <a:gd name="connsiteX50" fmla="*/ 9715 w 201548"/>
                <a:gd name="connsiteY50" fmla="*/ 27337 h 202310"/>
                <a:gd name="connsiteX51" fmla="*/ 4953 w 201548"/>
                <a:gd name="connsiteY51" fmla="*/ 24289 h 202310"/>
                <a:gd name="connsiteX52" fmla="*/ 953 w 201548"/>
                <a:gd name="connsiteY52" fmla="*/ 19145 h 202310"/>
                <a:gd name="connsiteX53" fmla="*/ 0 w 201548"/>
                <a:gd name="connsiteY53" fmla="*/ 15621 h 202310"/>
                <a:gd name="connsiteX54" fmla="*/ 3334 w 201548"/>
                <a:gd name="connsiteY54" fmla="*/ 14859 h 202310"/>
                <a:gd name="connsiteX55" fmla="*/ 13145 w 201548"/>
                <a:gd name="connsiteY55" fmla="*/ 14764 h 202310"/>
                <a:gd name="connsiteX56" fmla="*/ 22670 w 201548"/>
                <a:gd name="connsiteY56" fmla="*/ 13525 h 202310"/>
                <a:gd name="connsiteX57" fmla="*/ 30099 w 201548"/>
                <a:gd name="connsiteY57" fmla="*/ 11144 h 202310"/>
                <a:gd name="connsiteX58" fmla="*/ 40862 w 201548"/>
                <a:gd name="connsiteY58" fmla="*/ 9144 h 202310"/>
                <a:gd name="connsiteX59" fmla="*/ 45244 w 201548"/>
                <a:gd name="connsiteY59" fmla="*/ 7429 h 202310"/>
                <a:gd name="connsiteX60" fmla="*/ 50482 w 201548"/>
                <a:gd name="connsiteY60" fmla="*/ 6572 h 202310"/>
                <a:gd name="connsiteX61" fmla="*/ 66199 w 201548"/>
                <a:gd name="connsiteY61" fmla="*/ 8477 h 202310"/>
                <a:gd name="connsiteX62" fmla="*/ 72104 w 201548"/>
                <a:gd name="connsiteY62" fmla="*/ 6953 h 202310"/>
                <a:gd name="connsiteX63" fmla="*/ 89821 w 201548"/>
                <a:gd name="connsiteY63" fmla="*/ 6762 h 202310"/>
                <a:gd name="connsiteX64" fmla="*/ 90297 w 201548"/>
                <a:gd name="connsiteY64" fmla="*/ 6001 h 202310"/>
                <a:gd name="connsiteX65" fmla="*/ 87820 w 201548"/>
                <a:gd name="connsiteY65" fmla="*/ 3524 h 202310"/>
                <a:gd name="connsiteX66" fmla="*/ 87916 w 201548"/>
                <a:gd name="connsiteY66" fmla="*/ 2667 h 202310"/>
                <a:gd name="connsiteX67" fmla="*/ 98393 w 201548"/>
                <a:gd name="connsiteY67" fmla="*/ 1143 h 202310"/>
                <a:gd name="connsiteX68" fmla="*/ 100013 w 201548"/>
                <a:gd name="connsiteY68" fmla="*/ 0 h 202310"/>
                <a:gd name="connsiteX69" fmla="*/ 101441 w 201548"/>
                <a:gd name="connsiteY69" fmla="*/ 3810 h 202310"/>
                <a:gd name="connsiteX70" fmla="*/ 105346 w 201548"/>
                <a:gd name="connsiteY70" fmla="*/ 8096 h 202310"/>
                <a:gd name="connsiteX71" fmla="*/ 109728 w 201548"/>
                <a:gd name="connsiteY71" fmla="*/ 9810 h 202310"/>
                <a:gd name="connsiteX72" fmla="*/ 112014 w 201548"/>
                <a:gd name="connsiteY72" fmla="*/ 12192 h 202310"/>
                <a:gd name="connsiteX73" fmla="*/ 112109 w 201548"/>
                <a:gd name="connsiteY73" fmla="*/ 13906 h 202310"/>
                <a:gd name="connsiteX74" fmla="*/ 104489 w 201548"/>
                <a:gd name="connsiteY74" fmla="*/ 16097 h 202310"/>
                <a:gd name="connsiteX75" fmla="*/ 104013 w 201548"/>
                <a:gd name="connsiteY75" fmla="*/ 17145 h 202310"/>
                <a:gd name="connsiteX76" fmla="*/ 104489 w 201548"/>
                <a:gd name="connsiteY76" fmla="*/ 18288 h 202310"/>
                <a:gd name="connsiteX77" fmla="*/ 106775 w 201548"/>
                <a:gd name="connsiteY77" fmla="*/ 18764 h 202310"/>
                <a:gd name="connsiteX78" fmla="*/ 117443 w 201548"/>
                <a:gd name="connsiteY78" fmla="*/ 24098 h 202310"/>
                <a:gd name="connsiteX79" fmla="*/ 123634 w 201548"/>
                <a:gd name="connsiteY79" fmla="*/ 24289 h 202310"/>
                <a:gd name="connsiteX80" fmla="*/ 126873 w 201548"/>
                <a:gd name="connsiteY80" fmla="*/ 25908 h 202310"/>
                <a:gd name="connsiteX81" fmla="*/ 128397 w 201548"/>
                <a:gd name="connsiteY81" fmla="*/ 29051 h 202310"/>
                <a:gd name="connsiteX82" fmla="*/ 133541 w 201548"/>
                <a:gd name="connsiteY82" fmla="*/ 33433 h 202310"/>
                <a:gd name="connsiteX83" fmla="*/ 137636 w 201548"/>
                <a:gd name="connsiteY83" fmla="*/ 37624 h 202310"/>
                <a:gd name="connsiteX84" fmla="*/ 137826 w 201548"/>
                <a:gd name="connsiteY84" fmla="*/ 39052 h 202310"/>
                <a:gd name="connsiteX85" fmla="*/ 137065 w 201548"/>
                <a:gd name="connsiteY85" fmla="*/ 41148 h 202310"/>
                <a:gd name="connsiteX86" fmla="*/ 125730 w 201548"/>
                <a:gd name="connsiteY86" fmla="*/ 49435 h 202310"/>
                <a:gd name="connsiteX87" fmla="*/ 124206 w 201548"/>
                <a:gd name="connsiteY87" fmla="*/ 52197 h 202310"/>
                <a:gd name="connsiteX88" fmla="*/ 124111 w 201548"/>
                <a:gd name="connsiteY88" fmla="*/ 55245 h 202310"/>
                <a:gd name="connsiteX89" fmla="*/ 129064 w 201548"/>
                <a:gd name="connsiteY89" fmla="*/ 64103 h 202310"/>
                <a:gd name="connsiteX90" fmla="*/ 136493 w 201548"/>
                <a:gd name="connsiteY90" fmla="*/ 73819 h 202310"/>
                <a:gd name="connsiteX91" fmla="*/ 147066 w 201548"/>
                <a:gd name="connsiteY91" fmla="*/ 81153 h 202310"/>
                <a:gd name="connsiteX92" fmla="*/ 161734 w 201548"/>
                <a:gd name="connsiteY92" fmla="*/ 89154 h 202310"/>
                <a:gd name="connsiteX93" fmla="*/ 161925 w 201548"/>
                <a:gd name="connsiteY93" fmla="*/ 94107 h 202310"/>
                <a:gd name="connsiteX94" fmla="*/ 159639 w 201548"/>
                <a:gd name="connsiteY94" fmla="*/ 100013 h 202310"/>
                <a:gd name="connsiteX95" fmla="*/ 157639 w 201548"/>
                <a:gd name="connsiteY95" fmla="*/ 103917 h 202310"/>
                <a:gd name="connsiteX96" fmla="*/ 156782 w 201548"/>
                <a:gd name="connsiteY96" fmla="*/ 106680 h 202310"/>
                <a:gd name="connsiteX97" fmla="*/ 154972 w 201548"/>
                <a:gd name="connsiteY97" fmla="*/ 107728 h 202310"/>
                <a:gd name="connsiteX98" fmla="*/ 140303 w 201548"/>
                <a:gd name="connsiteY98" fmla="*/ 107537 h 202310"/>
                <a:gd name="connsiteX99" fmla="*/ 138113 w 201548"/>
                <a:gd name="connsiteY99" fmla="*/ 108490 h 202310"/>
                <a:gd name="connsiteX100" fmla="*/ 137160 w 201548"/>
                <a:gd name="connsiteY100" fmla="*/ 109633 h 202310"/>
                <a:gd name="connsiteX101" fmla="*/ 137160 w 201548"/>
                <a:gd name="connsiteY101" fmla="*/ 110585 h 202310"/>
                <a:gd name="connsiteX102" fmla="*/ 142399 w 201548"/>
                <a:gd name="connsiteY102" fmla="*/ 112395 h 202310"/>
                <a:gd name="connsiteX103" fmla="*/ 150590 w 201548"/>
                <a:gd name="connsiteY103" fmla="*/ 118586 h 202310"/>
                <a:gd name="connsiteX104" fmla="*/ 155257 w 201548"/>
                <a:gd name="connsiteY104" fmla="*/ 124682 h 202310"/>
                <a:gd name="connsiteX105" fmla="*/ 160211 w 201548"/>
                <a:gd name="connsiteY105" fmla="*/ 127349 h 202310"/>
                <a:gd name="connsiteX106" fmla="*/ 165735 w 201548"/>
                <a:gd name="connsiteY106" fmla="*/ 132112 h 202310"/>
                <a:gd name="connsiteX107" fmla="*/ 170116 w 201548"/>
                <a:gd name="connsiteY107" fmla="*/ 136588 h 202310"/>
                <a:gd name="connsiteX108" fmla="*/ 176975 w 201548"/>
                <a:gd name="connsiteY108" fmla="*/ 142399 h 202310"/>
                <a:gd name="connsiteX109" fmla="*/ 184690 w 201548"/>
                <a:gd name="connsiteY109" fmla="*/ 140494 h 202310"/>
                <a:gd name="connsiteX110" fmla="*/ 194882 w 201548"/>
                <a:gd name="connsiteY110" fmla="*/ 145732 h 202310"/>
                <a:gd name="connsiteX111" fmla="*/ 195358 w 201548"/>
                <a:gd name="connsiteY111" fmla="*/ 149257 h 202310"/>
                <a:gd name="connsiteX112" fmla="*/ 194691 w 201548"/>
                <a:gd name="connsiteY112" fmla="*/ 152305 h 202310"/>
                <a:gd name="connsiteX113" fmla="*/ 188214 w 201548"/>
                <a:gd name="connsiteY113" fmla="*/ 155734 h 202310"/>
                <a:gd name="connsiteX114" fmla="*/ 187452 w 201548"/>
                <a:gd name="connsiteY114" fmla="*/ 157163 h 202310"/>
                <a:gd name="connsiteX115" fmla="*/ 187452 w 201548"/>
                <a:gd name="connsiteY115" fmla="*/ 158305 h 202310"/>
                <a:gd name="connsiteX116" fmla="*/ 188309 w 201548"/>
                <a:gd name="connsiteY116" fmla="*/ 160020 h 202310"/>
                <a:gd name="connsiteX117" fmla="*/ 192024 w 201548"/>
                <a:gd name="connsiteY117" fmla="*/ 162782 h 202310"/>
                <a:gd name="connsiteX118" fmla="*/ 196501 w 201548"/>
                <a:gd name="connsiteY118" fmla="*/ 166973 h 202310"/>
                <a:gd name="connsiteX119" fmla="*/ 201549 w 201548"/>
                <a:gd name="connsiteY119" fmla="*/ 173069 h 202310"/>
                <a:gd name="connsiteX120" fmla="*/ 199263 w 201548"/>
                <a:gd name="connsiteY120" fmla="*/ 174974 h 202310"/>
                <a:gd name="connsiteX121" fmla="*/ 194596 w 201548"/>
                <a:gd name="connsiteY121" fmla="*/ 175260 h 202310"/>
                <a:gd name="connsiteX122" fmla="*/ 190976 w 201548"/>
                <a:gd name="connsiteY122" fmla="*/ 174498 h 202310"/>
                <a:gd name="connsiteX123" fmla="*/ 189738 w 201548"/>
                <a:gd name="connsiteY123" fmla="*/ 175736 h 202310"/>
                <a:gd name="connsiteX124" fmla="*/ 189738 w 201548"/>
                <a:gd name="connsiteY124" fmla="*/ 177736 h 202310"/>
                <a:gd name="connsiteX125" fmla="*/ 194500 w 201548"/>
                <a:gd name="connsiteY125" fmla="*/ 182403 h 202310"/>
                <a:gd name="connsiteX126" fmla="*/ 195453 w 201548"/>
                <a:gd name="connsiteY126" fmla="*/ 185833 h 202310"/>
                <a:gd name="connsiteX127" fmla="*/ 195263 w 201548"/>
                <a:gd name="connsiteY127" fmla="*/ 191738 h 202310"/>
                <a:gd name="connsiteX128" fmla="*/ 195453 w 201548"/>
                <a:gd name="connsiteY128" fmla="*/ 199168 h 202310"/>
                <a:gd name="connsiteX129" fmla="*/ 101441 w 201548"/>
                <a:gd name="connsiteY129" fmla="*/ 22384 h 202310"/>
                <a:gd name="connsiteX130" fmla="*/ 101822 w 201548"/>
                <a:gd name="connsiteY130" fmla="*/ 20098 h 202310"/>
                <a:gd name="connsiteX131" fmla="*/ 101346 w 201548"/>
                <a:gd name="connsiteY131" fmla="*/ 18097 h 202310"/>
                <a:gd name="connsiteX132" fmla="*/ 99632 w 201548"/>
                <a:gd name="connsiteY132" fmla="*/ 17431 h 202310"/>
                <a:gd name="connsiteX133" fmla="*/ 97536 w 201548"/>
                <a:gd name="connsiteY133" fmla="*/ 17907 h 202310"/>
                <a:gd name="connsiteX134" fmla="*/ 97345 w 201548"/>
                <a:gd name="connsiteY134" fmla="*/ 20193 h 202310"/>
                <a:gd name="connsiteX135" fmla="*/ 98012 w 201548"/>
                <a:gd name="connsiteY135" fmla="*/ 22384 h 202310"/>
                <a:gd name="connsiteX136" fmla="*/ 100108 w 201548"/>
                <a:gd name="connsiteY136" fmla="*/ 23336 h 202310"/>
                <a:gd name="connsiteX137" fmla="*/ 101441 w 201548"/>
                <a:gd name="connsiteY137" fmla="*/ 22384 h 202310"/>
                <a:gd name="connsiteX138" fmla="*/ 135350 w 201548"/>
                <a:gd name="connsiteY138" fmla="*/ 57055 h 202310"/>
                <a:gd name="connsiteX139" fmla="*/ 132969 w 201548"/>
                <a:gd name="connsiteY139" fmla="*/ 58484 h 202310"/>
                <a:gd name="connsiteX140" fmla="*/ 130683 w 201548"/>
                <a:gd name="connsiteY140" fmla="*/ 57817 h 202310"/>
                <a:gd name="connsiteX141" fmla="*/ 130683 w 201548"/>
                <a:gd name="connsiteY141" fmla="*/ 54387 h 202310"/>
                <a:gd name="connsiteX142" fmla="*/ 132302 w 201548"/>
                <a:gd name="connsiteY142" fmla="*/ 52959 h 202310"/>
                <a:gd name="connsiteX143" fmla="*/ 134208 w 201548"/>
                <a:gd name="connsiteY143" fmla="*/ 53054 h 202310"/>
                <a:gd name="connsiteX144" fmla="*/ 136017 w 201548"/>
                <a:gd name="connsiteY144" fmla="*/ 54293 h 202310"/>
                <a:gd name="connsiteX145" fmla="*/ 135350 w 201548"/>
                <a:gd name="connsiteY145" fmla="*/ 57055 h 2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201548" h="202310">
                  <a:moveTo>
                    <a:pt x="195453" y="199168"/>
                  </a:moveTo>
                  <a:lnTo>
                    <a:pt x="184404" y="198691"/>
                  </a:lnTo>
                  <a:lnTo>
                    <a:pt x="174974" y="202311"/>
                  </a:lnTo>
                  <a:lnTo>
                    <a:pt x="171355" y="201549"/>
                  </a:lnTo>
                  <a:lnTo>
                    <a:pt x="168973" y="195263"/>
                  </a:lnTo>
                  <a:lnTo>
                    <a:pt x="166974" y="190119"/>
                  </a:lnTo>
                  <a:lnTo>
                    <a:pt x="160973" y="176879"/>
                  </a:lnTo>
                  <a:lnTo>
                    <a:pt x="162592" y="171450"/>
                  </a:lnTo>
                  <a:lnTo>
                    <a:pt x="159258" y="168307"/>
                  </a:lnTo>
                  <a:lnTo>
                    <a:pt x="151162" y="162687"/>
                  </a:lnTo>
                  <a:lnTo>
                    <a:pt x="149066" y="160306"/>
                  </a:lnTo>
                  <a:lnTo>
                    <a:pt x="150209" y="157163"/>
                  </a:lnTo>
                  <a:lnTo>
                    <a:pt x="150971" y="151257"/>
                  </a:lnTo>
                  <a:lnTo>
                    <a:pt x="150209" y="146495"/>
                  </a:lnTo>
                  <a:lnTo>
                    <a:pt x="148018" y="145066"/>
                  </a:lnTo>
                  <a:lnTo>
                    <a:pt x="144018" y="144970"/>
                  </a:lnTo>
                  <a:lnTo>
                    <a:pt x="139065" y="146113"/>
                  </a:lnTo>
                  <a:lnTo>
                    <a:pt x="129254" y="150686"/>
                  </a:lnTo>
                  <a:lnTo>
                    <a:pt x="122396" y="147828"/>
                  </a:lnTo>
                  <a:lnTo>
                    <a:pt x="118396" y="144875"/>
                  </a:lnTo>
                  <a:lnTo>
                    <a:pt x="116110" y="142399"/>
                  </a:lnTo>
                  <a:lnTo>
                    <a:pt x="111061" y="144399"/>
                  </a:lnTo>
                  <a:lnTo>
                    <a:pt x="109728" y="143446"/>
                  </a:lnTo>
                  <a:lnTo>
                    <a:pt x="109442" y="137255"/>
                  </a:lnTo>
                  <a:lnTo>
                    <a:pt x="107918" y="134017"/>
                  </a:lnTo>
                  <a:lnTo>
                    <a:pt x="104870" y="130111"/>
                  </a:lnTo>
                  <a:lnTo>
                    <a:pt x="102013" y="128301"/>
                  </a:lnTo>
                  <a:lnTo>
                    <a:pt x="91440" y="132112"/>
                  </a:lnTo>
                  <a:lnTo>
                    <a:pt x="85154" y="133350"/>
                  </a:lnTo>
                  <a:lnTo>
                    <a:pt x="82868" y="129826"/>
                  </a:lnTo>
                  <a:lnTo>
                    <a:pt x="71819" y="118110"/>
                  </a:lnTo>
                  <a:lnTo>
                    <a:pt x="61531" y="109061"/>
                  </a:lnTo>
                  <a:lnTo>
                    <a:pt x="54388" y="105346"/>
                  </a:lnTo>
                  <a:lnTo>
                    <a:pt x="47244" y="105727"/>
                  </a:lnTo>
                  <a:lnTo>
                    <a:pt x="36195" y="107537"/>
                  </a:lnTo>
                  <a:lnTo>
                    <a:pt x="32195" y="106775"/>
                  </a:lnTo>
                  <a:lnTo>
                    <a:pt x="22574" y="102870"/>
                  </a:lnTo>
                  <a:lnTo>
                    <a:pt x="14478" y="98203"/>
                  </a:lnTo>
                  <a:lnTo>
                    <a:pt x="15621" y="96202"/>
                  </a:lnTo>
                  <a:lnTo>
                    <a:pt x="17240" y="94774"/>
                  </a:lnTo>
                  <a:lnTo>
                    <a:pt x="15240" y="88678"/>
                  </a:lnTo>
                  <a:lnTo>
                    <a:pt x="10763" y="78867"/>
                  </a:lnTo>
                  <a:lnTo>
                    <a:pt x="11239" y="75819"/>
                  </a:lnTo>
                  <a:lnTo>
                    <a:pt x="9811" y="71533"/>
                  </a:lnTo>
                  <a:lnTo>
                    <a:pt x="8287" y="68294"/>
                  </a:lnTo>
                  <a:lnTo>
                    <a:pt x="14573" y="60579"/>
                  </a:lnTo>
                  <a:lnTo>
                    <a:pt x="17431" y="54387"/>
                  </a:lnTo>
                  <a:lnTo>
                    <a:pt x="18097" y="48387"/>
                  </a:lnTo>
                  <a:lnTo>
                    <a:pt x="16383" y="42100"/>
                  </a:lnTo>
                  <a:lnTo>
                    <a:pt x="12287" y="30670"/>
                  </a:lnTo>
                  <a:lnTo>
                    <a:pt x="9715" y="27337"/>
                  </a:lnTo>
                  <a:lnTo>
                    <a:pt x="4953" y="24289"/>
                  </a:lnTo>
                  <a:lnTo>
                    <a:pt x="953" y="19145"/>
                  </a:lnTo>
                  <a:lnTo>
                    <a:pt x="0" y="15621"/>
                  </a:lnTo>
                  <a:lnTo>
                    <a:pt x="3334" y="14859"/>
                  </a:lnTo>
                  <a:lnTo>
                    <a:pt x="13145" y="14764"/>
                  </a:lnTo>
                  <a:lnTo>
                    <a:pt x="22670" y="13525"/>
                  </a:lnTo>
                  <a:lnTo>
                    <a:pt x="30099" y="11144"/>
                  </a:lnTo>
                  <a:lnTo>
                    <a:pt x="40862" y="9144"/>
                  </a:lnTo>
                  <a:lnTo>
                    <a:pt x="45244" y="7429"/>
                  </a:lnTo>
                  <a:lnTo>
                    <a:pt x="50482" y="6572"/>
                  </a:lnTo>
                  <a:lnTo>
                    <a:pt x="66199" y="8477"/>
                  </a:lnTo>
                  <a:lnTo>
                    <a:pt x="72104" y="6953"/>
                  </a:lnTo>
                  <a:lnTo>
                    <a:pt x="89821" y="6762"/>
                  </a:lnTo>
                  <a:lnTo>
                    <a:pt x="90297" y="6001"/>
                  </a:lnTo>
                  <a:lnTo>
                    <a:pt x="87820" y="3524"/>
                  </a:lnTo>
                  <a:lnTo>
                    <a:pt x="87916" y="2667"/>
                  </a:lnTo>
                  <a:lnTo>
                    <a:pt x="98393" y="1143"/>
                  </a:lnTo>
                  <a:lnTo>
                    <a:pt x="100013" y="0"/>
                  </a:lnTo>
                  <a:lnTo>
                    <a:pt x="101441" y="3810"/>
                  </a:lnTo>
                  <a:lnTo>
                    <a:pt x="105346" y="8096"/>
                  </a:lnTo>
                  <a:lnTo>
                    <a:pt x="109728" y="9810"/>
                  </a:lnTo>
                  <a:lnTo>
                    <a:pt x="112014" y="12192"/>
                  </a:lnTo>
                  <a:lnTo>
                    <a:pt x="112109" y="13906"/>
                  </a:lnTo>
                  <a:lnTo>
                    <a:pt x="104489" y="16097"/>
                  </a:lnTo>
                  <a:lnTo>
                    <a:pt x="104013" y="17145"/>
                  </a:lnTo>
                  <a:lnTo>
                    <a:pt x="104489" y="18288"/>
                  </a:lnTo>
                  <a:lnTo>
                    <a:pt x="106775" y="18764"/>
                  </a:lnTo>
                  <a:lnTo>
                    <a:pt x="117443" y="24098"/>
                  </a:lnTo>
                  <a:lnTo>
                    <a:pt x="123634" y="24289"/>
                  </a:lnTo>
                  <a:lnTo>
                    <a:pt x="126873" y="25908"/>
                  </a:lnTo>
                  <a:lnTo>
                    <a:pt x="128397" y="29051"/>
                  </a:lnTo>
                  <a:lnTo>
                    <a:pt x="133541" y="33433"/>
                  </a:lnTo>
                  <a:lnTo>
                    <a:pt x="137636" y="37624"/>
                  </a:lnTo>
                  <a:lnTo>
                    <a:pt x="137826" y="39052"/>
                  </a:lnTo>
                  <a:lnTo>
                    <a:pt x="137065" y="41148"/>
                  </a:lnTo>
                  <a:lnTo>
                    <a:pt x="125730" y="49435"/>
                  </a:lnTo>
                  <a:lnTo>
                    <a:pt x="124206" y="52197"/>
                  </a:lnTo>
                  <a:lnTo>
                    <a:pt x="124111" y="55245"/>
                  </a:lnTo>
                  <a:lnTo>
                    <a:pt x="129064" y="64103"/>
                  </a:lnTo>
                  <a:lnTo>
                    <a:pt x="136493" y="73819"/>
                  </a:lnTo>
                  <a:lnTo>
                    <a:pt x="147066" y="81153"/>
                  </a:lnTo>
                  <a:lnTo>
                    <a:pt x="161734" y="89154"/>
                  </a:lnTo>
                  <a:lnTo>
                    <a:pt x="161925" y="94107"/>
                  </a:lnTo>
                  <a:lnTo>
                    <a:pt x="159639" y="100013"/>
                  </a:lnTo>
                  <a:lnTo>
                    <a:pt x="157639" y="103917"/>
                  </a:lnTo>
                  <a:lnTo>
                    <a:pt x="156782" y="106680"/>
                  </a:lnTo>
                  <a:lnTo>
                    <a:pt x="154972" y="107728"/>
                  </a:lnTo>
                  <a:lnTo>
                    <a:pt x="140303" y="107537"/>
                  </a:lnTo>
                  <a:lnTo>
                    <a:pt x="138113" y="108490"/>
                  </a:lnTo>
                  <a:lnTo>
                    <a:pt x="137160" y="109633"/>
                  </a:lnTo>
                  <a:lnTo>
                    <a:pt x="137160" y="110585"/>
                  </a:lnTo>
                  <a:lnTo>
                    <a:pt x="142399" y="112395"/>
                  </a:lnTo>
                  <a:lnTo>
                    <a:pt x="150590" y="118586"/>
                  </a:lnTo>
                  <a:lnTo>
                    <a:pt x="155257" y="124682"/>
                  </a:lnTo>
                  <a:lnTo>
                    <a:pt x="160211" y="127349"/>
                  </a:lnTo>
                  <a:lnTo>
                    <a:pt x="165735" y="132112"/>
                  </a:lnTo>
                  <a:lnTo>
                    <a:pt x="170116" y="136588"/>
                  </a:lnTo>
                  <a:lnTo>
                    <a:pt x="176975" y="142399"/>
                  </a:lnTo>
                  <a:lnTo>
                    <a:pt x="184690" y="140494"/>
                  </a:lnTo>
                  <a:lnTo>
                    <a:pt x="194882" y="145732"/>
                  </a:lnTo>
                  <a:lnTo>
                    <a:pt x="195358" y="149257"/>
                  </a:lnTo>
                  <a:lnTo>
                    <a:pt x="194691" y="152305"/>
                  </a:lnTo>
                  <a:lnTo>
                    <a:pt x="188214" y="155734"/>
                  </a:lnTo>
                  <a:lnTo>
                    <a:pt x="187452" y="157163"/>
                  </a:lnTo>
                  <a:lnTo>
                    <a:pt x="187452" y="158305"/>
                  </a:lnTo>
                  <a:lnTo>
                    <a:pt x="188309" y="160020"/>
                  </a:lnTo>
                  <a:lnTo>
                    <a:pt x="192024" y="162782"/>
                  </a:lnTo>
                  <a:lnTo>
                    <a:pt x="196501" y="166973"/>
                  </a:lnTo>
                  <a:lnTo>
                    <a:pt x="201549" y="173069"/>
                  </a:lnTo>
                  <a:lnTo>
                    <a:pt x="199263" y="174974"/>
                  </a:lnTo>
                  <a:lnTo>
                    <a:pt x="194596" y="175260"/>
                  </a:lnTo>
                  <a:lnTo>
                    <a:pt x="190976" y="174498"/>
                  </a:lnTo>
                  <a:lnTo>
                    <a:pt x="189738" y="175736"/>
                  </a:lnTo>
                  <a:lnTo>
                    <a:pt x="189738" y="177736"/>
                  </a:lnTo>
                  <a:lnTo>
                    <a:pt x="194500" y="182403"/>
                  </a:lnTo>
                  <a:lnTo>
                    <a:pt x="195453" y="185833"/>
                  </a:lnTo>
                  <a:lnTo>
                    <a:pt x="195263" y="191738"/>
                  </a:lnTo>
                  <a:lnTo>
                    <a:pt x="195453" y="199168"/>
                  </a:lnTo>
                  <a:close/>
                  <a:moveTo>
                    <a:pt x="101441" y="22384"/>
                  </a:moveTo>
                  <a:lnTo>
                    <a:pt x="101822" y="20098"/>
                  </a:lnTo>
                  <a:lnTo>
                    <a:pt x="101346" y="18097"/>
                  </a:lnTo>
                  <a:lnTo>
                    <a:pt x="99632" y="17431"/>
                  </a:lnTo>
                  <a:lnTo>
                    <a:pt x="97536" y="17907"/>
                  </a:lnTo>
                  <a:lnTo>
                    <a:pt x="97345" y="20193"/>
                  </a:lnTo>
                  <a:lnTo>
                    <a:pt x="98012" y="22384"/>
                  </a:lnTo>
                  <a:lnTo>
                    <a:pt x="100108" y="23336"/>
                  </a:lnTo>
                  <a:lnTo>
                    <a:pt x="101441" y="22384"/>
                  </a:lnTo>
                  <a:close/>
                  <a:moveTo>
                    <a:pt x="135350" y="57055"/>
                  </a:moveTo>
                  <a:lnTo>
                    <a:pt x="132969" y="58484"/>
                  </a:lnTo>
                  <a:lnTo>
                    <a:pt x="130683" y="57817"/>
                  </a:lnTo>
                  <a:lnTo>
                    <a:pt x="130683" y="54387"/>
                  </a:lnTo>
                  <a:lnTo>
                    <a:pt x="132302" y="52959"/>
                  </a:lnTo>
                  <a:lnTo>
                    <a:pt x="134208" y="53054"/>
                  </a:lnTo>
                  <a:lnTo>
                    <a:pt x="136017" y="54293"/>
                  </a:lnTo>
                  <a:lnTo>
                    <a:pt x="135350" y="57055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7239644F-3501-1720-2558-D4B9AC88F78C}"/>
                </a:ext>
              </a:extLst>
            </p:cNvPr>
            <p:cNvSpPr/>
            <p:nvPr/>
          </p:nvSpPr>
          <p:spPr>
            <a:xfrm>
              <a:off x="5819775" y="7156132"/>
              <a:ext cx="20859" cy="18097"/>
            </a:xfrm>
            <a:custGeom>
              <a:avLst/>
              <a:gdLst>
                <a:gd name="connsiteX0" fmla="*/ 18669 w 20859"/>
                <a:gd name="connsiteY0" fmla="*/ 12192 h 18097"/>
                <a:gd name="connsiteX1" fmla="*/ 16859 w 20859"/>
                <a:gd name="connsiteY1" fmla="*/ 12764 h 18097"/>
                <a:gd name="connsiteX2" fmla="*/ 10954 w 20859"/>
                <a:gd name="connsiteY2" fmla="*/ 16288 h 18097"/>
                <a:gd name="connsiteX3" fmla="*/ 7620 w 20859"/>
                <a:gd name="connsiteY3" fmla="*/ 17526 h 18097"/>
                <a:gd name="connsiteX4" fmla="*/ 4572 w 20859"/>
                <a:gd name="connsiteY4" fmla="*/ 18098 h 18097"/>
                <a:gd name="connsiteX5" fmla="*/ 2191 w 20859"/>
                <a:gd name="connsiteY5" fmla="*/ 17812 h 18097"/>
                <a:gd name="connsiteX6" fmla="*/ 857 w 20859"/>
                <a:gd name="connsiteY6" fmla="*/ 15812 h 18097"/>
                <a:gd name="connsiteX7" fmla="*/ 953 w 20859"/>
                <a:gd name="connsiteY7" fmla="*/ 12573 h 18097"/>
                <a:gd name="connsiteX8" fmla="*/ 381 w 20859"/>
                <a:gd name="connsiteY8" fmla="*/ 9716 h 18097"/>
                <a:gd name="connsiteX9" fmla="*/ 0 w 20859"/>
                <a:gd name="connsiteY9" fmla="*/ 8191 h 18097"/>
                <a:gd name="connsiteX10" fmla="*/ 857 w 20859"/>
                <a:gd name="connsiteY10" fmla="*/ 4096 h 18097"/>
                <a:gd name="connsiteX11" fmla="*/ 2762 w 20859"/>
                <a:gd name="connsiteY11" fmla="*/ 1905 h 18097"/>
                <a:gd name="connsiteX12" fmla="*/ 5525 w 20859"/>
                <a:gd name="connsiteY12" fmla="*/ 0 h 18097"/>
                <a:gd name="connsiteX13" fmla="*/ 9811 w 20859"/>
                <a:gd name="connsiteY13" fmla="*/ 762 h 18097"/>
                <a:gd name="connsiteX14" fmla="*/ 18859 w 20859"/>
                <a:gd name="connsiteY14" fmla="*/ 3334 h 18097"/>
                <a:gd name="connsiteX15" fmla="*/ 20764 w 20859"/>
                <a:gd name="connsiteY15" fmla="*/ 5810 h 18097"/>
                <a:gd name="connsiteX16" fmla="*/ 20860 w 20859"/>
                <a:gd name="connsiteY16" fmla="*/ 7525 h 18097"/>
                <a:gd name="connsiteX17" fmla="*/ 19145 w 20859"/>
                <a:gd name="connsiteY17" fmla="*/ 10192 h 18097"/>
                <a:gd name="connsiteX18" fmla="*/ 18669 w 20859"/>
                <a:gd name="connsiteY18" fmla="*/ 12192 h 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859" h="18097">
                  <a:moveTo>
                    <a:pt x="18669" y="12192"/>
                  </a:moveTo>
                  <a:lnTo>
                    <a:pt x="16859" y="12764"/>
                  </a:lnTo>
                  <a:lnTo>
                    <a:pt x="10954" y="16288"/>
                  </a:lnTo>
                  <a:lnTo>
                    <a:pt x="7620" y="17526"/>
                  </a:lnTo>
                  <a:lnTo>
                    <a:pt x="4572" y="18098"/>
                  </a:lnTo>
                  <a:lnTo>
                    <a:pt x="2191" y="17812"/>
                  </a:lnTo>
                  <a:lnTo>
                    <a:pt x="857" y="15812"/>
                  </a:lnTo>
                  <a:lnTo>
                    <a:pt x="953" y="12573"/>
                  </a:lnTo>
                  <a:lnTo>
                    <a:pt x="381" y="9716"/>
                  </a:lnTo>
                  <a:lnTo>
                    <a:pt x="0" y="8191"/>
                  </a:lnTo>
                  <a:lnTo>
                    <a:pt x="857" y="4096"/>
                  </a:lnTo>
                  <a:lnTo>
                    <a:pt x="2762" y="1905"/>
                  </a:lnTo>
                  <a:lnTo>
                    <a:pt x="5525" y="0"/>
                  </a:lnTo>
                  <a:lnTo>
                    <a:pt x="9811" y="762"/>
                  </a:lnTo>
                  <a:lnTo>
                    <a:pt x="18859" y="3334"/>
                  </a:lnTo>
                  <a:lnTo>
                    <a:pt x="20764" y="5810"/>
                  </a:lnTo>
                  <a:lnTo>
                    <a:pt x="20860" y="7525"/>
                  </a:lnTo>
                  <a:lnTo>
                    <a:pt x="19145" y="10192"/>
                  </a:lnTo>
                  <a:lnTo>
                    <a:pt x="18669" y="12192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1B81B526-8FE7-3DB0-D5AA-A4A433549F62}"/>
                </a:ext>
              </a:extLst>
            </p:cNvPr>
            <p:cNvSpPr/>
            <p:nvPr/>
          </p:nvSpPr>
          <p:spPr>
            <a:xfrm>
              <a:off x="6979919" y="5297614"/>
              <a:ext cx="70008" cy="50768"/>
            </a:xfrm>
            <a:custGeom>
              <a:avLst/>
              <a:gdLst>
                <a:gd name="connsiteX0" fmla="*/ 30194 w 70008"/>
                <a:gd name="connsiteY0" fmla="*/ 7049 h 50768"/>
                <a:gd name="connsiteX1" fmla="*/ 32195 w 70008"/>
                <a:gd name="connsiteY1" fmla="*/ 7049 h 50768"/>
                <a:gd name="connsiteX2" fmla="*/ 33052 w 70008"/>
                <a:gd name="connsiteY2" fmla="*/ 6001 h 50768"/>
                <a:gd name="connsiteX3" fmla="*/ 36481 w 70008"/>
                <a:gd name="connsiteY3" fmla="*/ 6763 h 50768"/>
                <a:gd name="connsiteX4" fmla="*/ 41624 w 70008"/>
                <a:gd name="connsiteY4" fmla="*/ 11716 h 50768"/>
                <a:gd name="connsiteX5" fmla="*/ 42672 w 70008"/>
                <a:gd name="connsiteY5" fmla="*/ 14478 h 50768"/>
                <a:gd name="connsiteX6" fmla="*/ 46196 w 70008"/>
                <a:gd name="connsiteY6" fmla="*/ 15907 h 50768"/>
                <a:gd name="connsiteX7" fmla="*/ 47435 w 70008"/>
                <a:gd name="connsiteY7" fmla="*/ 18669 h 50768"/>
                <a:gd name="connsiteX8" fmla="*/ 43339 w 70008"/>
                <a:gd name="connsiteY8" fmla="*/ 27432 h 50768"/>
                <a:gd name="connsiteX9" fmla="*/ 40767 w 70008"/>
                <a:gd name="connsiteY9" fmla="*/ 27527 h 50768"/>
                <a:gd name="connsiteX10" fmla="*/ 38958 w 70008"/>
                <a:gd name="connsiteY10" fmla="*/ 26479 h 50768"/>
                <a:gd name="connsiteX11" fmla="*/ 35528 w 70008"/>
                <a:gd name="connsiteY11" fmla="*/ 27432 h 50768"/>
                <a:gd name="connsiteX12" fmla="*/ 33623 w 70008"/>
                <a:gd name="connsiteY12" fmla="*/ 29051 h 50768"/>
                <a:gd name="connsiteX13" fmla="*/ 32957 w 70008"/>
                <a:gd name="connsiteY13" fmla="*/ 32671 h 50768"/>
                <a:gd name="connsiteX14" fmla="*/ 33052 w 70008"/>
                <a:gd name="connsiteY14" fmla="*/ 40291 h 50768"/>
                <a:gd name="connsiteX15" fmla="*/ 18002 w 70008"/>
                <a:gd name="connsiteY15" fmla="*/ 41815 h 50768"/>
                <a:gd name="connsiteX16" fmla="*/ 14573 w 70008"/>
                <a:gd name="connsiteY16" fmla="*/ 39529 h 50768"/>
                <a:gd name="connsiteX17" fmla="*/ 9906 w 70008"/>
                <a:gd name="connsiteY17" fmla="*/ 22288 h 50768"/>
                <a:gd name="connsiteX18" fmla="*/ 10763 w 70008"/>
                <a:gd name="connsiteY18" fmla="*/ 17812 h 50768"/>
                <a:gd name="connsiteX19" fmla="*/ 14002 w 70008"/>
                <a:gd name="connsiteY19" fmla="*/ 15907 h 50768"/>
                <a:gd name="connsiteX20" fmla="*/ 16669 w 70008"/>
                <a:gd name="connsiteY20" fmla="*/ 15526 h 50768"/>
                <a:gd name="connsiteX21" fmla="*/ 17145 w 70008"/>
                <a:gd name="connsiteY21" fmla="*/ 24860 h 50768"/>
                <a:gd name="connsiteX22" fmla="*/ 21146 w 70008"/>
                <a:gd name="connsiteY22" fmla="*/ 23908 h 50768"/>
                <a:gd name="connsiteX23" fmla="*/ 22384 w 70008"/>
                <a:gd name="connsiteY23" fmla="*/ 17812 h 50768"/>
                <a:gd name="connsiteX24" fmla="*/ 22670 w 70008"/>
                <a:gd name="connsiteY24" fmla="*/ 13430 h 50768"/>
                <a:gd name="connsiteX25" fmla="*/ 21527 w 70008"/>
                <a:gd name="connsiteY25" fmla="*/ 11239 h 50768"/>
                <a:gd name="connsiteX26" fmla="*/ 18860 w 70008"/>
                <a:gd name="connsiteY26" fmla="*/ 9620 h 50768"/>
                <a:gd name="connsiteX27" fmla="*/ 17240 w 70008"/>
                <a:gd name="connsiteY27" fmla="*/ 6668 h 50768"/>
                <a:gd name="connsiteX28" fmla="*/ 19526 w 70008"/>
                <a:gd name="connsiteY28" fmla="*/ 2000 h 50768"/>
                <a:gd name="connsiteX29" fmla="*/ 23717 w 70008"/>
                <a:gd name="connsiteY29" fmla="*/ 0 h 50768"/>
                <a:gd name="connsiteX30" fmla="*/ 27337 w 70008"/>
                <a:gd name="connsiteY30" fmla="*/ 6191 h 50768"/>
                <a:gd name="connsiteX31" fmla="*/ 30194 w 70008"/>
                <a:gd name="connsiteY31" fmla="*/ 7049 h 50768"/>
                <a:gd name="connsiteX32" fmla="*/ 9239 w 70008"/>
                <a:gd name="connsiteY32" fmla="*/ 28194 h 50768"/>
                <a:gd name="connsiteX33" fmla="*/ 9525 w 70008"/>
                <a:gd name="connsiteY33" fmla="*/ 31147 h 50768"/>
                <a:gd name="connsiteX34" fmla="*/ 7144 w 70008"/>
                <a:gd name="connsiteY34" fmla="*/ 30385 h 50768"/>
                <a:gd name="connsiteX35" fmla="*/ 5239 w 70008"/>
                <a:gd name="connsiteY35" fmla="*/ 31337 h 50768"/>
                <a:gd name="connsiteX36" fmla="*/ 3905 w 70008"/>
                <a:gd name="connsiteY36" fmla="*/ 34957 h 50768"/>
                <a:gd name="connsiteX37" fmla="*/ 1143 w 70008"/>
                <a:gd name="connsiteY37" fmla="*/ 33623 h 50768"/>
                <a:gd name="connsiteX38" fmla="*/ 0 w 70008"/>
                <a:gd name="connsiteY38" fmla="*/ 28575 h 50768"/>
                <a:gd name="connsiteX39" fmla="*/ 2096 w 70008"/>
                <a:gd name="connsiteY39" fmla="*/ 20955 h 50768"/>
                <a:gd name="connsiteX40" fmla="*/ 7049 w 70008"/>
                <a:gd name="connsiteY40" fmla="*/ 20669 h 50768"/>
                <a:gd name="connsiteX41" fmla="*/ 9239 w 70008"/>
                <a:gd name="connsiteY41" fmla="*/ 28194 h 50768"/>
                <a:gd name="connsiteX42" fmla="*/ 70009 w 70008"/>
                <a:gd name="connsiteY42" fmla="*/ 47054 h 50768"/>
                <a:gd name="connsiteX43" fmla="*/ 69533 w 70008"/>
                <a:gd name="connsiteY43" fmla="*/ 50102 h 50768"/>
                <a:gd name="connsiteX44" fmla="*/ 64294 w 70008"/>
                <a:gd name="connsiteY44" fmla="*/ 50768 h 50768"/>
                <a:gd name="connsiteX45" fmla="*/ 62103 w 70008"/>
                <a:gd name="connsiteY45" fmla="*/ 48101 h 50768"/>
                <a:gd name="connsiteX46" fmla="*/ 57245 w 70008"/>
                <a:gd name="connsiteY46" fmla="*/ 48387 h 50768"/>
                <a:gd name="connsiteX47" fmla="*/ 56388 w 70008"/>
                <a:gd name="connsiteY47" fmla="*/ 47054 h 50768"/>
                <a:gd name="connsiteX48" fmla="*/ 58388 w 70008"/>
                <a:gd name="connsiteY48" fmla="*/ 44387 h 50768"/>
                <a:gd name="connsiteX49" fmla="*/ 62294 w 70008"/>
                <a:gd name="connsiteY49" fmla="*/ 42672 h 50768"/>
                <a:gd name="connsiteX50" fmla="*/ 67342 w 70008"/>
                <a:gd name="connsiteY50" fmla="*/ 43339 h 50768"/>
                <a:gd name="connsiteX51" fmla="*/ 70009 w 70008"/>
                <a:gd name="connsiteY51" fmla="*/ 47054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008" h="50768">
                  <a:moveTo>
                    <a:pt x="30194" y="7049"/>
                  </a:moveTo>
                  <a:lnTo>
                    <a:pt x="32195" y="7049"/>
                  </a:lnTo>
                  <a:lnTo>
                    <a:pt x="33052" y="6001"/>
                  </a:lnTo>
                  <a:lnTo>
                    <a:pt x="36481" y="6763"/>
                  </a:lnTo>
                  <a:lnTo>
                    <a:pt x="41624" y="11716"/>
                  </a:lnTo>
                  <a:lnTo>
                    <a:pt x="42672" y="14478"/>
                  </a:lnTo>
                  <a:lnTo>
                    <a:pt x="46196" y="15907"/>
                  </a:lnTo>
                  <a:lnTo>
                    <a:pt x="47435" y="18669"/>
                  </a:lnTo>
                  <a:lnTo>
                    <a:pt x="43339" y="27432"/>
                  </a:lnTo>
                  <a:lnTo>
                    <a:pt x="40767" y="27527"/>
                  </a:lnTo>
                  <a:lnTo>
                    <a:pt x="38958" y="26479"/>
                  </a:lnTo>
                  <a:lnTo>
                    <a:pt x="35528" y="27432"/>
                  </a:lnTo>
                  <a:lnTo>
                    <a:pt x="33623" y="29051"/>
                  </a:lnTo>
                  <a:lnTo>
                    <a:pt x="32957" y="32671"/>
                  </a:lnTo>
                  <a:lnTo>
                    <a:pt x="33052" y="40291"/>
                  </a:lnTo>
                  <a:lnTo>
                    <a:pt x="18002" y="41815"/>
                  </a:lnTo>
                  <a:lnTo>
                    <a:pt x="14573" y="39529"/>
                  </a:lnTo>
                  <a:lnTo>
                    <a:pt x="9906" y="22288"/>
                  </a:lnTo>
                  <a:lnTo>
                    <a:pt x="10763" y="17812"/>
                  </a:lnTo>
                  <a:lnTo>
                    <a:pt x="14002" y="15907"/>
                  </a:lnTo>
                  <a:lnTo>
                    <a:pt x="16669" y="15526"/>
                  </a:lnTo>
                  <a:lnTo>
                    <a:pt x="17145" y="24860"/>
                  </a:lnTo>
                  <a:lnTo>
                    <a:pt x="21146" y="23908"/>
                  </a:lnTo>
                  <a:lnTo>
                    <a:pt x="22384" y="17812"/>
                  </a:lnTo>
                  <a:lnTo>
                    <a:pt x="22670" y="13430"/>
                  </a:lnTo>
                  <a:lnTo>
                    <a:pt x="21527" y="11239"/>
                  </a:lnTo>
                  <a:lnTo>
                    <a:pt x="18860" y="9620"/>
                  </a:lnTo>
                  <a:lnTo>
                    <a:pt x="17240" y="6668"/>
                  </a:lnTo>
                  <a:lnTo>
                    <a:pt x="19526" y="2000"/>
                  </a:lnTo>
                  <a:lnTo>
                    <a:pt x="23717" y="0"/>
                  </a:lnTo>
                  <a:lnTo>
                    <a:pt x="27337" y="6191"/>
                  </a:lnTo>
                  <a:lnTo>
                    <a:pt x="30194" y="7049"/>
                  </a:lnTo>
                  <a:close/>
                  <a:moveTo>
                    <a:pt x="9239" y="28194"/>
                  </a:moveTo>
                  <a:lnTo>
                    <a:pt x="9525" y="31147"/>
                  </a:lnTo>
                  <a:lnTo>
                    <a:pt x="7144" y="30385"/>
                  </a:lnTo>
                  <a:lnTo>
                    <a:pt x="5239" y="31337"/>
                  </a:lnTo>
                  <a:lnTo>
                    <a:pt x="3905" y="34957"/>
                  </a:lnTo>
                  <a:lnTo>
                    <a:pt x="1143" y="33623"/>
                  </a:lnTo>
                  <a:lnTo>
                    <a:pt x="0" y="28575"/>
                  </a:lnTo>
                  <a:lnTo>
                    <a:pt x="2096" y="20955"/>
                  </a:lnTo>
                  <a:lnTo>
                    <a:pt x="7049" y="20669"/>
                  </a:lnTo>
                  <a:lnTo>
                    <a:pt x="9239" y="28194"/>
                  </a:lnTo>
                  <a:close/>
                  <a:moveTo>
                    <a:pt x="70009" y="47054"/>
                  </a:moveTo>
                  <a:lnTo>
                    <a:pt x="69533" y="50102"/>
                  </a:lnTo>
                  <a:lnTo>
                    <a:pt x="64294" y="50768"/>
                  </a:lnTo>
                  <a:lnTo>
                    <a:pt x="62103" y="48101"/>
                  </a:lnTo>
                  <a:lnTo>
                    <a:pt x="57245" y="48387"/>
                  </a:lnTo>
                  <a:lnTo>
                    <a:pt x="56388" y="47054"/>
                  </a:lnTo>
                  <a:lnTo>
                    <a:pt x="58388" y="44387"/>
                  </a:lnTo>
                  <a:lnTo>
                    <a:pt x="62294" y="42672"/>
                  </a:lnTo>
                  <a:lnTo>
                    <a:pt x="67342" y="43339"/>
                  </a:lnTo>
                  <a:lnTo>
                    <a:pt x="70009" y="47054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0CA795E5-D055-0A34-F7DD-DBC3427FB2C7}"/>
                </a:ext>
              </a:extLst>
            </p:cNvPr>
            <p:cNvSpPr/>
            <p:nvPr/>
          </p:nvSpPr>
          <p:spPr>
            <a:xfrm>
              <a:off x="6964680" y="7155751"/>
              <a:ext cx="112204" cy="254222"/>
            </a:xfrm>
            <a:custGeom>
              <a:avLst/>
              <a:gdLst>
                <a:gd name="connsiteX0" fmla="*/ 50197 w 112204"/>
                <a:gd name="connsiteY0" fmla="*/ 8667 h 254222"/>
                <a:gd name="connsiteX1" fmla="*/ 52768 w 112204"/>
                <a:gd name="connsiteY1" fmla="*/ 10668 h 254222"/>
                <a:gd name="connsiteX2" fmla="*/ 58007 w 112204"/>
                <a:gd name="connsiteY2" fmla="*/ 19241 h 254222"/>
                <a:gd name="connsiteX3" fmla="*/ 61531 w 112204"/>
                <a:gd name="connsiteY3" fmla="*/ 26765 h 254222"/>
                <a:gd name="connsiteX4" fmla="*/ 68389 w 112204"/>
                <a:gd name="connsiteY4" fmla="*/ 29337 h 254222"/>
                <a:gd name="connsiteX5" fmla="*/ 72295 w 112204"/>
                <a:gd name="connsiteY5" fmla="*/ 32290 h 254222"/>
                <a:gd name="connsiteX6" fmla="*/ 77248 w 112204"/>
                <a:gd name="connsiteY6" fmla="*/ 36766 h 254222"/>
                <a:gd name="connsiteX7" fmla="*/ 79629 w 112204"/>
                <a:gd name="connsiteY7" fmla="*/ 41243 h 254222"/>
                <a:gd name="connsiteX8" fmla="*/ 82963 w 112204"/>
                <a:gd name="connsiteY8" fmla="*/ 54864 h 254222"/>
                <a:gd name="connsiteX9" fmla="*/ 83344 w 112204"/>
                <a:gd name="connsiteY9" fmla="*/ 63055 h 254222"/>
                <a:gd name="connsiteX10" fmla="*/ 82391 w 112204"/>
                <a:gd name="connsiteY10" fmla="*/ 66866 h 254222"/>
                <a:gd name="connsiteX11" fmla="*/ 81534 w 112204"/>
                <a:gd name="connsiteY11" fmla="*/ 67818 h 254222"/>
                <a:gd name="connsiteX12" fmla="*/ 78486 w 112204"/>
                <a:gd name="connsiteY12" fmla="*/ 81153 h 254222"/>
                <a:gd name="connsiteX13" fmla="*/ 79248 w 112204"/>
                <a:gd name="connsiteY13" fmla="*/ 88011 h 254222"/>
                <a:gd name="connsiteX14" fmla="*/ 79153 w 112204"/>
                <a:gd name="connsiteY14" fmla="*/ 92487 h 254222"/>
                <a:gd name="connsiteX15" fmla="*/ 76581 w 112204"/>
                <a:gd name="connsiteY15" fmla="*/ 94202 h 254222"/>
                <a:gd name="connsiteX16" fmla="*/ 74866 w 112204"/>
                <a:gd name="connsiteY16" fmla="*/ 97060 h 254222"/>
                <a:gd name="connsiteX17" fmla="*/ 77629 w 112204"/>
                <a:gd name="connsiteY17" fmla="*/ 108109 h 254222"/>
                <a:gd name="connsiteX18" fmla="*/ 77343 w 112204"/>
                <a:gd name="connsiteY18" fmla="*/ 112776 h 254222"/>
                <a:gd name="connsiteX19" fmla="*/ 77438 w 112204"/>
                <a:gd name="connsiteY19" fmla="*/ 118205 h 254222"/>
                <a:gd name="connsiteX20" fmla="*/ 82486 w 112204"/>
                <a:gd name="connsiteY20" fmla="*/ 130493 h 254222"/>
                <a:gd name="connsiteX21" fmla="*/ 85439 w 112204"/>
                <a:gd name="connsiteY21" fmla="*/ 134302 h 254222"/>
                <a:gd name="connsiteX22" fmla="*/ 88106 w 112204"/>
                <a:gd name="connsiteY22" fmla="*/ 136112 h 254222"/>
                <a:gd name="connsiteX23" fmla="*/ 91535 w 112204"/>
                <a:gd name="connsiteY23" fmla="*/ 147447 h 254222"/>
                <a:gd name="connsiteX24" fmla="*/ 93535 w 112204"/>
                <a:gd name="connsiteY24" fmla="*/ 149352 h 254222"/>
                <a:gd name="connsiteX25" fmla="*/ 101917 w 112204"/>
                <a:gd name="connsiteY25" fmla="*/ 148304 h 254222"/>
                <a:gd name="connsiteX26" fmla="*/ 105918 w 112204"/>
                <a:gd name="connsiteY26" fmla="*/ 149543 h 254222"/>
                <a:gd name="connsiteX27" fmla="*/ 107537 w 112204"/>
                <a:gd name="connsiteY27" fmla="*/ 152209 h 254222"/>
                <a:gd name="connsiteX28" fmla="*/ 107918 w 112204"/>
                <a:gd name="connsiteY28" fmla="*/ 154019 h 254222"/>
                <a:gd name="connsiteX29" fmla="*/ 107347 w 112204"/>
                <a:gd name="connsiteY29" fmla="*/ 160306 h 254222"/>
                <a:gd name="connsiteX30" fmla="*/ 109442 w 112204"/>
                <a:gd name="connsiteY30" fmla="*/ 165163 h 254222"/>
                <a:gd name="connsiteX31" fmla="*/ 112204 w 112204"/>
                <a:gd name="connsiteY31" fmla="*/ 170212 h 254222"/>
                <a:gd name="connsiteX32" fmla="*/ 112204 w 112204"/>
                <a:gd name="connsiteY32" fmla="*/ 173260 h 254222"/>
                <a:gd name="connsiteX33" fmla="*/ 110299 w 112204"/>
                <a:gd name="connsiteY33" fmla="*/ 178212 h 254222"/>
                <a:gd name="connsiteX34" fmla="*/ 106966 w 112204"/>
                <a:gd name="connsiteY34" fmla="*/ 184023 h 254222"/>
                <a:gd name="connsiteX35" fmla="*/ 102584 w 112204"/>
                <a:gd name="connsiteY35" fmla="*/ 186214 h 254222"/>
                <a:gd name="connsiteX36" fmla="*/ 97726 w 112204"/>
                <a:gd name="connsiteY36" fmla="*/ 188119 h 254222"/>
                <a:gd name="connsiteX37" fmla="*/ 95440 w 112204"/>
                <a:gd name="connsiteY37" fmla="*/ 192595 h 254222"/>
                <a:gd name="connsiteX38" fmla="*/ 94297 w 112204"/>
                <a:gd name="connsiteY38" fmla="*/ 197358 h 254222"/>
                <a:gd name="connsiteX39" fmla="*/ 92107 w 112204"/>
                <a:gd name="connsiteY39" fmla="*/ 200882 h 254222"/>
                <a:gd name="connsiteX40" fmla="*/ 90773 w 112204"/>
                <a:gd name="connsiteY40" fmla="*/ 204788 h 254222"/>
                <a:gd name="connsiteX41" fmla="*/ 88678 w 112204"/>
                <a:gd name="connsiteY41" fmla="*/ 212693 h 254222"/>
                <a:gd name="connsiteX42" fmla="*/ 88201 w 112204"/>
                <a:gd name="connsiteY42" fmla="*/ 215551 h 254222"/>
                <a:gd name="connsiteX43" fmla="*/ 84963 w 112204"/>
                <a:gd name="connsiteY43" fmla="*/ 218504 h 254222"/>
                <a:gd name="connsiteX44" fmla="*/ 79915 w 112204"/>
                <a:gd name="connsiteY44" fmla="*/ 219646 h 254222"/>
                <a:gd name="connsiteX45" fmla="*/ 75342 w 112204"/>
                <a:gd name="connsiteY45" fmla="*/ 219932 h 254222"/>
                <a:gd name="connsiteX46" fmla="*/ 72295 w 112204"/>
                <a:gd name="connsiteY46" fmla="*/ 221266 h 254222"/>
                <a:gd name="connsiteX47" fmla="*/ 70675 w 112204"/>
                <a:gd name="connsiteY47" fmla="*/ 223933 h 254222"/>
                <a:gd name="connsiteX48" fmla="*/ 67818 w 112204"/>
                <a:gd name="connsiteY48" fmla="*/ 226123 h 254222"/>
                <a:gd name="connsiteX49" fmla="*/ 66008 w 112204"/>
                <a:gd name="connsiteY49" fmla="*/ 227076 h 254222"/>
                <a:gd name="connsiteX50" fmla="*/ 66104 w 112204"/>
                <a:gd name="connsiteY50" fmla="*/ 229457 h 254222"/>
                <a:gd name="connsiteX51" fmla="*/ 68199 w 112204"/>
                <a:gd name="connsiteY51" fmla="*/ 234505 h 254222"/>
                <a:gd name="connsiteX52" fmla="*/ 70580 w 112204"/>
                <a:gd name="connsiteY52" fmla="*/ 238601 h 254222"/>
                <a:gd name="connsiteX53" fmla="*/ 70580 w 112204"/>
                <a:gd name="connsiteY53" fmla="*/ 241840 h 254222"/>
                <a:gd name="connsiteX54" fmla="*/ 69437 w 112204"/>
                <a:gd name="connsiteY54" fmla="*/ 242697 h 254222"/>
                <a:gd name="connsiteX55" fmla="*/ 65722 w 112204"/>
                <a:gd name="connsiteY55" fmla="*/ 242316 h 254222"/>
                <a:gd name="connsiteX56" fmla="*/ 64960 w 112204"/>
                <a:gd name="connsiteY56" fmla="*/ 243554 h 254222"/>
                <a:gd name="connsiteX57" fmla="*/ 64579 w 112204"/>
                <a:gd name="connsiteY57" fmla="*/ 247174 h 254222"/>
                <a:gd name="connsiteX58" fmla="*/ 63532 w 112204"/>
                <a:gd name="connsiteY58" fmla="*/ 250222 h 254222"/>
                <a:gd name="connsiteX59" fmla="*/ 62008 w 112204"/>
                <a:gd name="connsiteY59" fmla="*/ 252126 h 254222"/>
                <a:gd name="connsiteX60" fmla="*/ 59341 w 112204"/>
                <a:gd name="connsiteY60" fmla="*/ 254222 h 254222"/>
                <a:gd name="connsiteX61" fmla="*/ 54483 w 112204"/>
                <a:gd name="connsiteY61" fmla="*/ 253555 h 254222"/>
                <a:gd name="connsiteX62" fmla="*/ 49911 w 112204"/>
                <a:gd name="connsiteY62" fmla="*/ 250412 h 254222"/>
                <a:gd name="connsiteX63" fmla="*/ 47530 w 112204"/>
                <a:gd name="connsiteY63" fmla="*/ 249460 h 254222"/>
                <a:gd name="connsiteX64" fmla="*/ 46196 w 112204"/>
                <a:gd name="connsiteY64" fmla="*/ 249555 h 254222"/>
                <a:gd name="connsiteX65" fmla="*/ 45815 w 112204"/>
                <a:gd name="connsiteY65" fmla="*/ 241935 h 254222"/>
                <a:gd name="connsiteX66" fmla="*/ 43815 w 112204"/>
                <a:gd name="connsiteY66" fmla="*/ 236029 h 254222"/>
                <a:gd name="connsiteX67" fmla="*/ 36576 w 112204"/>
                <a:gd name="connsiteY67" fmla="*/ 221742 h 254222"/>
                <a:gd name="connsiteX68" fmla="*/ 13049 w 112204"/>
                <a:gd name="connsiteY68" fmla="*/ 207836 h 254222"/>
                <a:gd name="connsiteX69" fmla="*/ 7525 w 112204"/>
                <a:gd name="connsiteY69" fmla="*/ 201549 h 254222"/>
                <a:gd name="connsiteX70" fmla="*/ 5143 w 112204"/>
                <a:gd name="connsiteY70" fmla="*/ 196310 h 254222"/>
                <a:gd name="connsiteX71" fmla="*/ 2667 w 112204"/>
                <a:gd name="connsiteY71" fmla="*/ 191357 h 254222"/>
                <a:gd name="connsiteX72" fmla="*/ 5048 w 112204"/>
                <a:gd name="connsiteY72" fmla="*/ 191167 h 254222"/>
                <a:gd name="connsiteX73" fmla="*/ 7334 w 112204"/>
                <a:gd name="connsiteY73" fmla="*/ 192500 h 254222"/>
                <a:gd name="connsiteX74" fmla="*/ 10287 w 112204"/>
                <a:gd name="connsiteY74" fmla="*/ 193929 h 254222"/>
                <a:gd name="connsiteX75" fmla="*/ 11430 w 112204"/>
                <a:gd name="connsiteY75" fmla="*/ 191452 h 254222"/>
                <a:gd name="connsiteX76" fmla="*/ 10192 w 112204"/>
                <a:gd name="connsiteY76" fmla="*/ 186023 h 254222"/>
                <a:gd name="connsiteX77" fmla="*/ 4096 w 112204"/>
                <a:gd name="connsiteY77" fmla="*/ 173260 h 254222"/>
                <a:gd name="connsiteX78" fmla="*/ 3619 w 112204"/>
                <a:gd name="connsiteY78" fmla="*/ 169736 h 254222"/>
                <a:gd name="connsiteX79" fmla="*/ 6667 w 112204"/>
                <a:gd name="connsiteY79" fmla="*/ 159068 h 254222"/>
                <a:gd name="connsiteX80" fmla="*/ 11621 w 112204"/>
                <a:gd name="connsiteY80" fmla="*/ 146971 h 254222"/>
                <a:gd name="connsiteX81" fmla="*/ 11239 w 112204"/>
                <a:gd name="connsiteY81" fmla="*/ 132397 h 254222"/>
                <a:gd name="connsiteX82" fmla="*/ 12763 w 112204"/>
                <a:gd name="connsiteY82" fmla="*/ 121253 h 254222"/>
                <a:gd name="connsiteX83" fmla="*/ 11049 w 112204"/>
                <a:gd name="connsiteY83" fmla="*/ 114109 h 254222"/>
                <a:gd name="connsiteX84" fmla="*/ 10287 w 112204"/>
                <a:gd name="connsiteY84" fmla="*/ 105251 h 254222"/>
                <a:gd name="connsiteX85" fmla="*/ 13906 w 112204"/>
                <a:gd name="connsiteY85" fmla="*/ 93440 h 254222"/>
                <a:gd name="connsiteX86" fmla="*/ 16954 w 112204"/>
                <a:gd name="connsiteY86" fmla="*/ 90583 h 254222"/>
                <a:gd name="connsiteX87" fmla="*/ 18955 w 112204"/>
                <a:gd name="connsiteY87" fmla="*/ 86868 h 254222"/>
                <a:gd name="connsiteX88" fmla="*/ 19050 w 112204"/>
                <a:gd name="connsiteY88" fmla="*/ 74200 h 254222"/>
                <a:gd name="connsiteX89" fmla="*/ 12001 w 112204"/>
                <a:gd name="connsiteY89" fmla="*/ 68389 h 254222"/>
                <a:gd name="connsiteX90" fmla="*/ 4000 w 112204"/>
                <a:gd name="connsiteY90" fmla="*/ 67246 h 254222"/>
                <a:gd name="connsiteX91" fmla="*/ 4191 w 112204"/>
                <a:gd name="connsiteY91" fmla="*/ 62960 h 254222"/>
                <a:gd name="connsiteX92" fmla="*/ 5143 w 112204"/>
                <a:gd name="connsiteY92" fmla="*/ 56197 h 254222"/>
                <a:gd name="connsiteX93" fmla="*/ 4572 w 112204"/>
                <a:gd name="connsiteY93" fmla="*/ 53911 h 254222"/>
                <a:gd name="connsiteX94" fmla="*/ 5143 w 112204"/>
                <a:gd name="connsiteY94" fmla="*/ 50006 h 254222"/>
                <a:gd name="connsiteX95" fmla="*/ 3238 w 112204"/>
                <a:gd name="connsiteY95" fmla="*/ 44862 h 254222"/>
                <a:gd name="connsiteX96" fmla="*/ 0 w 112204"/>
                <a:gd name="connsiteY96" fmla="*/ 41148 h 254222"/>
                <a:gd name="connsiteX97" fmla="*/ 3143 w 112204"/>
                <a:gd name="connsiteY97" fmla="*/ 34480 h 254222"/>
                <a:gd name="connsiteX98" fmla="*/ 7620 w 112204"/>
                <a:gd name="connsiteY98" fmla="*/ 26479 h 254222"/>
                <a:gd name="connsiteX99" fmla="*/ 11811 w 112204"/>
                <a:gd name="connsiteY99" fmla="*/ 20193 h 254222"/>
                <a:gd name="connsiteX100" fmla="*/ 16954 w 112204"/>
                <a:gd name="connsiteY100" fmla="*/ 13525 h 254222"/>
                <a:gd name="connsiteX101" fmla="*/ 20288 w 112204"/>
                <a:gd name="connsiteY101" fmla="*/ 7144 h 254222"/>
                <a:gd name="connsiteX102" fmla="*/ 24003 w 112204"/>
                <a:gd name="connsiteY102" fmla="*/ 1619 h 254222"/>
                <a:gd name="connsiteX103" fmla="*/ 27051 w 112204"/>
                <a:gd name="connsiteY103" fmla="*/ 0 h 254222"/>
                <a:gd name="connsiteX104" fmla="*/ 28670 w 112204"/>
                <a:gd name="connsiteY104" fmla="*/ 1143 h 254222"/>
                <a:gd name="connsiteX105" fmla="*/ 29527 w 112204"/>
                <a:gd name="connsiteY105" fmla="*/ 3524 h 254222"/>
                <a:gd name="connsiteX106" fmla="*/ 29337 w 112204"/>
                <a:gd name="connsiteY106" fmla="*/ 10668 h 254222"/>
                <a:gd name="connsiteX107" fmla="*/ 30385 w 112204"/>
                <a:gd name="connsiteY107" fmla="*/ 13049 h 254222"/>
                <a:gd name="connsiteX108" fmla="*/ 32575 w 112204"/>
                <a:gd name="connsiteY108" fmla="*/ 14859 h 254222"/>
                <a:gd name="connsiteX109" fmla="*/ 37147 w 112204"/>
                <a:gd name="connsiteY109" fmla="*/ 14001 h 254222"/>
                <a:gd name="connsiteX110" fmla="*/ 42196 w 112204"/>
                <a:gd name="connsiteY110" fmla="*/ 12192 h 254222"/>
                <a:gd name="connsiteX111" fmla="*/ 49054 w 112204"/>
                <a:gd name="connsiteY111" fmla="*/ 8477 h 254222"/>
                <a:gd name="connsiteX112" fmla="*/ 50197 w 112204"/>
                <a:gd name="connsiteY112" fmla="*/ 8667 h 254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112204" h="254222">
                  <a:moveTo>
                    <a:pt x="50197" y="8667"/>
                  </a:moveTo>
                  <a:lnTo>
                    <a:pt x="52768" y="10668"/>
                  </a:lnTo>
                  <a:lnTo>
                    <a:pt x="58007" y="19241"/>
                  </a:lnTo>
                  <a:lnTo>
                    <a:pt x="61531" y="26765"/>
                  </a:lnTo>
                  <a:lnTo>
                    <a:pt x="68389" y="29337"/>
                  </a:lnTo>
                  <a:lnTo>
                    <a:pt x="72295" y="32290"/>
                  </a:lnTo>
                  <a:lnTo>
                    <a:pt x="77248" y="36766"/>
                  </a:lnTo>
                  <a:lnTo>
                    <a:pt x="79629" y="41243"/>
                  </a:lnTo>
                  <a:lnTo>
                    <a:pt x="82963" y="54864"/>
                  </a:lnTo>
                  <a:lnTo>
                    <a:pt x="83344" y="63055"/>
                  </a:lnTo>
                  <a:lnTo>
                    <a:pt x="82391" y="66866"/>
                  </a:lnTo>
                  <a:lnTo>
                    <a:pt x="81534" y="67818"/>
                  </a:lnTo>
                  <a:lnTo>
                    <a:pt x="78486" y="81153"/>
                  </a:lnTo>
                  <a:lnTo>
                    <a:pt x="79248" y="88011"/>
                  </a:lnTo>
                  <a:lnTo>
                    <a:pt x="79153" y="92487"/>
                  </a:lnTo>
                  <a:lnTo>
                    <a:pt x="76581" y="94202"/>
                  </a:lnTo>
                  <a:lnTo>
                    <a:pt x="74866" y="97060"/>
                  </a:lnTo>
                  <a:lnTo>
                    <a:pt x="77629" y="108109"/>
                  </a:lnTo>
                  <a:lnTo>
                    <a:pt x="77343" y="112776"/>
                  </a:lnTo>
                  <a:lnTo>
                    <a:pt x="77438" y="118205"/>
                  </a:lnTo>
                  <a:lnTo>
                    <a:pt x="82486" y="130493"/>
                  </a:lnTo>
                  <a:lnTo>
                    <a:pt x="85439" y="134302"/>
                  </a:lnTo>
                  <a:lnTo>
                    <a:pt x="88106" y="136112"/>
                  </a:lnTo>
                  <a:lnTo>
                    <a:pt x="91535" y="147447"/>
                  </a:lnTo>
                  <a:lnTo>
                    <a:pt x="93535" y="149352"/>
                  </a:lnTo>
                  <a:lnTo>
                    <a:pt x="101917" y="148304"/>
                  </a:lnTo>
                  <a:lnTo>
                    <a:pt x="105918" y="149543"/>
                  </a:lnTo>
                  <a:lnTo>
                    <a:pt x="107537" y="152209"/>
                  </a:lnTo>
                  <a:lnTo>
                    <a:pt x="107918" y="154019"/>
                  </a:lnTo>
                  <a:lnTo>
                    <a:pt x="107347" y="160306"/>
                  </a:lnTo>
                  <a:lnTo>
                    <a:pt x="109442" y="165163"/>
                  </a:lnTo>
                  <a:lnTo>
                    <a:pt x="112204" y="170212"/>
                  </a:lnTo>
                  <a:lnTo>
                    <a:pt x="112204" y="173260"/>
                  </a:lnTo>
                  <a:lnTo>
                    <a:pt x="110299" y="178212"/>
                  </a:lnTo>
                  <a:lnTo>
                    <a:pt x="106966" y="184023"/>
                  </a:lnTo>
                  <a:lnTo>
                    <a:pt x="102584" y="186214"/>
                  </a:lnTo>
                  <a:lnTo>
                    <a:pt x="97726" y="188119"/>
                  </a:lnTo>
                  <a:lnTo>
                    <a:pt x="95440" y="192595"/>
                  </a:lnTo>
                  <a:lnTo>
                    <a:pt x="94297" y="197358"/>
                  </a:lnTo>
                  <a:lnTo>
                    <a:pt x="92107" y="200882"/>
                  </a:lnTo>
                  <a:lnTo>
                    <a:pt x="90773" y="204788"/>
                  </a:lnTo>
                  <a:lnTo>
                    <a:pt x="88678" y="212693"/>
                  </a:lnTo>
                  <a:lnTo>
                    <a:pt x="88201" y="215551"/>
                  </a:lnTo>
                  <a:lnTo>
                    <a:pt x="84963" y="218504"/>
                  </a:lnTo>
                  <a:lnTo>
                    <a:pt x="79915" y="219646"/>
                  </a:lnTo>
                  <a:lnTo>
                    <a:pt x="75342" y="219932"/>
                  </a:lnTo>
                  <a:lnTo>
                    <a:pt x="72295" y="221266"/>
                  </a:lnTo>
                  <a:lnTo>
                    <a:pt x="70675" y="223933"/>
                  </a:lnTo>
                  <a:lnTo>
                    <a:pt x="67818" y="226123"/>
                  </a:lnTo>
                  <a:lnTo>
                    <a:pt x="66008" y="227076"/>
                  </a:lnTo>
                  <a:lnTo>
                    <a:pt x="66104" y="229457"/>
                  </a:lnTo>
                  <a:lnTo>
                    <a:pt x="68199" y="234505"/>
                  </a:lnTo>
                  <a:lnTo>
                    <a:pt x="70580" y="238601"/>
                  </a:lnTo>
                  <a:lnTo>
                    <a:pt x="70580" y="241840"/>
                  </a:lnTo>
                  <a:lnTo>
                    <a:pt x="69437" y="242697"/>
                  </a:lnTo>
                  <a:lnTo>
                    <a:pt x="65722" y="242316"/>
                  </a:lnTo>
                  <a:lnTo>
                    <a:pt x="64960" y="243554"/>
                  </a:lnTo>
                  <a:lnTo>
                    <a:pt x="64579" y="247174"/>
                  </a:lnTo>
                  <a:lnTo>
                    <a:pt x="63532" y="250222"/>
                  </a:lnTo>
                  <a:lnTo>
                    <a:pt x="62008" y="252126"/>
                  </a:lnTo>
                  <a:lnTo>
                    <a:pt x="59341" y="254222"/>
                  </a:lnTo>
                  <a:lnTo>
                    <a:pt x="54483" y="253555"/>
                  </a:lnTo>
                  <a:lnTo>
                    <a:pt x="49911" y="250412"/>
                  </a:lnTo>
                  <a:lnTo>
                    <a:pt x="47530" y="249460"/>
                  </a:lnTo>
                  <a:lnTo>
                    <a:pt x="46196" y="249555"/>
                  </a:lnTo>
                  <a:lnTo>
                    <a:pt x="45815" y="241935"/>
                  </a:lnTo>
                  <a:lnTo>
                    <a:pt x="43815" y="236029"/>
                  </a:lnTo>
                  <a:lnTo>
                    <a:pt x="36576" y="221742"/>
                  </a:lnTo>
                  <a:lnTo>
                    <a:pt x="13049" y="207836"/>
                  </a:lnTo>
                  <a:lnTo>
                    <a:pt x="7525" y="201549"/>
                  </a:lnTo>
                  <a:lnTo>
                    <a:pt x="5143" y="196310"/>
                  </a:lnTo>
                  <a:lnTo>
                    <a:pt x="2667" y="191357"/>
                  </a:lnTo>
                  <a:lnTo>
                    <a:pt x="5048" y="191167"/>
                  </a:lnTo>
                  <a:lnTo>
                    <a:pt x="7334" y="192500"/>
                  </a:lnTo>
                  <a:lnTo>
                    <a:pt x="10287" y="193929"/>
                  </a:lnTo>
                  <a:lnTo>
                    <a:pt x="11430" y="191452"/>
                  </a:lnTo>
                  <a:lnTo>
                    <a:pt x="10192" y="186023"/>
                  </a:lnTo>
                  <a:lnTo>
                    <a:pt x="4096" y="173260"/>
                  </a:lnTo>
                  <a:lnTo>
                    <a:pt x="3619" y="169736"/>
                  </a:lnTo>
                  <a:lnTo>
                    <a:pt x="6667" y="159068"/>
                  </a:lnTo>
                  <a:lnTo>
                    <a:pt x="11621" y="146971"/>
                  </a:lnTo>
                  <a:lnTo>
                    <a:pt x="11239" y="132397"/>
                  </a:lnTo>
                  <a:lnTo>
                    <a:pt x="12763" y="121253"/>
                  </a:lnTo>
                  <a:lnTo>
                    <a:pt x="11049" y="114109"/>
                  </a:lnTo>
                  <a:lnTo>
                    <a:pt x="10287" y="105251"/>
                  </a:lnTo>
                  <a:lnTo>
                    <a:pt x="13906" y="93440"/>
                  </a:lnTo>
                  <a:lnTo>
                    <a:pt x="16954" y="90583"/>
                  </a:lnTo>
                  <a:lnTo>
                    <a:pt x="18955" y="86868"/>
                  </a:lnTo>
                  <a:lnTo>
                    <a:pt x="19050" y="74200"/>
                  </a:lnTo>
                  <a:lnTo>
                    <a:pt x="12001" y="68389"/>
                  </a:lnTo>
                  <a:lnTo>
                    <a:pt x="4000" y="67246"/>
                  </a:lnTo>
                  <a:lnTo>
                    <a:pt x="4191" y="62960"/>
                  </a:lnTo>
                  <a:lnTo>
                    <a:pt x="5143" y="56197"/>
                  </a:lnTo>
                  <a:lnTo>
                    <a:pt x="4572" y="53911"/>
                  </a:lnTo>
                  <a:lnTo>
                    <a:pt x="5143" y="50006"/>
                  </a:lnTo>
                  <a:lnTo>
                    <a:pt x="3238" y="44862"/>
                  </a:lnTo>
                  <a:lnTo>
                    <a:pt x="0" y="41148"/>
                  </a:lnTo>
                  <a:lnTo>
                    <a:pt x="3143" y="34480"/>
                  </a:lnTo>
                  <a:lnTo>
                    <a:pt x="7620" y="26479"/>
                  </a:lnTo>
                  <a:lnTo>
                    <a:pt x="11811" y="20193"/>
                  </a:lnTo>
                  <a:lnTo>
                    <a:pt x="16954" y="13525"/>
                  </a:lnTo>
                  <a:lnTo>
                    <a:pt x="20288" y="7144"/>
                  </a:lnTo>
                  <a:lnTo>
                    <a:pt x="24003" y="1619"/>
                  </a:lnTo>
                  <a:lnTo>
                    <a:pt x="27051" y="0"/>
                  </a:lnTo>
                  <a:lnTo>
                    <a:pt x="28670" y="1143"/>
                  </a:lnTo>
                  <a:lnTo>
                    <a:pt x="29527" y="3524"/>
                  </a:lnTo>
                  <a:lnTo>
                    <a:pt x="29337" y="10668"/>
                  </a:lnTo>
                  <a:lnTo>
                    <a:pt x="30385" y="13049"/>
                  </a:lnTo>
                  <a:lnTo>
                    <a:pt x="32575" y="14859"/>
                  </a:lnTo>
                  <a:lnTo>
                    <a:pt x="37147" y="14001"/>
                  </a:lnTo>
                  <a:lnTo>
                    <a:pt x="42196" y="12192"/>
                  </a:lnTo>
                  <a:lnTo>
                    <a:pt x="49054" y="8477"/>
                  </a:lnTo>
                  <a:lnTo>
                    <a:pt x="50197" y="8667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C9DA22A0-9478-6B44-0B32-693E248936AE}"/>
                </a:ext>
              </a:extLst>
            </p:cNvPr>
            <p:cNvSpPr/>
            <p:nvPr/>
          </p:nvSpPr>
          <p:spPr>
            <a:xfrm>
              <a:off x="6153816" y="6755415"/>
              <a:ext cx="759904" cy="895636"/>
            </a:xfrm>
            <a:custGeom>
              <a:avLst/>
              <a:gdLst>
                <a:gd name="connsiteX0" fmla="*/ 347567 w 759904"/>
                <a:gd name="connsiteY0" fmla="*/ 890111 h 895636"/>
                <a:gd name="connsiteX1" fmla="*/ 344519 w 759904"/>
                <a:gd name="connsiteY1" fmla="*/ 891064 h 895636"/>
                <a:gd name="connsiteX2" fmla="*/ 340519 w 759904"/>
                <a:gd name="connsiteY2" fmla="*/ 888302 h 895636"/>
                <a:gd name="connsiteX3" fmla="*/ 340233 w 759904"/>
                <a:gd name="connsiteY3" fmla="*/ 884397 h 895636"/>
                <a:gd name="connsiteX4" fmla="*/ 340995 w 759904"/>
                <a:gd name="connsiteY4" fmla="*/ 883254 h 895636"/>
                <a:gd name="connsiteX5" fmla="*/ 345853 w 759904"/>
                <a:gd name="connsiteY5" fmla="*/ 885063 h 895636"/>
                <a:gd name="connsiteX6" fmla="*/ 347377 w 759904"/>
                <a:gd name="connsiteY6" fmla="*/ 888588 h 895636"/>
                <a:gd name="connsiteX7" fmla="*/ 347567 w 759904"/>
                <a:gd name="connsiteY7" fmla="*/ 890111 h 895636"/>
                <a:gd name="connsiteX8" fmla="*/ 573500 w 759904"/>
                <a:gd name="connsiteY8" fmla="*/ 772287 h 895636"/>
                <a:gd name="connsiteX9" fmla="*/ 569119 w 759904"/>
                <a:gd name="connsiteY9" fmla="*/ 781527 h 895636"/>
                <a:gd name="connsiteX10" fmla="*/ 567023 w 759904"/>
                <a:gd name="connsiteY10" fmla="*/ 785051 h 895636"/>
                <a:gd name="connsiteX11" fmla="*/ 551593 w 759904"/>
                <a:gd name="connsiteY11" fmla="*/ 807625 h 895636"/>
                <a:gd name="connsiteX12" fmla="*/ 549783 w 759904"/>
                <a:gd name="connsiteY12" fmla="*/ 812864 h 895636"/>
                <a:gd name="connsiteX13" fmla="*/ 548735 w 759904"/>
                <a:gd name="connsiteY13" fmla="*/ 818483 h 895636"/>
                <a:gd name="connsiteX14" fmla="*/ 547116 w 759904"/>
                <a:gd name="connsiteY14" fmla="*/ 823436 h 895636"/>
                <a:gd name="connsiteX15" fmla="*/ 544925 w 759904"/>
                <a:gd name="connsiteY15" fmla="*/ 828008 h 895636"/>
                <a:gd name="connsiteX16" fmla="*/ 542925 w 759904"/>
                <a:gd name="connsiteY16" fmla="*/ 833914 h 895636"/>
                <a:gd name="connsiteX17" fmla="*/ 543306 w 759904"/>
                <a:gd name="connsiteY17" fmla="*/ 840581 h 895636"/>
                <a:gd name="connsiteX18" fmla="*/ 544068 w 759904"/>
                <a:gd name="connsiteY18" fmla="*/ 843915 h 895636"/>
                <a:gd name="connsiteX19" fmla="*/ 545878 w 759904"/>
                <a:gd name="connsiteY19" fmla="*/ 846011 h 895636"/>
                <a:gd name="connsiteX20" fmla="*/ 548926 w 759904"/>
                <a:gd name="connsiteY20" fmla="*/ 848106 h 895636"/>
                <a:gd name="connsiteX21" fmla="*/ 551307 w 759904"/>
                <a:gd name="connsiteY21" fmla="*/ 851154 h 895636"/>
                <a:gd name="connsiteX22" fmla="*/ 547688 w 759904"/>
                <a:gd name="connsiteY22" fmla="*/ 854012 h 895636"/>
                <a:gd name="connsiteX23" fmla="*/ 551688 w 759904"/>
                <a:gd name="connsiteY23" fmla="*/ 859631 h 895636"/>
                <a:gd name="connsiteX24" fmla="*/ 555022 w 759904"/>
                <a:gd name="connsiteY24" fmla="*/ 862965 h 895636"/>
                <a:gd name="connsiteX25" fmla="*/ 555498 w 759904"/>
                <a:gd name="connsiteY25" fmla="*/ 866299 h 895636"/>
                <a:gd name="connsiteX26" fmla="*/ 555403 w 759904"/>
                <a:gd name="connsiteY26" fmla="*/ 869633 h 895636"/>
                <a:gd name="connsiteX27" fmla="*/ 548449 w 759904"/>
                <a:gd name="connsiteY27" fmla="*/ 875919 h 895636"/>
                <a:gd name="connsiteX28" fmla="*/ 545687 w 759904"/>
                <a:gd name="connsiteY28" fmla="*/ 879443 h 895636"/>
                <a:gd name="connsiteX29" fmla="*/ 543973 w 759904"/>
                <a:gd name="connsiteY29" fmla="*/ 883539 h 895636"/>
                <a:gd name="connsiteX30" fmla="*/ 543211 w 759904"/>
                <a:gd name="connsiteY30" fmla="*/ 887921 h 895636"/>
                <a:gd name="connsiteX31" fmla="*/ 543973 w 759904"/>
                <a:gd name="connsiteY31" fmla="*/ 891826 h 895636"/>
                <a:gd name="connsiteX32" fmla="*/ 543782 w 759904"/>
                <a:gd name="connsiteY32" fmla="*/ 895636 h 895636"/>
                <a:gd name="connsiteX33" fmla="*/ 536734 w 759904"/>
                <a:gd name="connsiteY33" fmla="*/ 895160 h 895636"/>
                <a:gd name="connsiteX34" fmla="*/ 529495 w 759904"/>
                <a:gd name="connsiteY34" fmla="*/ 892779 h 895636"/>
                <a:gd name="connsiteX35" fmla="*/ 522161 w 759904"/>
                <a:gd name="connsiteY35" fmla="*/ 893826 h 895636"/>
                <a:gd name="connsiteX36" fmla="*/ 511778 w 759904"/>
                <a:gd name="connsiteY36" fmla="*/ 889349 h 895636"/>
                <a:gd name="connsiteX37" fmla="*/ 508063 w 759904"/>
                <a:gd name="connsiteY37" fmla="*/ 888588 h 895636"/>
                <a:gd name="connsiteX38" fmla="*/ 504634 w 759904"/>
                <a:gd name="connsiteY38" fmla="*/ 886778 h 895636"/>
                <a:gd name="connsiteX39" fmla="*/ 495967 w 759904"/>
                <a:gd name="connsiteY39" fmla="*/ 872871 h 895636"/>
                <a:gd name="connsiteX40" fmla="*/ 489013 w 759904"/>
                <a:gd name="connsiteY40" fmla="*/ 867061 h 895636"/>
                <a:gd name="connsiteX41" fmla="*/ 481584 w 759904"/>
                <a:gd name="connsiteY41" fmla="*/ 862394 h 895636"/>
                <a:gd name="connsiteX42" fmla="*/ 473964 w 759904"/>
                <a:gd name="connsiteY42" fmla="*/ 862203 h 895636"/>
                <a:gd name="connsiteX43" fmla="*/ 466439 w 759904"/>
                <a:gd name="connsiteY43" fmla="*/ 862679 h 895636"/>
                <a:gd name="connsiteX44" fmla="*/ 459676 w 759904"/>
                <a:gd name="connsiteY44" fmla="*/ 859822 h 895636"/>
                <a:gd name="connsiteX45" fmla="*/ 445961 w 759904"/>
                <a:gd name="connsiteY45" fmla="*/ 850392 h 895636"/>
                <a:gd name="connsiteX46" fmla="*/ 431482 w 759904"/>
                <a:gd name="connsiteY46" fmla="*/ 842772 h 895636"/>
                <a:gd name="connsiteX47" fmla="*/ 425387 w 759904"/>
                <a:gd name="connsiteY47" fmla="*/ 837819 h 895636"/>
                <a:gd name="connsiteX48" fmla="*/ 422529 w 759904"/>
                <a:gd name="connsiteY48" fmla="*/ 834486 h 895636"/>
                <a:gd name="connsiteX49" fmla="*/ 419290 w 759904"/>
                <a:gd name="connsiteY49" fmla="*/ 832295 h 895636"/>
                <a:gd name="connsiteX50" fmla="*/ 410908 w 759904"/>
                <a:gd name="connsiteY50" fmla="*/ 830104 h 895636"/>
                <a:gd name="connsiteX51" fmla="*/ 403479 w 759904"/>
                <a:gd name="connsiteY51" fmla="*/ 824961 h 895636"/>
                <a:gd name="connsiteX52" fmla="*/ 400145 w 759904"/>
                <a:gd name="connsiteY52" fmla="*/ 824579 h 895636"/>
                <a:gd name="connsiteX53" fmla="*/ 392811 w 759904"/>
                <a:gd name="connsiteY53" fmla="*/ 825151 h 895636"/>
                <a:gd name="connsiteX54" fmla="*/ 389096 w 759904"/>
                <a:gd name="connsiteY54" fmla="*/ 824865 h 895636"/>
                <a:gd name="connsiteX55" fmla="*/ 385286 w 759904"/>
                <a:gd name="connsiteY55" fmla="*/ 822960 h 895636"/>
                <a:gd name="connsiteX56" fmla="*/ 378047 w 759904"/>
                <a:gd name="connsiteY56" fmla="*/ 816959 h 895636"/>
                <a:gd name="connsiteX57" fmla="*/ 373380 w 759904"/>
                <a:gd name="connsiteY57" fmla="*/ 808482 h 895636"/>
                <a:gd name="connsiteX58" fmla="*/ 372237 w 759904"/>
                <a:gd name="connsiteY58" fmla="*/ 804767 h 895636"/>
                <a:gd name="connsiteX59" fmla="*/ 375475 w 759904"/>
                <a:gd name="connsiteY59" fmla="*/ 795147 h 895636"/>
                <a:gd name="connsiteX60" fmla="*/ 379381 w 759904"/>
                <a:gd name="connsiteY60" fmla="*/ 785908 h 895636"/>
                <a:gd name="connsiteX61" fmla="*/ 382810 w 759904"/>
                <a:gd name="connsiteY61" fmla="*/ 783336 h 895636"/>
                <a:gd name="connsiteX62" fmla="*/ 386905 w 759904"/>
                <a:gd name="connsiteY62" fmla="*/ 781431 h 895636"/>
                <a:gd name="connsiteX63" fmla="*/ 389287 w 759904"/>
                <a:gd name="connsiteY63" fmla="*/ 778669 h 895636"/>
                <a:gd name="connsiteX64" fmla="*/ 391382 w 759904"/>
                <a:gd name="connsiteY64" fmla="*/ 775335 h 895636"/>
                <a:gd name="connsiteX65" fmla="*/ 398812 w 759904"/>
                <a:gd name="connsiteY65" fmla="*/ 785051 h 895636"/>
                <a:gd name="connsiteX66" fmla="*/ 402146 w 759904"/>
                <a:gd name="connsiteY66" fmla="*/ 787337 h 895636"/>
                <a:gd name="connsiteX67" fmla="*/ 405479 w 759904"/>
                <a:gd name="connsiteY67" fmla="*/ 786861 h 895636"/>
                <a:gd name="connsiteX68" fmla="*/ 411480 w 759904"/>
                <a:gd name="connsiteY68" fmla="*/ 783336 h 895636"/>
                <a:gd name="connsiteX69" fmla="*/ 412051 w 759904"/>
                <a:gd name="connsiteY69" fmla="*/ 779622 h 895636"/>
                <a:gd name="connsiteX70" fmla="*/ 418624 w 759904"/>
                <a:gd name="connsiteY70" fmla="*/ 774764 h 895636"/>
                <a:gd name="connsiteX71" fmla="*/ 427006 w 759904"/>
                <a:gd name="connsiteY71" fmla="*/ 774668 h 895636"/>
                <a:gd name="connsiteX72" fmla="*/ 430911 w 759904"/>
                <a:gd name="connsiteY72" fmla="*/ 775526 h 895636"/>
                <a:gd name="connsiteX73" fmla="*/ 432911 w 759904"/>
                <a:gd name="connsiteY73" fmla="*/ 779907 h 895636"/>
                <a:gd name="connsiteX74" fmla="*/ 436150 w 759904"/>
                <a:gd name="connsiteY74" fmla="*/ 781241 h 895636"/>
                <a:gd name="connsiteX75" fmla="*/ 439864 w 759904"/>
                <a:gd name="connsiteY75" fmla="*/ 781812 h 895636"/>
                <a:gd name="connsiteX76" fmla="*/ 452056 w 759904"/>
                <a:gd name="connsiteY76" fmla="*/ 790099 h 895636"/>
                <a:gd name="connsiteX77" fmla="*/ 455486 w 759904"/>
                <a:gd name="connsiteY77" fmla="*/ 791528 h 895636"/>
                <a:gd name="connsiteX78" fmla="*/ 458914 w 759904"/>
                <a:gd name="connsiteY78" fmla="*/ 791718 h 895636"/>
                <a:gd name="connsiteX79" fmla="*/ 468439 w 759904"/>
                <a:gd name="connsiteY79" fmla="*/ 788194 h 895636"/>
                <a:gd name="connsiteX80" fmla="*/ 475679 w 759904"/>
                <a:gd name="connsiteY80" fmla="*/ 786955 h 895636"/>
                <a:gd name="connsiteX81" fmla="*/ 490918 w 759904"/>
                <a:gd name="connsiteY81" fmla="*/ 788861 h 895636"/>
                <a:gd name="connsiteX82" fmla="*/ 499110 w 759904"/>
                <a:gd name="connsiteY82" fmla="*/ 786765 h 895636"/>
                <a:gd name="connsiteX83" fmla="*/ 504920 w 759904"/>
                <a:gd name="connsiteY83" fmla="*/ 786479 h 895636"/>
                <a:gd name="connsiteX84" fmla="*/ 513302 w 759904"/>
                <a:gd name="connsiteY84" fmla="*/ 783336 h 895636"/>
                <a:gd name="connsiteX85" fmla="*/ 519684 w 759904"/>
                <a:gd name="connsiteY85" fmla="*/ 778002 h 895636"/>
                <a:gd name="connsiteX86" fmla="*/ 523018 w 759904"/>
                <a:gd name="connsiteY86" fmla="*/ 776669 h 895636"/>
                <a:gd name="connsiteX87" fmla="*/ 526637 w 759904"/>
                <a:gd name="connsiteY87" fmla="*/ 776288 h 895636"/>
                <a:gd name="connsiteX88" fmla="*/ 535400 w 759904"/>
                <a:gd name="connsiteY88" fmla="*/ 776574 h 895636"/>
                <a:gd name="connsiteX89" fmla="*/ 544163 w 759904"/>
                <a:gd name="connsiteY89" fmla="*/ 777812 h 895636"/>
                <a:gd name="connsiteX90" fmla="*/ 547783 w 759904"/>
                <a:gd name="connsiteY90" fmla="*/ 776574 h 895636"/>
                <a:gd name="connsiteX91" fmla="*/ 550926 w 759904"/>
                <a:gd name="connsiteY91" fmla="*/ 773049 h 895636"/>
                <a:gd name="connsiteX92" fmla="*/ 554450 w 759904"/>
                <a:gd name="connsiteY92" fmla="*/ 771525 h 895636"/>
                <a:gd name="connsiteX93" fmla="*/ 558355 w 759904"/>
                <a:gd name="connsiteY93" fmla="*/ 772573 h 895636"/>
                <a:gd name="connsiteX94" fmla="*/ 568547 w 759904"/>
                <a:gd name="connsiteY94" fmla="*/ 766572 h 895636"/>
                <a:gd name="connsiteX95" fmla="*/ 572929 w 759904"/>
                <a:gd name="connsiteY95" fmla="*/ 766191 h 895636"/>
                <a:gd name="connsiteX96" fmla="*/ 577215 w 759904"/>
                <a:gd name="connsiteY96" fmla="*/ 768477 h 895636"/>
                <a:gd name="connsiteX97" fmla="*/ 573500 w 759904"/>
                <a:gd name="connsiteY97" fmla="*/ 772287 h 895636"/>
                <a:gd name="connsiteX98" fmla="*/ 118586 w 759904"/>
                <a:gd name="connsiteY98" fmla="*/ 703040 h 895636"/>
                <a:gd name="connsiteX99" fmla="*/ 114967 w 759904"/>
                <a:gd name="connsiteY99" fmla="*/ 711137 h 895636"/>
                <a:gd name="connsiteX100" fmla="*/ 111062 w 759904"/>
                <a:gd name="connsiteY100" fmla="*/ 705327 h 895636"/>
                <a:gd name="connsiteX101" fmla="*/ 110966 w 759904"/>
                <a:gd name="connsiteY101" fmla="*/ 700469 h 895636"/>
                <a:gd name="connsiteX102" fmla="*/ 111442 w 759904"/>
                <a:gd name="connsiteY102" fmla="*/ 699040 h 895636"/>
                <a:gd name="connsiteX103" fmla="*/ 116205 w 759904"/>
                <a:gd name="connsiteY103" fmla="*/ 701136 h 895636"/>
                <a:gd name="connsiteX104" fmla="*/ 118586 w 759904"/>
                <a:gd name="connsiteY104" fmla="*/ 703040 h 895636"/>
                <a:gd name="connsiteX105" fmla="*/ 468535 w 759904"/>
                <a:gd name="connsiteY105" fmla="*/ 566547 h 895636"/>
                <a:gd name="connsiteX106" fmla="*/ 465677 w 759904"/>
                <a:gd name="connsiteY106" fmla="*/ 567309 h 895636"/>
                <a:gd name="connsiteX107" fmla="*/ 463963 w 759904"/>
                <a:gd name="connsiteY107" fmla="*/ 566261 h 895636"/>
                <a:gd name="connsiteX108" fmla="*/ 463105 w 759904"/>
                <a:gd name="connsiteY108" fmla="*/ 565023 h 895636"/>
                <a:gd name="connsiteX109" fmla="*/ 464248 w 759904"/>
                <a:gd name="connsiteY109" fmla="*/ 561785 h 895636"/>
                <a:gd name="connsiteX110" fmla="*/ 470059 w 759904"/>
                <a:gd name="connsiteY110" fmla="*/ 563689 h 895636"/>
                <a:gd name="connsiteX111" fmla="*/ 469963 w 759904"/>
                <a:gd name="connsiteY111" fmla="*/ 565499 h 895636"/>
                <a:gd name="connsiteX112" fmla="*/ 468535 w 759904"/>
                <a:gd name="connsiteY112" fmla="*/ 566547 h 895636"/>
                <a:gd name="connsiteX113" fmla="*/ 106299 w 759904"/>
                <a:gd name="connsiteY113" fmla="*/ 538258 h 895636"/>
                <a:gd name="connsiteX114" fmla="*/ 104108 w 759904"/>
                <a:gd name="connsiteY114" fmla="*/ 542163 h 895636"/>
                <a:gd name="connsiteX115" fmla="*/ 101155 w 759904"/>
                <a:gd name="connsiteY115" fmla="*/ 541877 h 895636"/>
                <a:gd name="connsiteX116" fmla="*/ 102298 w 759904"/>
                <a:gd name="connsiteY116" fmla="*/ 539020 h 895636"/>
                <a:gd name="connsiteX117" fmla="*/ 105061 w 759904"/>
                <a:gd name="connsiteY117" fmla="*/ 533305 h 895636"/>
                <a:gd name="connsiteX118" fmla="*/ 108490 w 759904"/>
                <a:gd name="connsiteY118" fmla="*/ 531305 h 895636"/>
                <a:gd name="connsiteX119" fmla="*/ 109918 w 759904"/>
                <a:gd name="connsiteY119" fmla="*/ 533019 h 895636"/>
                <a:gd name="connsiteX120" fmla="*/ 108395 w 759904"/>
                <a:gd name="connsiteY120" fmla="*/ 536353 h 895636"/>
                <a:gd name="connsiteX121" fmla="*/ 106299 w 759904"/>
                <a:gd name="connsiteY121" fmla="*/ 538258 h 895636"/>
                <a:gd name="connsiteX122" fmla="*/ 192500 w 759904"/>
                <a:gd name="connsiteY122" fmla="*/ 551688 h 895636"/>
                <a:gd name="connsiteX123" fmla="*/ 195739 w 759904"/>
                <a:gd name="connsiteY123" fmla="*/ 557022 h 895636"/>
                <a:gd name="connsiteX124" fmla="*/ 202978 w 759904"/>
                <a:gd name="connsiteY124" fmla="*/ 579120 h 895636"/>
                <a:gd name="connsiteX125" fmla="*/ 203645 w 759904"/>
                <a:gd name="connsiteY125" fmla="*/ 583883 h 895636"/>
                <a:gd name="connsiteX126" fmla="*/ 202216 w 759904"/>
                <a:gd name="connsiteY126" fmla="*/ 588740 h 895636"/>
                <a:gd name="connsiteX127" fmla="*/ 200311 w 759904"/>
                <a:gd name="connsiteY127" fmla="*/ 592264 h 895636"/>
                <a:gd name="connsiteX128" fmla="*/ 193262 w 759904"/>
                <a:gd name="connsiteY128" fmla="*/ 603314 h 895636"/>
                <a:gd name="connsiteX129" fmla="*/ 194310 w 759904"/>
                <a:gd name="connsiteY129" fmla="*/ 612458 h 895636"/>
                <a:gd name="connsiteX130" fmla="*/ 196977 w 759904"/>
                <a:gd name="connsiteY130" fmla="*/ 618077 h 895636"/>
                <a:gd name="connsiteX131" fmla="*/ 197358 w 759904"/>
                <a:gd name="connsiteY131" fmla="*/ 624269 h 895636"/>
                <a:gd name="connsiteX132" fmla="*/ 196024 w 759904"/>
                <a:gd name="connsiteY132" fmla="*/ 632079 h 895636"/>
                <a:gd name="connsiteX133" fmla="*/ 191548 w 759904"/>
                <a:gd name="connsiteY133" fmla="*/ 679323 h 895636"/>
                <a:gd name="connsiteX134" fmla="*/ 189452 w 759904"/>
                <a:gd name="connsiteY134" fmla="*/ 687705 h 895636"/>
                <a:gd name="connsiteX135" fmla="*/ 188023 w 759904"/>
                <a:gd name="connsiteY135" fmla="*/ 694849 h 895636"/>
                <a:gd name="connsiteX136" fmla="*/ 183166 w 759904"/>
                <a:gd name="connsiteY136" fmla="*/ 697039 h 895636"/>
                <a:gd name="connsiteX137" fmla="*/ 176879 w 759904"/>
                <a:gd name="connsiteY137" fmla="*/ 694754 h 895636"/>
                <a:gd name="connsiteX138" fmla="*/ 168973 w 759904"/>
                <a:gd name="connsiteY138" fmla="*/ 690658 h 895636"/>
                <a:gd name="connsiteX139" fmla="*/ 165259 w 759904"/>
                <a:gd name="connsiteY139" fmla="*/ 690944 h 895636"/>
                <a:gd name="connsiteX140" fmla="*/ 161639 w 759904"/>
                <a:gd name="connsiteY140" fmla="*/ 692372 h 895636"/>
                <a:gd name="connsiteX141" fmla="*/ 158591 w 759904"/>
                <a:gd name="connsiteY141" fmla="*/ 691134 h 895636"/>
                <a:gd name="connsiteX142" fmla="*/ 155638 w 759904"/>
                <a:gd name="connsiteY142" fmla="*/ 688848 h 895636"/>
                <a:gd name="connsiteX143" fmla="*/ 153448 w 759904"/>
                <a:gd name="connsiteY143" fmla="*/ 705041 h 895636"/>
                <a:gd name="connsiteX144" fmla="*/ 149923 w 759904"/>
                <a:gd name="connsiteY144" fmla="*/ 711518 h 895636"/>
                <a:gd name="connsiteX145" fmla="*/ 144399 w 759904"/>
                <a:gd name="connsiteY145" fmla="*/ 715709 h 895636"/>
                <a:gd name="connsiteX146" fmla="*/ 139255 w 759904"/>
                <a:gd name="connsiteY146" fmla="*/ 715995 h 895636"/>
                <a:gd name="connsiteX147" fmla="*/ 134017 w 759904"/>
                <a:gd name="connsiteY147" fmla="*/ 714566 h 895636"/>
                <a:gd name="connsiteX148" fmla="*/ 129540 w 759904"/>
                <a:gd name="connsiteY148" fmla="*/ 714566 h 895636"/>
                <a:gd name="connsiteX149" fmla="*/ 126111 w 759904"/>
                <a:gd name="connsiteY149" fmla="*/ 711518 h 895636"/>
                <a:gd name="connsiteX150" fmla="*/ 123444 w 759904"/>
                <a:gd name="connsiteY150" fmla="*/ 706088 h 895636"/>
                <a:gd name="connsiteX151" fmla="*/ 119063 w 759904"/>
                <a:gd name="connsiteY151" fmla="*/ 699421 h 895636"/>
                <a:gd name="connsiteX152" fmla="*/ 114776 w 759904"/>
                <a:gd name="connsiteY152" fmla="*/ 691611 h 895636"/>
                <a:gd name="connsiteX153" fmla="*/ 114300 w 759904"/>
                <a:gd name="connsiteY153" fmla="*/ 684467 h 895636"/>
                <a:gd name="connsiteX154" fmla="*/ 113538 w 759904"/>
                <a:gd name="connsiteY154" fmla="*/ 668846 h 895636"/>
                <a:gd name="connsiteX155" fmla="*/ 114776 w 759904"/>
                <a:gd name="connsiteY155" fmla="*/ 665417 h 895636"/>
                <a:gd name="connsiteX156" fmla="*/ 116586 w 759904"/>
                <a:gd name="connsiteY156" fmla="*/ 662083 h 895636"/>
                <a:gd name="connsiteX157" fmla="*/ 117443 w 759904"/>
                <a:gd name="connsiteY157" fmla="*/ 655034 h 895636"/>
                <a:gd name="connsiteX158" fmla="*/ 116872 w 759904"/>
                <a:gd name="connsiteY158" fmla="*/ 648938 h 895636"/>
                <a:gd name="connsiteX159" fmla="*/ 118110 w 759904"/>
                <a:gd name="connsiteY159" fmla="*/ 646748 h 895636"/>
                <a:gd name="connsiteX160" fmla="*/ 120682 w 759904"/>
                <a:gd name="connsiteY160" fmla="*/ 648938 h 895636"/>
                <a:gd name="connsiteX161" fmla="*/ 122587 w 759904"/>
                <a:gd name="connsiteY161" fmla="*/ 648081 h 895636"/>
                <a:gd name="connsiteX162" fmla="*/ 122491 w 759904"/>
                <a:gd name="connsiteY162" fmla="*/ 644938 h 895636"/>
                <a:gd name="connsiteX163" fmla="*/ 123063 w 759904"/>
                <a:gd name="connsiteY163" fmla="*/ 639128 h 895636"/>
                <a:gd name="connsiteX164" fmla="*/ 119729 w 759904"/>
                <a:gd name="connsiteY164" fmla="*/ 634270 h 895636"/>
                <a:gd name="connsiteX165" fmla="*/ 114109 w 759904"/>
                <a:gd name="connsiteY165" fmla="*/ 632651 h 895636"/>
                <a:gd name="connsiteX166" fmla="*/ 113538 w 759904"/>
                <a:gd name="connsiteY166" fmla="*/ 627507 h 895636"/>
                <a:gd name="connsiteX167" fmla="*/ 114109 w 759904"/>
                <a:gd name="connsiteY167" fmla="*/ 622554 h 895636"/>
                <a:gd name="connsiteX168" fmla="*/ 117062 w 759904"/>
                <a:gd name="connsiteY168" fmla="*/ 619220 h 895636"/>
                <a:gd name="connsiteX169" fmla="*/ 118110 w 759904"/>
                <a:gd name="connsiteY169" fmla="*/ 614839 h 895636"/>
                <a:gd name="connsiteX170" fmla="*/ 118110 w 759904"/>
                <a:gd name="connsiteY170" fmla="*/ 601218 h 895636"/>
                <a:gd name="connsiteX171" fmla="*/ 114205 w 759904"/>
                <a:gd name="connsiteY171" fmla="*/ 596265 h 895636"/>
                <a:gd name="connsiteX172" fmla="*/ 112681 w 759904"/>
                <a:gd name="connsiteY172" fmla="*/ 588645 h 895636"/>
                <a:gd name="connsiteX173" fmla="*/ 110585 w 759904"/>
                <a:gd name="connsiteY173" fmla="*/ 583788 h 895636"/>
                <a:gd name="connsiteX174" fmla="*/ 106871 w 759904"/>
                <a:gd name="connsiteY174" fmla="*/ 578930 h 895636"/>
                <a:gd name="connsiteX175" fmla="*/ 102679 w 759904"/>
                <a:gd name="connsiteY175" fmla="*/ 574929 h 895636"/>
                <a:gd name="connsiteX176" fmla="*/ 100108 w 759904"/>
                <a:gd name="connsiteY176" fmla="*/ 571119 h 895636"/>
                <a:gd name="connsiteX177" fmla="*/ 99536 w 759904"/>
                <a:gd name="connsiteY177" fmla="*/ 561023 h 895636"/>
                <a:gd name="connsiteX178" fmla="*/ 100965 w 759904"/>
                <a:gd name="connsiteY178" fmla="*/ 552641 h 895636"/>
                <a:gd name="connsiteX179" fmla="*/ 102298 w 759904"/>
                <a:gd name="connsiteY179" fmla="*/ 549021 h 895636"/>
                <a:gd name="connsiteX180" fmla="*/ 103632 w 759904"/>
                <a:gd name="connsiteY180" fmla="*/ 549593 h 895636"/>
                <a:gd name="connsiteX181" fmla="*/ 107823 w 759904"/>
                <a:gd name="connsiteY181" fmla="*/ 553688 h 895636"/>
                <a:gd name="connsiteX182" fmla="*/ 111252 w 759904"/>
                <a:gd name="connsiteY182" fmla="*/ 554641 h 895636"/>
                <a:gd name="connsiteX183" fmla="*/ 117920 w 759904"/>
                <a:gd name="connsiteY183" fmla="*/ 555689 h 895636"/>
                <a:gd name="connsiteX184" fmla="*/ 124587 w 759904"/>
                <a:gd name="connsiteY184" fmla="*/ 554355 h 895636"/>
                <a:gd name="connsiteX185" fmla="*/ 132779 w 759904"/>
                <a:gd name="connsiteY185" fmla="*/ 550545 h 895636"/>
                <a:gd name="connsiteX186" fmla="*/ 140589 w 759904"/>
                <a:gd name="connsiteY186" fmla="*/ 545878 h 895636"/>
                <a:gd name="connsiteX187" fmla="*/ 151924 w 759904"/>
                <a:gd name="connsiteY187" fmla="*/ 532352 h 895636"/>
                <a:gd name="connsiteX188" fmla="*/ 158877 w 759904"/>
                <a:gd name="connsiteY188" fmla="*/ 529590 h 895636"/>
                <a:gd name="connsiteX189" fmla="*/ 162496 w 759904"/>
                <a:gd name="connsiteY189" fmla="*/ 525971 h 895636"/>
                <a:gd name="connsiteX190" fmla="*/ 163735 w 759904"/>
                <a:gd name="connsiteY190" fmla="*/ 521113 h 895636"/>
                <a:gd name="connsiteX191" fmla="*/ 166688 w 759904"/>
                <a:gd name="connsiteY191" fmla="*/ 519875 h 895636"/>
                <a:gd name="connsiteX192" fmla="*/ 170116 w 759904"/>
                <a:gd name="connsiteY192" fmla="*/ 524542 h 895636"/>
                <a:gd name="connsiteX193" fmla="*/ 174498 w 759904"/>
                <a:gd name="connsiteY193" fmla="*/ 525018 h 895636"/>
                <a:gd name="connsiteX194" fmla="*/ 181165 w 759904"/>
                <a:gd name="connsiteY194" fmla="*/ 528924 h 895636"/>
                <a:gd name="connsiteX195" fmla="*/ 184118 w 759904"/>
                <a:gd name="connsiteY195" fmla="*/ 532638 h 895636"/>
                <a:gd name="connsiteX196" fmla="*/ 186595 w 759904"/>
                <a:gd name="connsiteY196" fmla="*/ 537115 h 895636"/>
                <a:gd name="connsiteX197" fmla="*/ 188881 w 759904"/>
                <a:gd name="connsiteY197" fmla="*/ 539115 h 895636"/>
                <a:gd name="connsiteX198" fmla="*/ 191453 w 759904"/>
                <a:gd name="connsiteY198" fmla="*/ 540258 h 895636"/>
                <a:gd name="connsiteX199" fmla="*/ 191833 w 759904"/>
                <a:gd name="connsiteY199" fmla="*/ 541306 h 895636"/>
                <a:gd name="connsiteX200" fmla="*/ 189833 w 759904"/>
                <a:gd name="connsiteY200" fmla="*/ 542354 h 895636"/>
                <a:gd name="connsiteX201" fmla="*/ 187547 w 759904"/>
                <a:gd name="connsiteY201" fmla="*/ 547402 h 895636"/>
                <a:gd name="connsiteX202" fmla="*/ 188786 w 759904"/>
                <a:gd name="connsiteY202" fmla="*/ 548926 h 895636"/>
                <a:gd name="connsiteX203" fmla="*/ 192500 w 759904"/>
                <a:gd name="connsiteY203" fmla="*/ 551688 h 895636"/>
                <a:gd name="connsiteX204" fmla="*/ 241459 w 759904"/>
                <a:gd name="connsiteY204" fmla="*/ 382048 h 895636"/>
                <a:gd name="connsiteX205" fmla="*/ 243554 w 759904"/>
                <a:gd name="connsiteY205" fmla="*/ 385382 h 895636"/>
                <a:gd name="connsiteX206" fmla="*/ 243840 w 759904"/>
                <a:gd name="connsiteY206" fmla="*/ 387382 h 895636"/>
                <a:gd name="connsiteX207" fmla="*/ 242411 w 759904"/>
                <a:gd name="connsiteY207" fmla="*/ 389573 h 895636"/>
                <a:gd name="connsiteX208" fmla="*/ 242983 w 759904"/>
                <a:gd name="connsiteY208" fmla="*/ 394621 h 895636"/>
                <a:gd name="connsiteX209" fmla="*/ 237649 w 759904"/>
                <a:gd name="connsiteY209" fmla="*/ 390430 h 895636"/>
                <a:gd name="connsiteX210" fmla="*/ 229553 w 759904"/>
                <a:gd name="connsiteY210" fmla="*/ 392525 h 895636"/>
                <a:gd name="connsiteX211" fmla="*/ 224504 w 759904"/>
                <a:gd name="connsiteY211" fmla="*/ 392145 h 895636"/>
                <a:gd name="connsiteX212" fmla="*/ 223171 w 759904"/>
                <a:gd name="connsiteY212" fmla="*/ 388334 h 895636"/>
                <a:gd name="connsiteX213" fmla="*/ 224314 w 759904"/>
                <a:gd name="connsiteY213" fmla="*/ 386144 h 895636"/>
                <a:gd name="connsiteX214" fmla="*/ 232029 w 759904"/>
                <a:gd name="connsiteY214" fmla="*/ 385667 h 895636"/>
                <a:gd name="connsiteX215" fmla="*/ 234410 w 759904"/>
                <a:gd name="connsiteY215" fmla="*/ 384620 h 895636"/>
                <a:gd name="connsiteX216" fmla="*/ 239078 w 759904"/>
                <a:gd name="connsiteY216" fmla="*/ 385096 h 895636"/>
                <a:gd name="connsiteX217" fmla="*/ 241459 w 759904"/>
                <a:gd name="connsiteY217" fmla="*/ 382048 h 895636"/>
                <a:gd name="connsiteX218" fmla="*/ 453199 w 759904"/>
                <a:gd name="connsiteY218" fmla="*/ 52483 h 895636"/>
                <a:gd name="connsiteX219" fmla="*/ 451961 w 759904"/>
                <a:gd name="connsiteY219" fmla="*/ 57817 h 895636"/>
                <a:gd name="connsiteX220" fmla="*/ 449199 w 759904"/>
                <a:gd name="connsiteY220" fmla="*/ 59150 h 895636"/>
                <a:gd name="connsiteX221" fmla="*/ 444437 w 759904"/>
                <a:gd name="connsiteY221" fmla="*/ 62199 h 895636"/>
                <a:gd name="connsiteX222" fmla="*/ 439007 w 759904"/>
                <a:gd name="connsiteY222" fmla="*/ 66485 h 895636"/>
                <a:gd name="connsiteX223" fmla="*/ 433959 w 759904"/>
                <a:gd name="connsiteY223" fmla="*/ 71247 h 895636"/>
                <a:gd name="connsiteX224" fmla="*/ 432625 w 759904"/>
                <a:gd name="connsiteY224" fmla="*/ 76486 h 895636"/>
                <a:gd name="connsiteX225" fmla="*/ 433959 w 759904"/>
                <a:gd name="connsiteY225" fmla="*/ 79820 h 895636"/>
                <a:gd name="connsiteX226" fmla="*/ 435388 w 759904"/>
                <a:gd name="connsiteY226" fmla="*/ 80963 h 895636"/>
                <a:gd name="connsiteX227" fmla="*/ 437197 w 759904"/>
                <a:gd name="connsiteY227" fmla="*/ 80010 h 895636"/>
                <a:gd name="connsiteX228" fmla="*/ 439864 w 759904"/>
                <a:gd name="connsiteY228" fmla="*/ 80582 h 895636"/>
                <a:gd name="connsiteX229" fmla="*/ 443293 w 759904"/>
                <a:gd name="connsiteY229" fmla="*/ 82487 h 895636"/>
                <a:gd name="connsiteX230" fmla="*/ 448913 w 759904"/>
                <a:gd name="connsiteY230" fmla="*/ 84297 h 895636"/>
                <a:gd name="connsiteX231" fmla="*/ 449104 w 759904"/>
                <a:gd name="connsiteY231" fmla="*/ 86011 h 895636"/>
                <a:gd name="connsiteX232" fmla="*/ 447865 w 759904"/>
                <a:gd name="connsiteY232" fmla="*/ 88297 h 895636"/>
                <a:gd name="connsiteX233" fmla="*/ 443484 w 759904"/>
                <a:gd name="connsiteY233" fmla="*/ 92393 h 895636"/>
                <a:gd name="connsiteX234" fmla="*/ 439579 w 759904"/>
                <a:gd name="connsiteY234" fmla="*/ 96964 h 895636"/>
                <a:gd name="connsiteX235" fmla="*/ 439103 w 759904"/>
                <a:gd name="connsiteY235" fmla="*/ 99727 h 895636"/>
                <a:gd name="connsiteX236" fmla="*/ 439579 w 759904"/>
                <a:gd name="connsiteY236" fmla="*/ 101727 h 895636"/>
                <a:gd name="connsiteX237" fmla="*/ 441007 w 759904"/>
                <a:gd name="connsiteY237" fmla="*/ 102965 h 895636"/>
                <a:gd name="connsiteX238" fmla="*/ 446818 w 759904"/>
                <a:gd name="connsiteY238" fmla="*/ 102489 h 895636"/>
                <a:gd name="connsiteX239" fmla="*/ 447675 w 759904"/>
                <a:gd name="connsiteY239" fmla="*/ 104108 h 895636"/>
                <a:gd name="connsiteX240" fmla="*/ 444913 w 759904"/>
                <a:gd name="connsiteY240" fmla="*/ 115824 h 895636"/>
                <a:gd name="connsiteX241" fmla="*/ 445770 w 759904"/>
                <a:gd name="connsiteY241" fmla="*/ 117824 h 895636"/>
                <a:gd name="connsiteX242" fmla="*/ 450913 w 759904"/>
                <a:gd name="connsiteY242" fmla="*/ 119729 h 895636"/>
                <a:gd name="connsiteX243" fmla="*/ 454628 w 759904"/>
                <a:gd name="connsiteY243" fmla="*/ 122492 h 895636"/>
                <a:gd name="connsiteX244" fmla="*/ 461677 w 759904"/>
                <a:gd name="connsiteY244" fmla="*/ 129921 h 895636"/>
                <a:gd name="connsiteX245" fmla="*/ 464439 w 759904"/>
                <a:gd name="connsiteY245" fmla="*/ 135922 h 895636"/>
                <a:gd name="connsiteX246" fmla="*/ 462534 w 759904"/>
                <a:gd name="connsiteY246" fmla="*/ 137922 h 895636"/>
                <a:gd name="connsiteX247" fmla="*/ 458057 w 759904"/>
                <a:gd name="connsiteY247" fmla="*/ 138970 h 895636"/>
                <a:gd name="connsiteX248" fmla="*/ 454533 w 759904"/>
                <a:gd name="connsiteY248" fmla="*/ 138399 h 895636"/>
                <a:gd name="connsiteX249" fmla="*/ 458533 w 759904"/>
                <a:gd name="connsiteY249" fmla="*/ 134779 h 895636"/>
                <a:gd name="connsiteX250" fmla="*/ 448628 w 759904"/>
                <a:gd name="connsiteY250" fmla="*/ 121634 h 895636"/>
                <a:gd name="connsiteX251" fmla="*/ 444151 w 759904"/>
                <a:gd name="connsiteY251" fmla="*/ 121634 h 895636"/>
                <a:gd name="connsiteX252" fmla="*/ 438150 w 759904"/>
                <a:gd name="connsiteY252" fmla="*/ 127254 h 895636"/>
                <a:gd name="connsiteX253" fmla="*/ 421576 w 759904"/>
                <a:gd name="connsiteY253" fmla="*/ 121634 h 895636"/>
                <a:gd name="connsiteX254" fmla="*/ 418433 w 759904"/>
                <a:gd name="connsiteY254" fmla="*/ 123825 h 895636"/>
                <a:gd name="connsiteX255" fmla="*/ 416052 w 759904"/>
                <a:gd name="connsiteY255" fmla="*/ 128302 h 895636"/>
                <a:gd name="connsiteX256" fmla="*/ 410337 w 759904"/>
                <a:gd name="connsiteY256" fmla="*/ 133827 h 895636"/>
                <a:gd name="connsiteX257" fmla="*/ 402146 w 759904"/>
                <a:gd name="connsiteY257" fmla="*/ 136303 h 895636"/>
                <a:gd name="connsiteX258" fmla="*/ 393097 w 759904"/>
                <a:gd name="connsiteY258" fmla="*/ 142399 h 895636"/>
                <a:gd name="connsiteX259" fmla="*/ 383476 w 759904"/>
                <a:gd name="connsiteY259" fmla="*/ 146685 h 895636"/>
                <a:gd name="connsiteX260" fmla="*/ 376142 w 759904"/>
                <a:gd name="connsiteY260" fmla="*/ 149923 h 895636"/>
                <a:gd name="connsiteX261" fmla="*/ 371951 w 759904"/>
                <a:gd name="connsiteY261" fmla="*/ 149352 h 895636"/>
                <a:gd name="connsiteX262" fmla="*/ 378619 w 759904"/>
                <a:gd name="connsiteY262" fmla="*/ 142304 h 895636"/>
                <a:gd name="connsiteX263" fmla="*/ 375761 w 759904"/>
                <a:gd name="connsiteY263" fmla="*/ 142208 h 895636"/>
                <a:gd name="connsiteX264" fmla="*/ 366998 w 759904"/>
                <a:gd name="connsiteY264" fmla="*/ 147161 h 895636"/>
                <a:gd name="connsiteX265" fmla="*/ 361855 w 759904"/>
                <a:gd name="connsiteY265" fmla="*/ 151352 h 895636"/>
                <a:gd name="connsiteX266" fmla="*/ 360236 w 759904"/>
                <a:gd name="connsiteY266" fmla="*/ 158401 h 895636"/>
                <a:gd name="connsiteX267" fmla="*/ 358712 w 759904"/>
                <a:gd name="connsiteY267" fmla="*/ 169926 h 895636"/>
                <a:gd name="connsiteX268" fmla="*/ 362617 w 759904"/>
                <a:gd name="connsiteY268" fmla="*/ 172974 h 895636"/>
                <a:gd name="connsiteX269" fmla="*/ 369475 w 759904"/>
                <a:gd name="connsiteY269" fmla="*/ 188214 h 895636"/>
                <a:gd name="connsiteX270" fmla="*/ 377857 w 759904"/>
                <a:gd name="connsiteY270" fmla="*/ 194691 h 895636"/>
                <a:gd name="connsiteX271" fmla="*/ 376238 w 759904"/>
                <a:gd name="connsiteY271" fmla="*/ 200883 h 895636"/>
                <a:gd name="connsiteX272" fmla="*/ 373951 w 759904"/>
                <a:gd name="connsiteY272" fmla="*/ 205836 h 895636"/>
                <a:gd name="connsiteX273" fmla="*/ 368903 w 759904"/>
                <a:gd name="connsiteY273" fmla="*/ 210027 h 895636"/>
                <a:gd name="connsiteX274" fmla="*/ 364712 w 759904"/>
                <a:gd name="connsiteY274" fmla="*/ 206883 h 895636"/>
                <a:gd name="connsiteX275" fmla="*/ 362140 w 759904"/>
                <a:gd name="connsiteY275" fmla="*/ 206979 h 895636"/>
                <a:gd name="connsiteX276" fmla="*/ 360236 w 759904"/>
                <a:gd name="connsiteY276" fmla="*/ 216884 h 895636"/>
                <a:gd name="connsiteX277" fmla="*/ 363855 w 759904"/>
                <a:gd name="connsiteY277" fmla="*/ 243174 h 895636"/>
                <a:gd name="connsiteX278" fmla="*/ 369665 w 759904"/>
                <a:gd name="connsiteY278" fmla="*/ 261557 h 895636"/>
                <a:gd name="connsiteX279" fmla="*/ 375475 w 759904"/>
                <a:gd name="connsiteY279" fmla="*/ 269558 h 895636"/>
                <a:gd name="connsiteX280" fmla="*/ 388620 w 759904"/>
                <a:gd name="connsiteY280" fmla="*/ 281940 h 895636"/>
                <a:gd name="connsiteX281" fmla="*/ 402431 w 759904"/>
                <a:gd name="connsiteY281" fmla="*/ 288513 h 895636"/>
                <a:gd name="connsiteX282" fmla="*/ 427291 w 759904"/>
                <a:gd name="connsiteY282" fmla="*/ 309277 h 895636"/>
                <a:gd name="connsiteX283" fmla="*/ 440912 w 759904"/>
                <a:gd name="connsiteY283" fmla="*/ 315849 h 895636"/>
                <a:gd name="connsiteX284" fmla="*/ 444532 w 759904"/>
                <a:gd name="connsiteY284" fmla="*/ 319469 h 895636"/>
                <a:gd name="connsiteX285" fmla="*/ 452818 w 759904"/>
                <a:gd name="connsiteY285" fmla="*/ 335471 h 895636"/>
                <a:gd name="connsiteX286" fmla="*/ 459962 w 759904"/>
                <a:gd name="connsiteY286" fmla="*/ 353854 h 895636"/>
                <a:gd name="connsiteX287" fmla="*/ 467678 w 759904"/>
                <a:gd name="connsiteY287" fmla="*/ 382620 h 895636"/>
                <a:gd name="connsiteX288" fmla="*/ 473107 w 759904"/>
                <a:gd name="connsiteY288" fmla="*/ 396716 h 895636"/>
                <a:gd name="connsiteX289" fmla="*/ 484156 w 759904"/>
                <a:gd name="connsiteY289" fmla="*/ 412623 h 895636"/>
                <a:gd name="connsiteX290" fmla="*/ 507111 w 759904"/>
                <a:gd name="connsiteY290" fmla="*/ 435293 h 895636"/>
                <a:gd name="connsiteX291" fmla="*/ 527971 w 759904"/>
                <a:gd name="connsiteY291" fmla="*/ 451771 h 895636"/>
                <a:gd name="connsiteX292" fmla="*/ 547306 w 759904"/>
                <a:gd name="connsiteY292" fmla="*/ 461963 h 895636"/>
                <a:gd name="connsiteX293" fmla="*/ 562451 w 759904"/>
                <a:gd name="connsiteY293" fmla="*/ 463772 h 895636"/>
                <a:gd name="connsiteX294" fmla="*/ 598361 w 759904"/>
                <a:gd name="connsiteY294" fmla="*/ 461582 h 895636"/>
                <a:gd name="connsiteX295" fmla="*/ 604552 w 759904"/>
                <a:gd name="connsiteY295" fmla="*/ 462534 h 895636"/>
                <a:gd name="connsiteX296" fmla="*/ 611219 w 759904"/>
                <a:gd name="connsiteY296" fmla="*/ 465297 h 895636"/>
                <a:gd name="connsiteX297" fmla="*/ 612743 w 759904"/>
                <a:gd name="connsiteY297" fmla="*/ 472345 h 895636"/>
                <a:gd name="connsiteX298" fmla="*/ 610362 w 759904"/>
                <a:gd name="connsiteY298" fmla="*/ 477108 h 895636"/>
                <a:gd name="connsiteX299" fmla="*/ 602742 w 759904"/>
                <a:gd name="connsiteY299" fmla="*/ 481965 h 895636"/>
                <a:gd name="connsiteX300" fmla="*/ 595122 w 759904"/>
                <a:gd name="connsiteY300" fmla="*/ 488823 h 895636"/>
                <a:gd name="connsiteX301" fmla="*/ 594265 w 759904"/>
                <a:gd name="connsiteY301" fmla="*/ 498158 h 895636"/>
                <a:gd name="connsiteX302" fmla="*/ 601408 w 759904"/>
                <a:gd name="connsiteY302" fmla="*/ 504635 h 895636"/>
                <a:gd name="connsiteX303" fmla="*/ 635984 w 759904"/>
                <a:gd name="connsiteY303" fmla="*/ 521970 h 895636"/>
                <a:gd name="connsiteX304" fmla="*/ 671322 w 759904"/>
                <a:gd name="connsiteY304" fmla="*/ 536448 h 895636"/>
                <a:gd name="connsiteX305" fmla="*/ 682371 w 759904"/>
                <a:gd name="connsiteY305" fmla="*/ 543783 h 895636"/>
                <a:gd name="connsiteX306" fmla="*/ 695134 w 759904"/>
                <a:gd name="connsiteY306" fmla="*/ 555117 h 895636"/>
                <a:gd name="connsiteX307" fmla="*/ 725900 w 759904"/>
                <a:gd name="connsiteY307" fmla="*/ 570833 h 895636"/>
                <a:gd name="connsiteX308" fmla="*/ 731139 w 759904"/>
                <a:gd name="connsiteY308" fmla="*/ 578358 h 895636"/>
                <a:gd name="connsiteX309" fmla="*/ 749808 w 759904"/>
                <a:gd name="connsiteY309" fmla="*/ 594741 h 895636"/>
                <a:gd name="connsiteX310" fmla="*/ 758285 w 759904"/>
                <a:gd name="connsiteY310" fmla="*/ 607219 h 895636"/>
                <a:gd name="connsiteX311" fmla="*/ 759905 w 759904"/>
                <a:gd name="connsiteY311" fmla="*/ 616934 h 895636"/>
                <a:gd name="connsiteX312" fmla="*/ 755904 w 759904"/>
                <a:gd name="connsiteY312" fmla="*/ 626840 h 895636"/>
                <a:gd name="connsiteX313" fmla="*/ 753999 w 759904"/>
                <a:gd name="connsiteY313" fmla="*/ 633794 h 895636"/>
                <a:gd name="connsiteX314" fmla="*/ 750856 w 759904"/>
                <a:gd name="connsiteY314" fmla="*/ 640652 h 895636"/>
                <a:gd name="connsiteX315" fmla="*/ 742855 w 759904"/>
                <a:gd name="connsiteY315" fmla="*/ 637985 h 895636"/>
                <a:gd name="connsiteX316" fmla="*/ 733806 w 759904"/>
                <a:gd name="connsiteY316" fmla="*/ 631031 h 895636"/>
                <a:gd name="connsiteX317" fmla="*/ 720185 w 759904"/>
                <a:gd name="connsiteY317" fmla="*/ 602266 h 895636"/>
                <a:gd name="connsiteX318" fmla="*/ 695230 w 759904"/>
                <a:gd name="connsiteY318" fmla="*/ 599408 h 895636"/>
                <a:gd name="connsiteX319" fmla="*/ 690086 w 759904"/>
                <a:gd name="connsiteY319" fmla="*/ 597313 h 895636"/>
                <a:gd name="connsiteX320" fmla="*/ 681228 w 759904"/>
                <a:gd name="connsiteY320" fmla="*/ 592360 h 895636"/>
                <a:gd name="connsiteX321" fmla="*/ 680656 w 759904"/>
                <a:gd name="connsiteY321" fmla="*/ 589122 h 895636"/>
                <a:gd name="connsiteX322" fmla="*/ 678466 w 759904"/>
                <a:gd name="connsiteY322" fmla="*/ 585026 h 895636"/>
                <a:gd name="connsiteX323" fmla="*/ 676275 w 759904"/>
                <a:gd name="connsiteY323" fmla="*/ 583597 h 895636"/>
                <a:gd name="connsiteX324" fmla="*/ 666750 w 759904"/>
                <a:gd name="connsiteY324" fmla="*/ 582739 h 895636"/>
                <a:gd name="connsiteX325" fmla="*/ 660082 w 759904"/>
                <a:gd name="connsiteY325" fmla="*/ 587407 h 895636"/>
                <a:gd name="connsiteX326" fmla="*/ 652367 w 759904"/>
                <a:gd name="connsiteY326" fmla="*/ 598456 h 895636"/>
                <a:gd name="connsiteX327" fmla="*/ 643509 w 759904"/>
                <a:gd name="connsiteY327" fmla="*/ 614267 h 895636"/>
                <a:gd name="connsiteX328" fmla="*/ 634555 w 759904"/>
                <a:gd name="connsiteY328" fmla="*/ 637413 h 895636"/>
                <a:gd name="connsiteX329" fmla="*/ 634079 w 759904"/>
                <a:gd name="connsiteY329" fmla="*/ 646748 h 895636"/>
                <a:gd name="connsiteX330" fmla="*/ 638937 w 759904"/>
                <a:gd name="connsiteY330" fmla="*/ 655797 h 895636"/>
                <a:gd name="connsiteX331" fmla="*/ 653415 w 759904"/>
                <a:gd name="connsiteY331" fmla="*/ 660845 h 895636"/>
                <a:gd name="connsiteX332" fmla="*/ 664655 w 759904"/>
                <a:gd name="connsiteY332" fmla="*/ 668846 h 895636"/>
                <a:gd name="connsiteX333" fmla="*/ 672084 w 759904"/>
                <a:gd name="connsiteY333" fmla="*/ 677133 h 895636"/>
                <a:gd name="connsiteX334" fmla="*/ 672560 w 759904"/>
                <a:gd name="connsiteY334" fmla="*/ 697325 h 895636"/>
                <a:gd name="connsiteX335" fmla="*/ 675894 w 759904"/>
                <a:gd name="connsiteY335" fmla="*/ 708660 h 895636"/>
                <a:gd name="connsiteX336" fmla="*/ 671036 w 759904"/>
                <a:gd name="connsiteY336" fmla="*/ 715137 h 895636"/>
                <a:gd name="connsiteX337" fmla="*/ 661606 w 759904"/>
                <a:gd name="connsiteY337" fmla="*/ 713518 h 895636"/>
                <a:gd name="connsiteX338" fmla="*/ 649033 w 759904"/>
                <a:gd name="connsiteY338" fmla="*/ 717614 h 895636"/>
                <a:gd name="connsiteX339" fmla="*/ 640175 w 759904"/>
                <a:gd name="connsiteY339" fmla="*/ 724948 h 895636"/>
                <a:gd name="connsiteX340" fmla="*/ 636461 w 759904"/>
                <a:gd name="connsiteY340" fmla="*/ 731997 h 895636"/>
                <a:gd name="connsiteX341" fmla="*/ 637413 w 759904"/>
                <a:gd name="connsiteY341" fmla="*/ 750094 h 895636"/>
                <a:gd name="connsiteX342" fmla="*/ 635603 w 759904"/>
                <a:gd name="connsiteY342" fmla="*/ 756952 h 895636"/>
                <a:gd name="connsiteX343" fmla="*/ 618744 w 759904"/>
                <a:gd name="connsiteY343" fmla="*/ 769906 h 895636"/>
                <a:gd name="connsiteX344" fmla="*/ 609886 w 759904"/>
                <a:gd name="connsiteY344" fmla="*/ 783241 h 895636"/>
                <a:gd name="connsiteX345" fmla="*/ 607695 w 759904"/>
                <a:gd name="connsiteY345" fmla="*/ 788670 h 895636"/>
                <a:gd name="connsiteX346" fmla="*/ 604266 w 759904"/>
                <a:gd name="connsiteY346" fmla="*/ 794957 h 895636"/>
                <a:gd name="connsiteX347" fmla="*/ 582930 w 759904"/>
                <a:gd name="connsiteY347" fmla="*/ 795147 h 895636"/>
                <a:gd name="connsiteX348" fmla="*/ 577882 w 759904"/>
                <a:gd name="connsiteY348" fmla="*/ 787432 h 895636"/>
                <a:gd name="connsiteX349" fmla="*/ 577787 w 759904"/>
                <a:gd name="connsiteY349" fmla="*/ 776002 h 895636"/>
                <a:gd name="connsiteX350" fmla="*/ 581406 w 759904"/>
                <a:gd name="connsiteY350" fmla="*/ 768858 h 895636"/>
                <a:gd name="connsiteX351" fmla="*/ 589216 w 759904"/>
                <a:gd name="connsiteY351" fmla="*/ 765620 h 895636"/>
                <a:gd name="connsiteX352" fmla="*/ 594550 w 759904"/>
                <a:gd name="connsiteY352" fmla="*/ 750856 h 895636"/>
                <a:gd name="connsiteX353" fmla="*/ 592836 w 759904"/>
                <a:gd name="connsiteY353" fmla="*/ 740188 h 895636"/>
                <a:gd name="connsiteX354" fmla="*/ 595979 w 759904"/>
                <a:gd name="connsiteY354" fmla="*/ 735521 h 895636"/>
                <a:gd name="connsiteX355" fmla="*/ 598837 w 759904"/>
                <a:gd name="connsiteY355" fmla="*/ 732092 h 895636"/>
                <a:gd name="connsiteX356" fmla="*/ 604838 w 759904"/>
                <a:gd name="connsiteY356" fmla="*/ 730187 h 895636"/>
                <a:gd name="connsiteX357" fmla="*/ 613220 w 759904"/>
                <a:gd name="connsiteY357" fmla="*/ 728282 h 895636"/>
                <a:gd name="connsiteX358" fmla="*/ 614077 w 759904"/>
                <a:gd name="connsiteY358" fmla="*/ 713423 h 895636"/>
                <a:gd name="connsiteX359" fmla="*/ 607505 w 759904"/>
                <a:gd name="connsiteY359" fmla="*/ 706564 h 895636"/>
                <a:gd name="connsiteX360" fmla="*/ 605218 w 759904"/>
                <a:gd name="connsiteY360" fmla="*/ 697039 h 895636"/>
                <a:gd name="connsiteX361" fmla="*/ 602171 w 759904"/>
                <a:gd name="connsiteY361" fmla="*/ 679418 h 895636"/>
                <a:gd name="connsiteX362" fmla="*/ 591312 w 759904"/>
                <a:gd name="connsiteY362" fmla="*/ 656844 h 895636"/>
                <a:gd name="connsiteX363" fmla="*/ 585502 w 759904"/>
                <a:gd name="connsiteY363" fmla="*/ 636556 h 895636"/>
                <a:gd name="connsiteX364" fmla="*/ 580930 w 759904"/>
                <a:gd name="connsiteY364" fmla="*/ 626555 h 895636"/>
                <a:gd name="connsiteX365" fmla="*/ 574072 w 759904"/>
                <a:gd name="connsiteY365" fmla="*/ 621316 h 895636"/>
                <a:gd name="connsiteX366" fmla="*/ 561594 w 759904"/>
                <a:gd name="connsiteY366" fmla="*/ 621411 h 895636"/>
                <a:gd name="connsiteX367" fmla="*/ 555403 w 759904"/>
                <a:gd name="connsiteY367" fmla="*/ 619887 h 895636"/>
                <a:gd name="connsiteX368" fmla="*/ 533400 w 759904"/>
                <a:gd name="connsiteY368" fmla="*/ 605790 h 895636"/>
                <a:gd name="connsiteX369" fmla="*/ 531876 w 759904"/>
                <a:gd name="connsiteY369" fmla="*/ 603599 h 895636"/>
                <a:gd name="connsiteX370" fmla="*/ 531971 w 759904"/>
                <a:gd name="connsiteY370" fmla="*/ 599885 h 895636"/>
                <a:gd name="connsiteX371" fmla="*/ 535686 w 759904"/>
                <a:gd name="connsiteY371" fmla="*/ 594170 h 895636"/>
                <a:gd name="connsiteX372" fmla="*/ 533209 w 759904"/>
                <a:gd name="connsiteY372" fmla="*/ 586454 h 895636"/>
                <a:gd name="connsiteX373" fmla="*/ 530542 w 759904"/>
                <a:gd name="connsiteY373" fmla="*/ 579120 h 895636"/>
                <a:gd name="connsiteX374" fmla="*/ 526256 w 759904"/>
                <a:gd name="connsiteY374" fmla="*/ 572929 h 895636"/>
                <a:gd name="connsiteX375" fmla="*/ 521494 w 759904"/>
                <a:gd name="connsiteY375" fmla="*/ 569690 h 895636"/>
                <a:gd name="connsiteX376" fmla="*/ 511588 w 759904"/>
                <a:gd name="connsiteY376" fmla="*/ 571691 h 895636"/>
                <a:gd name="connsiteX377" fmla="*/ 508159 w 759904"/>
                <a:gd name="connsiteY377" fmla="*/ 573214 h 895636"/>
                <a:gd name="connsiteX378" fmla="*/ 501872 w 759904"/>
                <a:gd name="connsiteY378" fmla="*/ 572738 h 895636"/>
                <a:gd name="connsiteX379" fmla="*/ 497014 w 759904"/>
                <a:gd name="connsiteY379" fmla="*/ 575501 h 895636"/>
                <a:gd name="connsiteX380" fmla="*/ 494252 w 759904"/>
                <a:gd name="connsiteY380" fmla="*/ 575596 h 895636"/>
                <a:gd name="connsiteX381" fmla="*/ 501967 w 759904"/>
                <a:gd name="connsiteY381" fmla="*/ 564642 h 895636"/>
                <a:gd name="connsiteX382" fmla="*/ 499872 w 759904"/>
                <a:gd name="connsiteY382" fmla="*/ 562070 h 895636"/>
                <a:gd name="connsiteX383" fmla="*/ 492252 w 759904"/>
                <a:gd name="connsiteY383" fmla="*/ 557499 h 895636"/>
                <a:gd name="connsiteX384" fmla="*/ 481870 w 759904"/>
                <a:gd name="connsiteY384" fmla="*/ 556832 h 895636"/>
                <a:gd name="connsiteX385" fmla="*/ 479012 w 759904"/>
                <a:gd name="connsiteY385" fmla="*/ 556260 h 895636"/>
                <a:gd name="connsiteX386" fmla="*/ 477298 w 759904"/>
                <a:gd name="connsiteY386" fmla="*/ 559118 h 895636"/>
                <a:gd name="connsiteX387" fmla="*/ 475297 w 759904"/>
                <a:gd name="connsiteY387" fmla="*/ 557594 h 895636"/>
                <a:gd name="connsiteX388" fmla="*/ 475488 w 759904"/>
                <a:gd name="connsiteY388" fmla="*/ 552641 h 895636"/>
                <a:gd name="connsiteX389" fmla="*/ 463487 w 759904"/>
                <a:gd name="connsiteY389" fmla="*/ 530638 h 895636"/>
                <a:gd name="connsiteX390" fmla="*/ 455390 w 759904"/>
                <a:gd name="connsiteY390" fmla="*/ 521684 h 895636"/>
                <a:gd name="connsiteX391" fmla="*/ 451295 w 759904"/>
                <a:gd name="connsiteY391" fmla="*/ 520065 h 895636"/>
                <a:gd name="connsiteX392" fmla="*/ 443960 w 759904"/>
                <a:gd name="connsiteY392" fmla="*/ 521970 h 895636"/>
                <a:gd name="connsiteX393" fmla="*/ 431578 w 759904"/>
                <a:gd name="connsiteY393" fmla="*/ 518065 h 895636"/>
                <a:gd name="connsiteX394" fmla="*/ 424148 w 759904"/>
                <a:gd name="connsiteY394" fmla="*/ 517208 h 895636"/>
                <a:gd name="connsiteX395" fmla="*/ 420148 w 759904"/>
                <a:gd name="connsiteY395" fmla="*/ 518065 h 895636"/>
                <a:gd name="connsiteX396" fmla="*/ 414052 w 759904"/>
                <a:gd name="connsiteY396" fmla="*/ 521018 h 895636"/>
                <a:gd name="connsiteX397" fmla="*/ 411004 w 759904"/>
                <a:gd name="connsiteY397" fmla="*/ 519113 h 895636"/>
                <a:gd name="connsiteX398" fmla="*/ 409956 w 759904"/>
                <a:gd name="connsiteY398" fmla="*/ 516160 h 895636"/>
                <a:gd name="connsiteX399" fmla="*/ 398716 w 759904"/>
                <a:gd name="connsiteY399" fmla="*/ 506921 h 895636"/>
                <a:gd name="connsiteX400" fmla="*/ 384715 w 759904"/>
                <a:gd name="connsiteY400" fmla="*/ 501777 h 895636"/>
                <a:gd name="connsiteX401" fmla="*/ 357473 w 759904"/>
                <a:gd name="connsiteY401" fmla="*/ 472440 h 895636"/>
                <a:gd name="connsiteX402" fmla="*/ 349091 w 759904"/>
                <a:gd name="connsiteY402" fmla="*/ 461391 h 895636"/>
                <a:gd name="connsiteX403" fmla="*/ 331946 w 759904"/>
                <a:gd name="connsiteY403" fmla="*/ 449295 h 895636"/>
                <a:gd name="connsiteX404" fmla="*/ 321088 w 759904"/>
                <a:gd name="connsiteY404" fmla="*/ 431578 h 895636"/>
                <a:gd name="connsiteX405" fmla="*/ 312134 w 759904"/>
                <a:gd name="connsiteY405" fmla="*/ 425005 h 895636"/>
                <a:gd name="connsiteX406" fmla="*/ 299180 w 759904"/>
                <a:gd name="connsiteY406" fmla="*/ 419767 h 895636"/>
                <a:gd name="connsiteX407" fmla="*/ 296228 w 759904"/>
                <a:gd name="connsiteY407" fmla="*/ 420434 h 895636"/>
                <a:gd name="connsiteX408" fmla="*/ 292322 w 759904"/>
                <a:gd name="connsiteY408" fmla="*/ 422434 h 895636"/>
                <a:gd name="connsiteX409" fmla="*/ 289274 w 759904"/>
                <a:gd name="connsiteY409" fmla="*/ 422720 h 895636"/>
                <a:gd name="connsiteX410" fmla="*/ 286798 w 759904"/>
                <a:gd name="connsiteY410" fmla="*/ 420338 h 895636"/>
                <a:gd name="connsiteX411" fmla="*/ 289274 w 759904"/>
                <a:gd name="connsiteY411" fmla="*/ 417957 h 895636"/>
                <a:gd name="connsiteX412" fmla="*/ 292037 w 759904"/>
                <a:gd name="connsiteY412" fmla="*/ 416909 h 895636"/>
                <a:gd name="connsiteX413" fmla="*/ 290989 w 759904"/>
                <a:gd name="connsiteY413" fmla="*/ 410146 h 895636"/>
                <a:gd name="connsiteX414" fmla="*/ 276225 w 759904"/>
                <a:gd name="connsiteY414" fmla="*/ 392430 h 895636"/>
                <a:gd name="connsiteX415" fmla="*/ 267557 w 759904"/>
                <a:gd name="connsiteY415" fmla="*/ 386715 h 895636"/>
                <a:gd name="connsiteX416" fmla="*/ 265176 w 759904"/>
                <a:gd name="connsiteY416" fmla="*/ 383191 h 895636"/>
                <a:gd name="connsiteX417" fmla="*/ 263366 w 759904"/>
                <a:gd name="connsiteY417" fmla="*/ 378333 h 895636"/>
                <a:gd name="connsiteX418" fmla="*/ 261556 w 759904"/>
                <a:gd name="connsiteY418" fmla="*/ 375190 h 895636"/>
                <a:gd name="connsiteX419" fmla="*/ 257461 w 759904"/>
                <a:gd name="connsiteY419" fmla="*/ 373380 h 895636"/>
                <a:gd name="connsiteX420" fmla="*/ 253937 w 759904"/>
                <a:gd name="connsiteY420" fmla="*/ 373666 h 895636"/>
                <a:gd name="connsiteX421" fmla="*/ 249079 w 759904"/>
                <a:gd name="connsiteY421" fmla="*/ 372428 h 895636"/>
                <a:gd name="connsiteX422" fmla="*/ 249269 w 759904"/>
                <a:gd name="connsiteY422" fmla="*/ 363950 h 895636"/>
                <a:gd name="connsiteX423" fmla="*/ 250222 w 759904"/>
                <a:gd name="connsiteY423" fmla="*/ 357378 h 895636"/>
                <a:gd name="connsiteX424" fmla="*/ 249460 w 759904"/>
                <a:gd name="connsiteY424" fmla="*/ 351758 h 895636"/>
                <a:gd name="connsiteX425" fmla="*/ 244792 w 759904"/>
                <a:gd name="connsiteY425" fmla="*/ 337090 h 895636"/>
                <a:gd name="connsiteX426" fmla="*/ 236696 w 759904"/>
                <a:gd name="connsiteY426" fmla="*/ 324612 h 895636"/>
                <a:gd name="connsiteX427" fmla="*/ 231838 w 759904"/>
                <a:gd name="connsiteY427" fmla="*/ 294608 h 895636"/>
                <a:gd name="connsiteX428" fmla="*/ 228124 w 759904"/>
                <a:gd name="connsiteY428" fmla="*/ 286131 h 895636"/>
                <a:gd name="connsiteX429" fmla="*/ 219170 w 759904"/>
                <a:gd name="connsiteY429" fmla="*/ 279749 h 895636"/>
                <a:gd name="connsiteX430" fmla="*/ 198882 w 759904"/>
                <a:gd name="connsiteY430" fmla="*/ 272511 h 895636"/>
                <a:gd name="connsiteX431" fmla="*/ 170593 w 759904"/>
                <a:gd name="connsiteY431" fmla="*/ 252984 h 895636"/>
                <a:gd name="connsiteX432" fmla="*/ 164592 w 759904"/>
                <a:gd name="connsiteY432" fmla="*/ 252699 h 895636"/>
                <a:gd name="connsiteX433" fmla="*/ 147542 w 759904"/>
                <a:gd name="connsiteY433" fmla="*/ 245079 h 895636"/>
                <a:gd name="connsiteX434" fmla="*/ 136970 w 759904"/>
                <a:gd name="connsiteY434" fmla="*/ 243840 h 895636"/>
                <a:gd name="connsiteX435" fmla="*/ 123349 w 759904"/>
                <a:gd name="connsiteY435" fmla="*/ 250603 h 895636"/>
                <a:gd name="connsiteX436" fmla="*/ 106680 w 759904"/>
                <a:gd name="connsiteY436" fmla="*/ 269367 h 895636"/>
                <a:gd name="connsiteX437" fmla="*/ 93154 w 759904"/>
                <a:gd name="connsiteY437" fmla="*/ 288703 h 895636"/>
                <a:gd name="connsiteX438" fmla="*/ 88297 w 759904"/>
                <a:gd name="connsiteY438" fmla="*/ 292418 h 895636"/>
                <a:gd name="connsiteX439" fmla="*/ 70866 w 759904"/>
                <a:gd name="connsiteY439" fmla="*/ 298990 h 895636"/>
                <a:gd name="connsiteX440" fmla="*/ 55436 w 759904"/>
                <a:gd name="connsiteY440" fmla="*/ 302133 h 895636"/>
                <a:gd name="connsiteX441" fmla="*/ 55245 w 759904"/>
                <a:gd name="connsiteY441" fmla="*/ 297180 h 895636"/>
                <a:gd name="connsiteX442" fmla="*/ 54769 w 759904"/>
                <a:gd name="connsiteY442" fmla="*/ 293465 h 895636"/>
                <a:gd name="connsiteX443" fmla="*/ 57340 w 759904"/>
                <a:gd name="connsiteY443" fmla="*/ 289370 h 895636"/>
                <a:gd name="connsiteX444" fmla="*/ 61627 w 759904"/>
                <a:gd name="connsiteY444" fmla="*/ 284512 h 895636"/>
                <a:gd name="connsiteX445" fmla="*/ 65627 w 759904"/>
                <a:gd name="connsiteY445" fmla="*/ 278511 h 895636"/>
                <a:gd name="connsiteX446" fmla="*/ 67246 w 759904"/>
                <a:gd name="connsiteY446" fmla="*/ 274034 h 895636"/>
                <a:gd name="connsiteX447" fmla="*/ 66484 w 759904"/>
                <a:gd name="connsiteY447" fmla="*/ 271177 h 895636"/>
                <a:gd name="connsiteX448" fmla="*/ 64675 w 759904"/>
                <a:gd name="connsiteY448" fmla="*/ 266795 h 895636"/>
                <a:gd name="connsiteX449" fmla="*/ 62293 w 759904"/>
                <a:gd name="connsiteY449" fmla="*/ 266510 h 895636"/>
                <a:gd name="connsiteX450" fmla="*/ 47625 w 759904"/>
                <a:gd name="connsiteY450" fmla="*/ 270129 h 895636"/>
                <a:gd name="connsiteX451" fmla="*/ 44291 w 759904"/>
                <a:gd name="connsiteY451" fmla="*/ 269177 h 895636"/>
                <a:gd name="connsiteX452" fmla="*/ 33433 w 759904"/>
                <a:gd name="connsiteY452" fmla="*/ 263557 h 895636"/>
                <a:gd name="connsiteX453" fmla="*/ 21717 w 759904"/>
                <a:gd name="connsiteY453" fmla="*/ 256508 h 895636"/>
                <a:gd name="connsiteX454" fmla="*/ 17431 w 759904"/>
                <a:gd name="connsiteY454" fmla="*/ 251556 h 895636"/>
                <a:gd name="connsiteX455" fmla="*/ 15812 w 759904"/>
                <a:gd name="connsiteY455" fmla="*/ 246507 h 895636"/>
                <a:gd name="connsiteX456" fmla="*/ 17050 w 759904"/>
                <a:gd name="connsiteY456" fmla="*/ 243269 h 895636"/>
                <a:gd name="connsiteX457" fmla="*/ 16097 w 759904"/>
                <a:gd name="connsiteY457" fmla="*/ 240125 h 895636"/>
                <a:gd name="connsiteX458" fmla="*/ 13811 w 759904"/>
                <a:gd name="connsiteY458" fmla="*/ 235839 h 895636"/>
                <a:gd name="connsiteX459" fmla="*/ 15812 w 759904"/>
                <a:gd name="connsiteY459" fmla="*/ 231077 h 895636"/>
                <a:gd name="connsiteX460" fmla="*/ 19526 w 759904"/>
                <a:gd name="connsiteY460" fmla="*/ 225076 h 895636"/>
                <a:gd name="connsiteX461" fmla="*/ 21336 w 759904"/>
                <a:gd name="connsiteY461" fmla="*/ 220980 h 895636"/>
                <a:gd name="connsiteX462" fmla="*/ 24384 w 759904"/>
                <a:gd name="connsiteY462" fmla="*/ 219837 h 895636"/>
                <a:gd name="connsiteX463" fmla="*/ 25813 w 759904"/>
                <a:gd name="connsiteY463" fmla="*/ 217361 h 895636"/>
                <a:gd name="connsiteX464" fmla="*/ 23336 w 759904"/>
                <a:gd name="connsiteY464" fmla="*/ 207455 h 895636"/>
                <a:gd name="connsiteX465" fmla="*/ 22098 w 759904"/>
                <a:gd name="connsiteY465" fmla="*/ 205836 h 895636"/>
                <a:gd name="connsiteX466" fmla="*/ 20003 w 759904"/>
                <a:gd name="connsiteY466" fmla="*/ 204597 h 895636"/>
                <a:gd name="connsiteX467" fmla="*/ 16764 w 759904"/>
                <a:gd name="connsiteY467" fmla="*/ 204407 h 895636"/>
                <a:gd name="connsiteX468" fmla="*/ 11144 w 759904"/>
                <a:gd name="connsiteY468" fmla="*/ 202406 h 895636"/>
                <a:gd name="connsiteX469" fmla="*/ 7048 w 759904"/>
                <a:gd name="connsiteY469" fmla="*/ 198882 h 895636"/>
                <a:gd name="connsiteX470" fmla="*/ 6191 w 759904"/>
                <a:gd name="connsiteY470" fmla="*/ 194310 h 895636"/>
                <a:gd name="connsiteX471" fmla="*/ 4096 w 759904"/>
                <a:gd name="connsiteY471" fmla="*/ 189738 h 895636"/>
                <a:gd name="connsiteX472" fmla="*/ 476 w 759904"/>
                <a:gd name="connsiteY472" fmla="*/ 185642 h 895636"/>
                <a:gd name="connsiteX473" fmla="*/ 0 w 759904"/>
                <a:gd name="connsiteY473" fmla="*/ 181166 h 895636"/>
                <a:gd name="connsiteX474" fmla="*/ 4096 w 759904"/>
                <a:gd name="connsiteY474" fmla="*/ 178784 h 895636"/>
                <a:gd name="connsiteX475" fmla="*/ 9811 w 759904"/>
                <a:gd name="connsiteY475" fmla="*/ 178689 h 895636"/>
                <a:gd name="connsiteX476" fmla="*/ 13716 w 759904"/>
                <a:gd name="connsiteY476" fmla="*/ 179547 h 895636"/>
                <a:gd name="connsiteX477" fmla="*/ 22670 w 759904"/>
                <a:gd name="connsiteY477" fmla="*/ 172308 h 895636"/>
                <a:gd name="connsiteX478" fmla="*/ 25908 w 759904"/>
                <a:gd name="connsiteY478" fmla="*/ 171641 h 895636"/>
                <a:gd name="connsiteX479" fmla="*/ 28861 w 759904"/>
                <a:gd name="connsiteY479" fmla="*/ 170117 h 895636"/>
                <a:gd name="connsiteX480" fmla="*/ 31337 w 759904"/>
                <a:gd name="connsiteY480" fmla="*/ 160115 h 895636"/>
                <a:gd name="connsiteX481" fmla="*/ 33242 w 759904"/>
                <a:gd name="connsiteY481" fmla="*/ 157163 h 895636"/>
                <a:gd name="connsiteX482" fmla="*/ 33718 w 759904"/>
                <a:gd name="connsiteY482" fmla="*/ 155448 h 895636"/>
                <a:gd name="connsiteX483" fmla="*/ 31909 w 759904"/>
                <a:gd name="connsiteY483" fmla="*/ 153353 h 895636"/>
                <a:gd name="connsiteX484" fmla="*/ 24765 w 759904"/>
                <a:gd name="connsiteY484" fmla="*/ 146399 h 895636"/>
                <a:gd name="connsiteX485" fmla="*/ 21431 w 759904"/>
                <a:gd name="connsiteY485" fmla="*/ 139065 h 895636"/>
                <a:gd name="connsiteX486" fmla="*/ 16288 w 759904"/>
                <a:gd name="connsiteY486" fmla="*/ 130873 h 895636"/>
                <a:gd name="connsiteX487" fmla="*/ 11430 w 759904"/>
                <a:gd name="connsiteY487" fmla="*/ 127254 h 895636"/>
                <a:gd name="connsiteX488" fmla="*/ 10478 w 759904"/>
                <a:gd name="connsiteY488" fmla="*/ 124396 h 895636"/>
                <a:gd name="connsiteX489" fmla="*/ 10382 w 759904"/>
                <a:gd name="connsiteY489" fmla="*/ 120777 h 895636"/>
                <a:gd name="connsiteX490" fmla="*/ 11335 w 759904"/>
                <a:gd name="connsiteY490" fmla="*/ 117634 h 895636"/>
                <a:gd name="connsiteX491" fmla="*/ 20098 w 759904"/>
                <a:gd name="connsiteY491" fmla="*/ 112681 h 895636"/>
                <a:gd name="connsiteX492" fmla="*/ 25241 w 759904"/>
                <a:gd name="connsiteY492" fmla="*/ 107442 h 895636"/>
                <a:gd name="connsiteX493" fmla="*/ 27432 w 759904"/>
                <a:gd name="connsiteY493" fmla="*/ 109442 h 895636"/>
                <a:gd name="connsiteX494" fmla="*/ 32099 w 759904"/>
                <a:gd name="connsiteY494" fmla="*/ 111538 h 895636"/>
                <a:gd name="connsiteX495" fmla="*/ 44863 w 759904"/>
                <a:gd name="connsiteY495" fmla="*/ 108681 h 895636"/>
                <a:gd name="connsiteX496" fmla="*/ 52768 w 759904"/>
                <a:gd name="connsiteY496" fmla="*/ 105728 h 895636"/>
                <a:gd name="connsiteX497" fmla="*/ 58388 w 759904"/>
                <a:gd name="connsiteY497" fmla="*/ 102584 h 895636"/>
                <a:gd name="connsiteX498" fmla="*/ 61817 w 759904"/>
                <a:gd name="connsiteY498" fmla="*/ 103156 h 895636"/>
                <a:gd name="connsiteX499" fmla="*/ 74390 w 759904"/>
                <a:gd name="connsiteY499" fmla="*/ 107728 h 895636"/>
                <a:gd name="connsiteX500" fmla="*/ 78486 w 759904"/>
                <a:gd name="connsiteY500" fmla="*/ 105442 h 895636"/>
                <a:gd name="connsiteX501" fmla="*/ 87535 w 759904"/>
                <a:gd name="connsiteY501" fmla="*/ 99156 h 895636"/>
                <a:gd name="connsiteX502" fmla="*/ 88868 w 759904"/>
                <a:gd name="connsiteY502" fmla="*/ 95821 h 895636"/>
                <a:gd name="connsiteX503" fmla="*/ 95917 w 759904"/>
                <a:gd name="connsiteY503" fmla="*/ 85725 h 895636"/>
                <a:gd name="connsiteX504" fmla="*/ 96107 w 759904"/>
                <a:gd name="connsiteY504" fmla="*/ 83248 h 895636"/>
                <a:gd name="connsiteX505" fmla="*/ 93154 w 759904"/>
                <a:gd name="connsiteY505" fmla="*/ 76962 h 895636"/>
                <a:gd name="connsiteX506" fmla="*/ 94107 w 759904"/>
                <a:gd name="connsiteY506" fmla="*/ 75533 h 895636"/>
                <a:gd name="connsiteX507" fmla="*/ 102775 w 759904"/>
                <a:gd name="connsiteY507" fmla="*/ 69056 h 895636"/>
                <a:gd name="connsiteX508" fmla="*/ 107061 w 759904"/>
                <a:gd name="connsiteY508" fmla="*/ 63341 h 895636"/>
                <a:gd name="connsiteX509" fmla="*/ 111728 w 759904"/>
                <a:gd name="connsiteY509" fmla="*/ 59436 h 895636"/>
                <a:gd name="connsiteX510" fmla="*/ 115062 w 759904"/>
                <a:gd name="connsiteY510" fmla="*/ 59341 h 895636"/>
                <a:gd name="connsiteX511" fmla="*/ 115919 w 759904"/>
                <a:gd name="connsiteY511" fmla="*/ 60674 h 895636"/>
                <a:gd name="connsiteX512" fmla="*/ 116300 w 759904"/>
                <a:gd name="connsiteY512" fmla="*/ 63341 h 895636"/>
                <a:gd name="connsiteX513" fmla="*/ 116014 w 759904"/>
                <a:gd name="connsiteY513" fmla="*/ 74486 h 895636"/>
                <a:gd name="connsiteX514" fmla="*/ 117348 w 759904"/>
                <a:gd name="connsiteY514" fmla="*/ 77914 h 895636"/>
                <a:gd name="connsiteX515" fmla="*/ 124206 w 759904"/>
                <a:gd name="connsiteY515" fmla="*/ 85820 h 895636"/>
                <a:gd name="connsiteX516" fmla="*/ 129064 w 759904"/>
                <a:gd name="connsiteY516" fmla="*/ 90392 h 895636"/>
                <a:gd name="connsiteX517" fmla="*/ 140398 w 759904"/>
                <a:gd name="connsiteY517" fmla="*/ 93440 h 895636"/>
                <a:gd name="connsiteX518" fmla="*/ 140970 w 759904"/>
                <a:gd name="connsiteY518" fmla="*/ 94965 h 895636"/>
                <a:gd name="connsiteX519" fmla="*/ 137827 w 759904"/>
                <a:gd name="connsiteY519" fmla="*/ 100965 h 895636"/>
                <a:gd name="connsiteX520" fmla="*/ 144685 w 759904"/>
                <a:gd name="connsiteY520" fmla="*/ 108109 h 895636"/>
                <a:gd name="connsiteX521" fmla="*/ 145923 w 759904"/>
                <a:gd name="connsiteY521" fmla="*/ 113252 h 895636"/>
                <a:gd name="connsiteX522" fmla="*/ 149066 w 759904"/>
                <a:gd name="connsiteY522" fmla="*/ 116205 h 895636"/>
                <a:gd name="connsiteX523" fmla="*/ 153543 w 759904"/>
                <a:gd name="connsiteY523" fmla="*/ 114777 h 895636"/>
                <a:gd name="connsiteX524" fmla="*/ 154972 w 759904"/>
                <a:gd name="connsiteY524" fmla="*/ 112014 h 895636"/>
                <a:gd name="connsiteX525" fmla="*/ 153257 w 759904"/>
                <a:gd name="connsiteY525" fmla="*/ 107156 h 895636"/>
                <a:gd name="connsiteX526" fmla="*/ 151924 w 759904"/>
                <a:gd name="connsiteY526" fmla="*/ 102108 h 895636"/>
                <a:gd name="connsiteX527" fmla="*/ 152209 w 759904"/>
                <a:gd name="connsiteY527" fmla="*/ 99251 h 895636"/>
                <a:gd name="connsiteX528" fmla="*/ 153448 w 759904"/>
                <a:gd name="connsiteY528" fmla="*/ 95821 h 895636"/>
                <a:gd name="connsiteX529" fmla="*/ 156591 w 759904"/>
                <a:gd name="connsiteY529" fmla="*/ 91154 h 895636"/>
                <a:gd name="connsiteX530" fmla="*/ 165068 w 759904"/>
                <a:gd name="connsiteY530" fmla="*/ 80391 h 895636"/>
                <a:gd name="connsiteX531" fmla="*/ 168116 w 759904"/>
                <a:gd name="connsiteY531" fmla="*/ 74105 h 895636"/>
                <a:gd name="connsiteX532" fmla="*/ 168688 w 759904"/>
                <a:gd name="connsiteY532" fmla="*/ 64389 h 895636"/>
                <a:gd name="connsiteX533" fmla="*/ 168688 w 759904"/>
                <a:gd name="connsiteY533" fmla="*/ 56674 h 895636"/>
                <a:gd name="connsiteX534" fmla="*/ 171545 w 759904"/>
                <a:gd name="connsiteY534" fmla="*/ 54769 h 895636"/>
                <a:gd name="connsiteX535" fmla="*/ 177641 w 759904"/>
                <a:gd name="connsiteY535" fmla="*/ 56102 h 895636"/>
                <a:gd name="connsiteX536" fmla="*/ 179451 w 759904"/>
                <a:gd name="connsiteY536" fmla="*/ 56007 h 895636"/>
                <a:gd name="connsiteX537" fmla="*/ 180308 w 759904"/>
                <a:gd name="connsiteY537" fmla="*/ 60770 h 895636"/>
                <a:gd name="connsiteX538" fmla="*/ 182880 w 759904"/>
                <a:gd name="connsiteY538" fmla="*/ 68389 h 895636"/>
                <a:gd name="connsiteX539" fmla="*/ 185928 w 759904"/>
                <a:gd name="connsiteY539" fmla="*/ 72295 h 895636"/>
                <a:gd name="connsiteX540" fmla="*/ 189166 w 759904"/>
                <a:gd name="connsiteY540" fmla="*/ 73247 h 895636"/>
                <a:gd name="connsiteX541" fmla="*/ 192976 w 759904"/>
                <a:gd name="connsiteY541" fmla="*/ 73247 h 895636"/>
                <a:gd name="connsiteX542" fmla="*/ 202501 w 759904"/>
                <a:gd name="connsiteY542" fmla="*/ 68580 h 895636"/>
                <a:gd name="connsiteX543" fmla="*/ 208693 w 759904"/>
                <a:gd name="connsiteY543" fmla="*/ 66580 h 895636"/>
                <a:gd name="connsiteX544" fmla="*/ 212217 w 759904"/>
                <a:gd name="connsiteY544" fmla="*/ 67152 h 895636"/>
                <a:gd name="connsiteX545" fmla="*/ 214313 w 759904"/>
                <a:gd name="connsiteY545" fmla="*/ 70295 h 895636"/>
                <a:gd name="connsiteX546" fmla="*/ 218694 w 759904"/>
                <a:gd name="connsiteY546" fmla="*/ 78581 h 895636"/>
                <a:gd name="connsiteX547" fmla="*/ 221266 w 759904"/>
                <a:gd name="connsiteY547" fmla="*/ 79534 h 895636"/>
                <a:gd name="connsiteX548" fmla="*/ 224314 w 759904"/>
                <a:gd name="connsiteY548" fmla="*/ 78581 h 895636"/>
                <a:gd name="connsiteX549" fmla="*/ 225457 w 759904"/>
                <a:gd name="connsiteY549" fmla="*/ 77153 h 895636"/>
                <a:gd name="connsiteX550" fmla="*/ 224409 w 759904"/>
                <a:gd name="connsiteY550" fmla="*/ 74009 h 895636"/>
                <a:gd name="connsiteX551" fmla="*/ 223171 w 759904"/>
                <a:gd name="connsiteY551" fmla="*/ 67056 h 895636"/>
                <a:gd name="connsiteX552" fmla="*/ 221361 w 759904"/>
                <a:gd name="connsiteY552" fmla="*/ 61722 h 895636"/>
                <a:gd name="connsiteX553" fmla="*/ 219075 w 759904"/>
                <a:gd name="connsiteY553" fmla="*/ 59150 h 895636"/>
                <a:gd name="connsiteX554" fmla="*/ 218599 w 759904"/>
                <a:gd name="connsiteY554" fmla="*/ 55912 h 895636"/>
                <a:gd name="connsiteX555" fmla="*/ 220028 w 759904"/>
                <a:gd name="connsiteY555" fmla="*/ 50006 h 895636"/>
                <a:gd name="connsiteX556" fmla="*/ 221647 w 759904"/>
                <a:gd name="connsiteY556" fmla="*/ 45054 h 895636"/>
                <a:gd name="connsiteX557" fmla="*/ 224885 w 759904"/>
                <a:gd name="connsiteY557" fmla="*/ 43720 h 895636"/>
                <a:gd name="connsiteX558" fmla="*/ 228600 w 759904"/>
                <a:gd name="connsiteY558" fmla="*/ 43053 h 895636"/>
                <a:gd name="connsiteX559" fmla="*/ 233553 w 759904"/>
                <a:gd name="connsiteY559" fmla="*/ 48292 h 895636"/>
                <a:gd name="connsiteX560" fmla="*/ 239363 w 759904"/>
                <a:gd name="connsiteY560" fmla="*/ 50006 h 895636"/>
                <a:gd name="connsiteX561" fmla="*/ 243745 w 759904"/>
                <a:gd name="connsiteY561" fmla="*/ 49721 h 895636"/>
                <a:gd name="connsiteX562" fmla="*/ 244507 w 759904"/>
                <a:gd name="connsiteY562" fmla="*/ 46673 h 895636"/>
                <a:gd name="connsiteX563" fmla="*/ 244221 w 759904"/>
                <a:gd name="connsiteY563" fmla="*/ 43244 h 895636"/>
                <a:gd name="connsiteX564" fmla="*/ 241649 w 759904"/>
                <a:gd name="connsiteY564" fmla="*/ 38958 h 895636"/>
                <a:gd name="connsiteX565" fmla="*/ 242125 w 759904"/>
                <a:gd name="connsiteY565" fmla="*/ 32481 h 895636"/>
                <a:gd name="connsiteX566" fmla="*/ 245173 w 759904"/>
                <a:gd name="connsiteY566" fmla="*/ 20288 h 895636"/>
                <a:gd name="connsiteX567" fmla="*/ 246793 w 759904"/>
                <a:gd name="connsiteY567" fmla="*/ 21241 h 895636"/>
                <a:gd name="connsiteX568" fmla="*/ 253270 w 759904"/>
                <a:gd name="connsiteY568" fmla="*/ 21336 h 895636"/>
                <a:gd name="connsiteX569" fmla="*/ 260318 w 759904"/>
                <a:gd name="connsiteY569" fmla="*/ 22003 h 895636"/>
                <a:gd name="connsiteX570" fmla="*/ 264795 w 759904"/>
                <a:gd name="connsiteY570" fmla="*/ 27051 h 895636"/>
                <a:gd name="connsiteX571" fmla="*/ 269272 w 759904"/>
                <a:gd name="connsiteY571" fmla="*/ 28670 h 895636"/>
                <a:gd name="connsiteX572" fmla="*/ 275558 w 759904"/>
                <a:gd name="connsiteY572" fmla="*/ 29242 h 895636"/>
                <a:gd name="connsiteX573" fmla="*/ 279749 w 759904"/>
                <a:gd name="connsiteY573" fmla="*/ 28575 h 895636"/>
                <a:gd name="connsiteX574" fmla="*/ 281845 w 759904"/>
                <a:gd name="connsiteY574" fmla="*/ 26670 h 895636"/>
                <a:gd name="connsiteX575" fmla="*/ 284226 w 759904"/>
                <a:gd name="connsiteY575" fmla="*/ 20860 h 895636"/>
                <a:gd name="connsiteX576" fmla="*/ 288798 w 759904"/>
                <a:gd name="connsiteY576" fmla="*/ 13621 h 895636"/>
                <a:gd name="connsiteX577" fmla="*/ 295846 w 759904"/>
                <a:gd name="connsiteY577" fmla="*/ 9906 h 895636"/>
                <a:gd name="connsiteX578" fmla="*/ 307943 w 759904"/>
                <a:gd name="connsiteY578" fmla="*/ 9240 h 895636"/>
                <a:gd name="connsiteX579" fmla="*/ 314039 w 759904"/>
                <a:gd name="connsiteY579" fmla="*/ 7906 h 895636"/>
                <a:gd name="connsiteX580" fmla="*/ 320326 w 759904"/>
                <a:gd name="connsiteY580" fmla="*/ 8001 h 895636"/>
                <a:gd name="connsiteX581" fmla="*/ 324993 w 759904"/>
                <a:gd name="connsiteY581" fmla="*/ 9144 h 895636"/>
                <a:gd name="connsiteX582" fmla="*/ 329946 w 759904"/>
                <a:gd name="connsiteY582" fmla="*/ 8954 h 895636"/>
                <a:gd name="connsiteX583" fmla="*/ 342329 w 759904"/>
                <a:gd name="connsiteY583" fmla="*/ 3906 h 895636"/>
                <a:gd name="connsiteX584" fmla="*/ 355187 w 759904"/>
                <a:gd name="connsiteY584" fmla="*/ 0 h 895636"/>
                <a:gd name="connsiteX585" fmla="*/ 356902 w 759904"/>
                <a:gd name="connsiteY585" fmla="*/ 667 h 895636"/>
                <a:gd name="connsiteX586" fmla="*/ 357188 w 759904"/>
                <a:gd name="connsiteY586" fmla="*/ 1905 h 895636"/>
                <a:gd name="connsiteX587" fmla="*/ 354901 w 759904"/>
                <a:gd name="connsiteY587" fmla="*/ 5049 h 895636"/>
                <a:gd name="connsiteX588" fmla="*/ 352615 w 759904"/>
                <a:gd name="connsiteY588" fmla="*/ 9049 h 895636"/>
                <a:gd name="connsiteX589" fmla="*/ 354139 w 759904"/>
                <a:gd name="connsiteY589" fmla="*/ 13716 h 895636"/>
                <a:gd name="connsiteX590" fmla="*/ 361474 w 759904"/>
                <a:gd name="connsiteY590" fmla="*/ 23051 h 895636"/>
                <a:gd name="connsiteX591" fmla="*/ 365474 w 759904"/>
                <a:gd name="connsiteY591" fmla="*/ 30099 h 895636"/>
                <a:gd name="connsiteX592" fmla="*/ 369189 w 759904"/>
                <a:gd name="connsiteY592" fmla="*/ 35433 h 895636"/>
                <a:gd name="connsiteX593" fmla="*/ 374999 w 759904"/>
                <a:gd name="connsiteY593" fmla="*/ 38291 h 895636"/>
                <a:gd name="connsiteX594" fmla="*/ 382619 w 759904"/>
                <a:gd name="connsiteY594" fmla="*/ 40005 h 895636"/>
                <a:gd name="connsiteX595" fmla="*/ 389096 w 759904"/>
                <a:gd name="connsiteY595" fmla="*/ 40577 h 895636"/>
                <a:gd name="connsiteX596" fmla="*/ 395954 w 759904"/>
                <a:gd name="connsiteY596" fmla="*/ 42672 h 895636"/>
                <a:gd name="connsiteX597" fmla="*/ 419195 w 759904"/>
                <a:gd name="connsiteY597" fmla="*/ 47625 h 895636"/>
                <a:gd name="connsiteX598" fmla="*/ 430911 w 759904"/>
                <a:gd name="connsiteY598" fmla="*/ 48959 h 895636"/>
                <a:gd name="connsiteX599" fmla="*/ 439769 w 759904"/>
                <a:gd name="connsiteY599" fmla="*/ 49149 h 895636"/>
                <a:gd name="connsiteX600" fmla="*/ 453199 w 759904"/>
                <a:gd name="connsiteY600" fmla="*/ 52483 h 895636"/>
                <a:gd name="connsiteX601" fmla="*/ 369761 w 759904"/>
                <a:gd name="connsiteY601" fmla="*/ 287274 h 895636"/>
                <a:gd name="connsiteX602" fmla="*/ 371570 w 759904"/>
                <a:gd name="connsiteY602" fmla="*/ 290894 h 895636"/>
                <a:gd name="connsiteX603" fmla="*/ 375380 w 759904"/>
                <a:gd name="connsiteY603" fmla="*/ 290227 h 895636"/>
                <a:gd name="connsiteX604" fmla="*/ 377285 w 759904"/>
                <a:gd name="connsiteY604" fmla="*/ 285655 h 895636"/>
                <a:gd name="connsiteX605" fmla="*/ 376523 w 759904"/>
                <a:gd name="connsiteY605" fmla="*/ 282416 h 895636"/>
                <a:gd name="connsiteX606" fmla="*/ 372523 w 759904"/>
                <a:gd name="connsiteY606" fmla="*/ 283083 h 895636"/>
                <a:gd name="connsiteX607" fmla="*/ 369761 w 759904"/>
                <a:gd name="connsiteY607" fmla="*/ 287274 h 89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</a:cxnLst>
              <a:rect l="l" t="t" r="r" b="b"/>
              <a:pathLst>
                <a:path w="759904" h="895636">
                  <a:moveTo>
                    <a:pt x="347567" y="890111"/>
                  </a:moveTo>
                  <a:lnTo>
                    <a:pt x="344519" y="891064"/>
                  </a:lnTo>
                  <a:lnTo>
                    <a:pt x="340519" y="888302"/>
                  </a:lnTo>
                  <a:lnTo>
                    <a:pt x="340233" y="884397"/>
                  </a:lnTo>
                  <a:lnTo>
                    <a:pt x="340995" y="883254"/>
                  </a:lnTo>
                  <a:lnTo>
                    <a:pt x="345853" y="885063"/>
                  </a:lnTo>
                  <a:lnTo>
                    <a:pt x="347377" y="888588"/>
                  </a:lnTo>
                  <a:lnTo>
                    <a:pt x="347567" y="890111"/>
                  </a:lnTo>
                  <a:close/>
                  <a:moveTo>
                    <a:pt x="573500" y="772287"/>
                  </a:moveTo>
                  <a:lnTo>
                    <a:pt x="569119" y="781527"/>
                  </a:lnTo>
                  <a:lnTo>
                    <a:pt x="567023" y="785051"/>
                  </a:lnTo>
                  <a:lnTo>
                    <a:pt x="551593" y="807625"/>
                  </a:lnTo>
                  <a:lnTo>
                    <a:pt x="549783" y="812864"/>
                  </a:lnTo>
                  <a:lnTo>
                    <a:pt x="548735" y="818483"/>
                  </a:lnTo>
                  <a:lnTo>
                    <a:pt x="547116" y="823436"/>
                  </a:lnTo>
                  <a:lnTo>
                    <a:pt x="544925" y="828008"/>
                  </a:lnTo>
                  <a:lnTo>
                    <a:pt x="542925" y="833914"/>
                  </a:lnTo>
                  <a:lnTo>
                    <a:pt x="543306" y="840581"/>
                  </a:lnTo>
                  <a:lnTo>
                    <a:pt x="544068" y="843915"/>
                  </a:lnTo>
                  <a:lnTo>
                    <a:pt x="545878" y="846011"/>
                  </a:lnTo>
                  <a:lnTo>
                    <a:pt x="548926" y="848106"/>
                  </a:lnTo>
                  <a:lnTo>
                    <a:pt x="551307" y="851154"/>
                  </a:lnTo>
                  <a:lnTo>
                    <a:pt x="547688" y="854012"/>
                  </a:lnTo>
                  <a:lnTo>
                    <a:pt x="551688" y="859631"/>
                  </a:lnTo>
                  <a:lnTo>
                    <a:pt x="555022" y="862965"/>
                  </a:lnTo>
                  <a:lnTo>
                    <a:pt x="555498" y="866299"/>
                  </a:lnTo>
                  <a:lnTo>
                    <a:pt x="555403" y="869633"/>
                  </a:lnTo>
                  <a:lnTo>
                    <a:pt x="548449" y="875919"/>
                  </a:lnTo>
                  <a:lnTo>
                    <a:pt x="545687" y="879443"/>
                  </a:lnTo>
                  <a:lnTo>
                    <a:pt x="543973" y="883539"/>
                  </a:lnTo>
                  <a:lnTo>
                    <a:pt x="543211" y="887921"/>
                  </a:lnTo>
                  <a:lnTo>
                    <a:pt x="543973" y="891826"/>
                  </a:lnTo>
                  <a:lnTo>
                    <a:pt x="543782" y="895636"/>
                  </a:lnTo>
                  <a:lnTo>
                    <a:pt x="536734" y="895160"/>
                  </a:lnTo>
                  <a:lnTo>
                    <a:pt x="529495" y="892779"/>
                  </a:lnTo>
                  <a:lnTo>
                    <a:pt x="522161" y="893826"/>
                  </a:lnTo>
                  <a:lnTo>
                    <a:pt x="511778" y="889349"/>
                  </a:lnTo>
                  <a:lnTo>
                    <a:pt x="508063" y="888588"/>
                  </a:lnTo>
                  <a:lnTo>
                    <a:pt x="504634" y="886778"/>
                  </a:lnTo>
                  <a:lnTo>
                    <a:pt x="495967" y="872871"/>
                  </a:lnTo>
                  <a:lnTo>
                    <a:pt x="489013" y="867061"/>
                  </a:lnTo>
                  <a:lnTo>
                    <a:pt x="481584" y="862394"/>
                  </a:lnTo>
                  <a:lnTo>
                    <a:pt x="473964" y="862203"/>
                  </a:lnTo>
                  <a:lnTo>
                    <a:pt x="466439" y="862679"/>
                  </a:lnTo>
                  <a:lnTo>
                    <a:pt x="459676" y="859822"/>
                  </a:lnTo>
                  <a:lnTo>
                    <a:pt x="445961" y="850392"/>
                  </a:lnTo>
                  <a:lnTo>
                    <a:pt x="431482" y="842772"/>
                  </a:lnTo>
                  <a:lnTo>
                    <a:pt x="425387" y="837819"/>
                  </a:lnTo>
                  <a:lnTo>
                    <a:pt x="422529" y="834486"/>
                  </a:lnTo>
                  <a:lnTo>
                    <a:pt x="419290" y="832295"/>
                  </a:lnTo>
                  <a:lnTo>
                    <a:pt x="410908" y="830104"/>
                  </a:lnTo>
                  <a:lnTo>
                    <a:pt x="403479" y="824961"/>
                  </a:lnTo>
                  <a:lnTo>
                    <a:pt x="400145" y="824579"/>
                  </a:lnTo>
                  <a:lnTo>
                    <a:pt x="392811" y="825151"/>
                  </a:lnTo>
                  <a:lnTo>
                    <a:pt x="389096" y="824865"/>
                  </a:lnTo>
                  <a:lnTo>
                    <a:pt x="385286" y="822960"/>
                  </a:lnTo>
                  <a:lnTo>
                    <a:pt x="378047" y="816959"/>
                  </a:lnTo>
                  <a:lnTo>
                    <a:pt x="373380" y="808482"/>
                  </a:lnTo>
                  <a:lnTo>
                    <a:pt x="372237" y="804767"/>
                  </a:lnTo>
                  <a:lnTo>
                    <a:pt x="375475" y="795147"/>
                  </a:lnTo>
                  <a:lnTo>
                    <a:pt x="379381" y="785908"/>
                  </a:lnTo>
                  <a:lnTo>
                    <a:pt x="382810" y="783336"/>
                  </a:lnTo>
                  <a:lnTo>
                    <a:pt x="386905" y="781431"/>
                  </a:lnTo>
                  <a:lnTo>
                    <a:pt x="389287" y="778669"/>
                  </a:lnTo>
                  <a:lnTo>
                    <a:pt x="391382" y="775335"/>
                  </a:lnTo>
                  <a:lnTo>
                    <a:pt x="398812" y="785051"/>
                  </a:lnTo>
                  <a:lnTo>
                    <a:pt x="402146" y="787337"/>
                  </a:lnTo>
                  <a:lnTo>
                    <a:pt x="405479" y="786861"/>
                  </a:lnTo>
                  <a:lnTo>
                    <a:pt x="411480" y="783336"/>
                  </a:lnTo>
                  <a:lnTo>
                    <a:pt x="412051" y="779622"/>
                  </a:lnTo>
                  <a:lnTo>
                    <a:pt x="418624" y="774764"/>
                  </a:lnTo>
                  <a:lnTo>
                    <a:pt x="427006" y="774668"/>
                  </a:lnTo>
                  <a:lnTo>
                    <a:pt x="430911" y="775526"/>
                  </a:lnTo>
                  <a:lnTo>
                    <a:pt x="432911" y="779907"/>
                  </a:lnTo>
                  <a:lnTo>
                    <a:pt x="436150" y="781241"/>
                  </a:lnTo>
                  <a:lnTo>
                    <a:pt x="439864" y="781812"/>
                  </a:lnTo>
                  <a:lnTo>
                    <a:pt x="452056" y="790099"/>
                  </a:lnTo>
                  <a:lnTo>
                    <a:pt x="455486" y="791528"/>
                  </a:lnTo>
                  <a:lnTo>
                    <a:pt x="458914" y="791718"/>
                  </a:lnTo>
                  <a:lnTo>
                    <a:pt x="468439" y="788194"/>
                  </a:lnTo>
                  <a:lnTo>
                    <a:pt x="475679" y="786955"/>
                  </a:lnTo>
                  <a:lnTo>
                    <a:pt x="490918" y="788861"/>
                  </a:lnTo>
                  <a:lnTo>
                    <a:pt x="499110" y="786765"/>
                  </a:lnTo>
                  <a:lnTo>
                    <a:pt x="504920" y="786479"/>
                  </a:lnTo>
                  <a:lnTo>
                    <a:pt x="513302" y="783336"/>
                  </a:lnTo>
                  <a:lnTo>
                    <a:pt x="519684" y="778002"/>
                  </a:lnTo>
                  <a:lnTo>
                    <a:pt x="523018" y="776669"/>
                  </a:lnTo>
                  <a:lnTo>
                    <a:pt x="526637" y="776288"/>
                  </a:lnTo>
                  <a:lnTo>
                    <a:pt x="535400" y="776574"/>
                  </a:lnTo>
                  <a:lnTo>
                    <a:pt x="544163" y="777812"/>
                  </a:lnTo>
                  <a:lnTo>
                    <a:pt x="547783" y="776574"/>
                  </a:lnTo>
                  <a:lnTo>
                    <a:pt x="550926" y="773049"/>
                  </a:lnTo>
                  <a:lnTo>
                    <a:pt x="554450" y="771525"/>
                  </a:lnTo>
                  <a:lnTo>
                    <a:pt x="558355" y="772573"/>
                  </a:lnTo>
                  <a:lnTo>
                    <a:pt x="568547" y="766572"/>
                  </a:lnTo>
                  <a:lnTo>
                    <a:pt x="572929" y="766191"/>
                  </a:lnTo>
                  <a:lnTo>
                    <a:pt x="577215" y="768477"/>
                  </a:lnTo>
                  <a:lnTo>
                    <a:pt x="573500" y="772287"/>
                  </a:lnTo>
                  <a:close/>
                  <a:moveTo>
                    <a:pt x="118586" y="703040"/>
                  </a:moveTo>
                  <a:lnTo>
                    <a:pt x="114967" y="711137"/>
                  </a:lnTo>
                  <a:lnTo>
                    <a:pt x="111062" y="705327"/>
                  </a:lnTo>
                  <a:lnTo>
                    <a:pt x="110966" y="700469"/>
                  </a:lnTo>
                  <a:lnTo>
                    <a:pt x="111442" y="699040"/>
                  </a:lnTo>
                  <a:lnTo>
                    <a:pt x="116205" y="701136"/>
                  </a:lnTo>
                  <a:lnTo>
                    <a:pt x="118586" y="703040"/>
                  </a:lnTo>
                  <a:close/>
                  <a:moveTo>
                    <a:pt x="468535" y="566547"/>
                  </a:moveTo>
                  <a:lnTo>
                    <a:pt x="465677" y="567309"/>
                  </a:lnTo>
                  <a:lnTo>
                    <a:pt x="463963" y="566261"/>
                  </a:lnTo>
                  <a:lnTo>
                    <a:pt x="463105" y="565023"/>
                  </a:lnTo>
                  <a:lnTo>
                    <a:pt x="464248" y="561785"/>
                  </a:lnTo>
                  <a:lnTo>
                    <a:pt x="470059" y="563689"/>
                  </a:lnTo>
                  <a:lnTo>
                    <a:pt x="469963" y="565499"/>
                  </a:lnTo>
                  <a:lnTo>
                    <a:pt x="468535" y="566547"/>
                  </a:lnTo>
                  <a:close/>
                  <a:moveTo>
                    <a:pt x="106299" y="538258"/>
                  </a:moveTo>
                  <a:lnTo>
                    <a:pt x="104108" y="542163"/>
                  </a:lnTo>
                  <a:lnTo>
                    <a:pt x="101155" y="541877"/>
                  </a:lnTo>
                  <a:lnTo>
                    <a:pt x="102298" y="539020"/>
                  </a:lnTo>
                  <a:lnTo>
                    <a:pt x="105061" y="533305"/>
                  </a:lnTo>
                  <a:lnTo>
                    <a:pt x="108490" y="531305"/>
                  </a:lnTo>
                  <a:lnTo>
                    <a:pt x="109918" y="533019"/>
                  </a:lnTo>
                  <a:lnTo>
                    <a:pt x="108395" y="536353"/>
                  </a:lnTo>
                  <a:lnTo>
                    <a:pt x="106299" y="538258"/>
                  </a:lnTo>
                  <a:close/>
                  <a:moveTo>
                    <a:pt x="192500" y="551688"/>
                  </a:moveTo>
                  <a:lnTo>
                    <a:pt x="195739" y="557022"/>
                  </a:lnTo>
                  <a:lnTo>
                    <a:pt x="202978" y="579120"/>
                  </a:lnTo>
                  <a:lnTo>
                    <a:pt x="203645" y="583883"/>
                  </a:lnTo>
                  <a:lnTo>
                    <a:pt x="202216" y="588740"/>
                  </a:lnTo>
                  <a:lnTo>
                    <a:pt x="200311" y="592264"/>
                  </a:lnTo>
                  <a:lnTo>
                    <a:pt x="193262" y="603314"/>
                  </a:lnTo>
                  <a:lnTo>
                    <a:pt x="194310" y="612458"/>
                  </a:lnTo>
                  <a:lnTo>
                    <a:pt x="196977" y="618077"/>
                  </a:lnTo>
                  <a:lnTo>
                    <a:pt x="197358" y="624269"/>
                  </a:lnTo>
                  <a:lnTo>
                    <a:pt x="196024" y="632079"/>
                  </a:lnTo>
                  <a:lnTo>
                    <a:pt x="191548" y="679323"/>
                  </a:lnTo>
                  <a:lnTo>
                    <a:pt x="189452" y="687705"/>
                  </a:lnTo>
                  <a:lnTo>
                    <a:pt x="188023" y="694849"/>
                  </a:lnTo>
                  <a:lnTo>
                    <a:pt x="183166" y="697039"/>
                  </a:lnTo>
                  <a:lnTo>
                    <a:pt x="176879" y="694754"/>
                  </a:lnTo>
                  <a:lnTo>
                    <a:pt x="168973" y="690658"/>
                  </a:lnTo>
                  <a:lnTo>
                    <a:pt x="165259" y="690944"/>
                  </a:lnTo>
                  <a:lnTo>
                    <a:pt x="161639" y="692372"/>
                  </a:lnTo>
                  <a:lnTo>
                    <a:pt x="158591" y="691134"/>
                  </a:lnTo>
                  <a:lnTo>
                    <a:pt x="155638" y="688848"/>
                  </a:lnTo>
                  <a:lnTo>
                    <a:pt x="153448" y="705041"/>
                  </a:lnTo>
                  <a:lnTo>
                    <a:pt x="149923" y="711518"/>
                  </a:lnTo>
                  <a:lnTo>
                    <a:pt x="144399" y="715709"/>
                  </a:lnTo>
                  <a:lnTo>
                    <a:pt x="139255" y="715995"/>
                  </a:lnTo>
                  <a:lnTo>
                    <a:pt x="134017" y="714566"/>
                  </a:lnTo>
                  <a:lnTo>
                    <a:pt x="129540" y="714566"/>
                  </a:lnTo>
                  <a:lnTo>
                    <a:pt x="126111" y="711518"/>
                  </a:lnTo>
                  <a:lnTo>
                    <a:pt x="123444" y="706088"/>
                  </a:lnTo>
                  <a:lnTo>
                    <a:pt x="119063" y="699421"/>
                  </a:lnTo>
                  <a:lnTo>
                    <a:pt x="114776" y="691611"/>
                  </a:lnTo>
                  <a:lnTo>
                    <a:pt x="114300" y="684467"/>
                  </a:lnTo>
                  <a:lnTo>
                    <a:pt x="113538" y="668846"/>
                  </a:lnTo>
                  <a:lnTo>
                    <a:pt x="114776" y="665417"/>
                  </a:lnTo>
                  <a:lnTo>
                    <a:pt x="116586" y="662083"/>
                  </a:lnTo>
                  <a:lnTo>
                    <a:pt x="117443" y="655034"/>
                  </a:lnTo>
                  <a:lnTo>
                    <a:pt x="116872" y="648938"/>
                  </a:lnTo>
                  <a:lnTo>
                    <a:pt x="118110" y="646748"/>
                  </a:lnTo>
                  <a:lnTo>
                    <a:pt x="120682" y="648938"/>
                  </a:lnTo>
                  <a:lnTo>
                    <a:pt x="122587" y="648081"/>
                  </a:lnTo>
                  <a:lnTo>
                    <a:pt x="122491" y="644938"/>
                  </a:lnTo>
                  <a:lnTo>
                    <a:pt x="123063" y="639128"/>
                  </a:lnTo>
                  <a:lnTo>
                    <a:pt x="119729" y="634270"/>
                  </a:lnTo>
                  <a:lnTo>
                    <a:pt x="114109" y="632651"/>
                  </a:lnTo>
                  <a:lnTo>
                    <a:pt x="113538" y="627507"/>
                  </a:lnTo>
                  <a:lnTo>
                    <a:pt x="114109" y="622554"/>
                  </a:lnTo>
                  <a:lnTo>
                    <a:pt x="117062" y="619220"/>
                  </a:lnTo>
                  <a:lnTo>
                    <a:pt x="118110" y="614839"/>
                  </a:lnTo>
                  <a:lnTo>
                    <a:pt x="118110" y="601218"/>
                  </a:lnTo>
                  <a:lnTo>
                    <a:pt x="114205" y="596265"/>
                  </a:lnTo>
                  <a:lnTo>
                    <a:pt x="112681" y="588645"/>
                  </a:lnTo>
                  <a:lnTo>
                    <a:pt x="110585" y="583788"/>
                  </a:lnTo>
                  <a:lnTo>
                    <a:pt x="106871" y="578930"/>
                  </a:lnTo>
                  <a:lnTo>
                    <a:pt x="102679" y="574929"/>
                  </a:lnTo>
                  <a:lnTo>
                    <a:pt x="100108" y="571119"/>
                  </a:lnTo>
                  <a:lnTo>
                    <a:pt x="99536" y="561023"/>
                  </a:lnTo>
                  <a:lnTo>
                    <a:pt x="100965" y="552641"/>
                  </a:lnTo>
                  <a:lnTo>
                    <a:pt x="102298" y="549021"/>
                  </a:lnTo>
                  <a:lnTo>
                    <a:pt x="103632" y="549593"/>
                  </a:lnTo>
                  <a:lnTo>
                    <a:pt x="107823" y="553688"/>
                  </a:lnTo>
                  <a:lnTo>
                    <a:pt x="111252" y="554641"/>
                  </a:lnTo>
                  <a:lnTo>
                    <a:pt x="117920" y="555689"/>
                  </a:lnTo>
                  <a:lnTo>
                    <a:pt x="124587" y="554355"/>
                  </a:lnTo>
                  <a:lnTo>
                    <a:pt x="132779" y="550545"/>
                  </a:lnTo>
                  <a:lnTo>
                    <a:pt x="140589" y="545878"/>
                  </a:lnTo>
                  <a:lnTo>
                    <a:pt x="151924" y="532352"/>
                  </a:lnTo>
                  <a:lnTo>
                    <a:pt x="158877" y="529590"/>
                  </a:lnTo>
                  <a:lnTo>
                    <a:pt x="162496" y="525971"/>
                  </a:lnTo>
                  <a:lnTo>
                    <a:pt x="163735" y="521113"/>
                  </a:lnTo>
                  <a:lnTo>
                    <a:pt x="166688" y="519875"/>
                  </a:lnTo>
                  <a:lnTo>
                    <a:pt x="170116" y="524542"/>
                  </a:lnTo>
                  <a:lnTo>
                    <a:pt x="174498" y="525018"/>
                  </a:lnTo>
                  <a:lnTo>
                    <a:pt x="181165" y="528924"/>
                  </a:lnTo>
                  <a:lnTo>
                    <a:pt x="184118" y="532638"/>
                  </a:lnTo>
                  <a:lnTo>
                    <a:pt x="186595" y="537115"/>
                  </a:lnTo>
                  <a:lnTo>
                    <a:pt x="188881" y="539115"/>
                  </a:lnTo>
                  <a:lnTo>
                    <a:pt x="191453" y="540258"/>
                  </a:lnTo>
                  <a:lnTo>
                    <a:pt x="191833" y="541306"/>
                  </a:lnTo>
                  <a:lnTo>
                    <a:pt x="189833" y="542354"/>
                  </a:lnTo>
                  <a:lnTo>
                    <a:pt x="187547" y="547402"/>
                  </a:lnTo>
                  <a:lnTo>
                    <a:pt x="188786" y="548926"/>
                  </a:lnTo>
                  <a:lnTo>
                    <a:pt x="192500" y="551688"/>
                  </a:lnTo>
                  <a:close/>
                  <a:moveTo>
                    <a:pt x="241459" y="382048"/>
                  </a:moveTo>
                  <a:lnTo>
                    <a:pt x="243554" y="385382"/>
                  </a:lnTo>
                  <a:lnTo>
                    <a:pt x="243840" y="387382"/>
                  </a:lnTo>
                  <a:lnTo>
                    <a:pt x="242411" y="389573"/>
                  </a:lnTo>
                  <a:lnTo>
                    <a:pt x="242983" y="394621"/>
                  </a:lnTo>
                  <a:lnTo>
                    <a:pt x="237649" y="390430"/>
                  </a:lnTo>
                  <a:lnTo>
                    <a:pt x="229553" y="392525"/>
                  </a:lnTo>
                  <a:lnTo>
                    <a:pt x="224504" y="392145"/>
                  </a:lnTo>
                  <a:lnTo>
                    <a:pt x="223171" y="388334"/>
                  </a:lnTo>
                  <a:lnTo>
                    <a:pt x="224314" y="386144"/>
                  </a:lnTo>
                  <a:lnTo>
                    <a:pt x="232029" y="385667"/>
                  </a:lnTo>
                  <a:lnTo>
                    <a:pt x="234410" y="384620"/>
                  </a:lnTo>
                  <a:lnTo>
                    <a:pt x="239078" y="385096"/>
                  </a:lnTo>
                  <a:lnTo>
                    <a:pt x="241459" y="382048"/>
                  </a:lnTo>
                  <a:close/>
                  <a:moveTo>
                    <a:pt x="453199" y="52483"/>
                  </a:moveTo>
                  <a:lnTo>
                    <a:pt x="451961" y="57817"/>
                  </a:lnTo>
                  <a:lnTo>
                    <a:pt x="449199" y="59150"/>
                  </a:lnTo>
                  <a:lnTo>
                    <a:pt x="444437" y="62199"/>
                  </a:lnTo>
                  <a:lnTo>
                    <a:pt x="439007" y="66485"/>
                  </a:lnTo>
                  <a:lnTo>
                    <a:pt x="433959" y="71247"/>
                  </a:lnTo>
                  <a:lnTo>
                    <a:pt x="432625" y="76486"/>
                  </a:lnTo>
                  <a:lnTo>
                    <a:pt x="433959" y="79820"/>
                  </a:lnTo>
                  <a:lnTo>
                    <a:pt x="435388" y="80963"/>
                  </a:lnTo>
                  <a:lnTo>
                    <a:pt x="437197" y="80010"/>
                  </a:lnTo>
                  <a:lnTo>
                    <a:pt x="439864" y="80582"/>
                  </a:lnTo>
                  <a:lnTo>
                    <a:pt x="443293" y="82487"/>
                  </a:lnTo>
                  <a:lnTo>
                    <a:pt x="448913" y="84297"/>
                  </a:lnTo>
                  <a:lnTo>
                    <a:pt x="449104" y="86011"/>
                  </a:lnTo>
                  <a:lnTo>
                    <a:pt x="447865" y="88297"/>
                  </a:lnTo>
                  <a:lnTo>
                    <a:pt x="443484" y="92393"/>
                  </a:lnTo>
                  <a:lnTo>
                    <a:pt x="439579" y="96964"/>
                  </a:lnTo>
                  <a:lnTo>
                    <a:pt x="439103" y="99727"/>
                  </a:lnTo>
                  <a:lnTo>
                    <a:pt x="439579" y="101727"/>
                  </a:lnTo>
                  <a:lnTo>
                    <a:pt x="441007" y="102965"/>
                  </a:lnTo>
                  <a:lnTo>
                    <a:pt x="446818" y="102489"/>
                  </a:lnTo>
                  <a:lnTo>
                    <a:pt x="447675" y="104108"/>
                  </a:lnTo>
                  <a:lnTo>
                    <a:pt x="444913" y="115824"/>
                  </a:lnTo>
                  <a:lnTo>
                    <a:pt x="445770" y="117824"/>
                  </a:lnTo>
                  <a:lnTo>
                    <a:pt x="450913" y="119729"/>
                  </a:lnTo>
                  <a:lnTo>
                    <a:pt x="454628" y="122492"/>
                  </a:lnTo>
                  <a:lnTo>
                    <a:pt x="461677" y="129921"/>
                  </a:lnTo>
                  <a:lnTo>
                    <a:pt x="464439" y="135922"/>
                  </a:lnTo>
                  <a:lnTo>
                    <a:pt x="462534" y="137922"/>
                  </a:lnTo>
                  <a:lnTo>
                    <a:pt x="458057" y="138970"/>
                  </a:lnTo>
                  <a:lnTo>
                    <a:pt x="454533" y="138399"/>
                  </a:lnTo>
                  <a:lnTo>
                    <a:pt x="458533" y="134779"/>
                  </a:lnTo>
                  <a:lnTo>
                    <a:pt x="448628" y="121634"/>
                  </a:lnTo>
                  <a:lnTo>
                    <a:pt x="444151" y="121634"/>
                  </a:lnTo>
                  <a:lnTo>
                    <a:pt x="438150" y="127254"/>
                  </a:lnTo>
                  <a:lnTo>
                    <a:pt x="421576" y="121634"/>
                  </a:lnTo>
                  <a:lnTo>
                    <a:pt x="418433" y="123825"/>
                  </a:lnTo>
                  <a:lnTo>
                    <a:pt x="416052" y="128302"/>
                  </a:lnTo>
                  <a:lnTo>
                    <a:pt x="410337" y="133827"/>
                  </a:lnTo>
                  <a:lnTo>
                    <a:pt x="402146" y="136303"/>
                  </a:lnTo>
                  <a:lnTo>
                    <a:pt x="393097" y="142399"/>
                  </a:lnTo>
                  <a:lnTo>
                    <a:pt x="383476" y="146685"/>
                  </a:lnTo>
                  <a:lnTo>
                    <a:pt x="376142" y="149923"/>
                  </a:lnTo>
                  <a:lnTo>
                    <a:pt x="371951" y="149352"/>
                  </a:lnTo>
                  <a:lnTo>
                    <a:pt x="378619" y="142304"/>
                  </a:lnTo>
                  <a:lnTo>
                    <a:pt x="375761" y="142208"/>
                  </a:lnTo>
                  <a:lnTo>
                    <a:pt x="366998" y="147161"/>
                  </a:lnTo>
                  <a:lnTo>
                    <a:pt x="361855" y="151352"/>
                  </a:lnTo>
                  <a:lnTo>
                    <a:pt x="360236" y="158401"/>
                  </a:lnTo>
                  <a:lnTo>
                    <a:pt x="358712" y="169926"/>
                  </a:lnTo>
                  <a:lnTo>
                    <a:pt x="362617" y="172974"/>
                  </a:lnTo>
                  <a:lnTo>
                    <a:pt x="369475" y="188214"/>
                  </a:lnTo>
                  <a:lnTo>
                    <a:pt x="377857" y="194691"/>
                  </a:lnTo>
                  <a:lnTo>
                    <a:pt x="376238" y="200883"/>
                  </a:lnTo>
                  <a:lnTo>
                    <a:pt x="373951" y="205836"/>
                  </a:lnTo>
                  <a:lnTo>
                    <a:pt x="368903" y="210027"/>
                  </a:lnTo>
                  <a:lnTo>
                    <a:pt x="364712" y="206883"/>
                  </a:lnTo>
                  <a:lnTo>
                    <a:pt x="362140" y="206979"/>
                  </a:lnTo>
                  <a:lnTo>
                    <a:pt x="360236" y="216884"/>
                  </a:lnTo>
                  <a:lnTo>
                    <a:pt x="363855" y="243174"/>
                  </a:lnTo>
                  <a:lnTo>
                    <a:pt x="369665" y="261557"/>
                  </a:lnTo>
                  <a:lnTo>
                    <a:pt x="375475" y="269558"/>
                  </a:lnTo>
                  <a:lnTo>
                    <a:pt x="388620" y="281940"/>
                  </a:lnTo>
                  <a:lnTo>
                    <a:pt x="402431" y="288513"/>
                  </a:lnTo>
                  <a:lnTo>
                    <a:pt x="427291" y="309277"/>
                  </a:lnTo>
                  <a:lnTo>
                    <a:pt x="440912" y="315849"/>
                  </a:lnTo>
                  <a:lnTo>
                    <a:pt x="444532" y="319469"/>
                  </a:lnTo>
                  <a:lnTo>
                    <a:pt x="452818" y="335471"/>
                  </a:lnTo>
                  <a:lnTo>
                    <a:pt x="459962" y="353854"/>
                  </a:lnTo>
                  <a:lnTo>
                    <a:pt x="467678" y="382620"/>
                  </a:lnTo>
                  <a:lnTo>
                    <a:pt x="473107" y="396716"/>
                  </a:lnTo>
                  <a:lnTo>
                    <a:pt x="484156" y="412623"/>
                  </a:lnTo>
                  <a:lnTo>
                    <a:pt x="507111" y="435293"/>
                  </a:lnTo>
                  <a:lnTo>
                    <a:pt x="527971" y="451771"/>
                  </a:lnTo>
                  <a:lnTo>
                    <a:pt x="547306" y="461963"/>
                  </a:lnTo>
                  <a:lnTo>
                    <a:pt x="562451" y="463772"/>
                  </a:lnTo>
                  <a:lnTo>
                    <a:pt x="598361" y="461582"/>
                  </a:lnTo>
                  <a:lnTo>
                    <a:pt x="604552" y="462534"/>
                  </a:lnTo>
                  <a:lnTo>
                    <a:pt x="611219" y="465297"/>
                  </a:lnTo>
                  <a:lnTo>
                    <a:pt x="612743" y="472345"/>
                  </a:lnTo>
                  <a:lnTo>
                    <a:pt x="610362" y="477108"/>
                  </a:lnTo>
                  <a:lnTo>
                    <a:pt x="602742" y="481965"/>
                  </a:lnTo>
                  <a:lnTo>
                    <a:pt x="595122" y="488823"/>
                  </a:lnTo>
                  <a:lnTo>
                    <a:pt x="594265" y="498158"/>
                  </a:lnTo>
                  <a:lnTo>
                    <a:pt x="601408" y="504635"/>
                  </a:lnTo>
                  <a:lnTo>
                    <a:pt x="635984" y="521970"/>
                  </a:lnTo>
                  <a:lnTo>
                    <a:pt x="671322" y="536448"/>
                  </a:lnTo>
                  <a:lnTo>
                    <a:pt x="682371" y="543783"/>
                  </a:lnTo>
                  <a:lnTo>
                    <a:pt x="695134" y="555117"/>
                  </a:lnTo>
                  <a:lnTo>
                    <a:pt x="725900" y="570833"/>
                  </a:lnTo>
                  <a:lnTo>
                    <a:pt x="731139" y="578358"/>
                  </a:lnTo>
                  <a:lnTo>
                    <a:pt x="749808" y="594741"/>
                  </a:lnTo>
                  <a:lnTo>
                    <a:pt x="758285" y="607219"/>
                  </a:lnTo>
                  <a:lnTo>
                    <a:pt x="759905" y="616934"/>
                  </a:lnTo>
                  <a:lnTo>
                    <a:pt x="755904" y="626840"/>
                  </a:lnTo>
                  <a:lnTo>
                    <a:pt x="753999" y="633794"/>
                  </a:lnTo>
                  <a:lnTo>
                    <a:pt x="750856" y="640652"/>
                  </a:lnTo>
                  <a:lnTo>
                    <a:pt x="742855" y="637985"/>
                  </a:lnTo>
                  <a:lnTo>
                    <a:pt x="733806" y="631031"/>
                  </a:lnTo>
                  <a:lnTo>
                    <a:pt x="720185" y="602266"/>
                  </a:lnTo>
                  <a:lnTo>
                    <a:pt x="695230" y="599408"/>
                  </a:lnTo>
                  <a:lnTo>
                    <a:pt x="690086" y="597313"/>
                  </a:lnTo>
                  <a:lnTo>
                    <a:pt x="681228" y="592360"/>
                  </a:lnTo>
                  <a:lnTo>
                    <a:pt x="680656" y="589122"/>
                  </a:lnTo>
                  <a:lnTo>
                    <a:pt x="678466" y="585026"/>
                  </a:lnTo>
                  <a:lnTo>
                    <a:pt x="676275" y="583597"/>
                  </a:lnTo>
                  <a:lnTo>
                    <a:pt x="666750" y="582739"/>
                  </a:lnTo>
                  <a:lnTo>
                    <a:pt x="660082" y="587407"/>
                  </a:lnTo>
                  <a:lnTo>
                    <a:pt x="652367" y="598456"/>
                  </a:lnTo>
                  <a:lnTo>
                    <a:pt x="643509" y="614267"/>
                  </a:lnTo>
                  <a:lnTo>
                    <a:pt x="634555" y="637413"/>
                  </a:lnTo>
                  <a:lnTo>
                    <a:pt x="634079" y="646748"/>
                  </a:lnTo>
                  <a:lnTo>
                    <a:pt x="638937" y="655797"/>
                  </a:lnTo>
                  <a:lnTo>
                    <a:pt x="653415" y="660845"/>
                  </a:lnTo>
                  <a:lnTo>
                    <a:pt x="664655" y="668846"/>
                  </a:lnTo>
                  <a:lnTo>
                    <a:pt x="672084" y="677133"/>
                  </a:lnTo>
                  <a:lnTo>
                    <a:pt x="672560" y="697325"/>
                  </a:lnTo>
                  <a:lnTo>
                    <a:pt x="675894" y="708660"/>
                  </a:lnTo>
                  <a:lnTo>
                    <a:pt x="671036" y="715137"/>
                  </a:lnTo>
                  <a:lnTo>
                    <a:pt x="661606" y="713518"/>
                  </a:lnTo>
                  <a:lnTo>
                    <a:pt x="649033" y="717614"/>
                  </a:lnTo>
                  <a:lnTo>
                    <a:pt x="640175" y="724948"/>
                  </a:lnTo>
                  <a:lnTo>
                    <a:pt x="636461" y="731997"/>
                  </a:lnTo>
                  <a:lnTo>
                    <a:pt x="637413" y="750094"/>
                  </a:lnTo>
                  <a:lnTo>
                    <a:pt x="635603" y="756952"/>
                  </a:lnTo>
                  <a:lnTo>
                    <a:pt x="618744" y="769906"/>
                  </a:lnTo>
                  <a:lnTo>
                    <a:pt x="609886" y="783241"/>
                  </a:lnTo>
                  <a:lnTo>
                    <a:pt x="607695" y="788670"/>
                  </a:lnTo>
                  <a:lnTo>
                    <a:pt x="604266" y="794957"/>
                  </a:lnTo>
                  <a:lnTo>
                    <a:pt x="582930" y="795147"/>
                  </a:lnTo>
                  <a:lnTo>
                    <a:pt x="577882" y="787432"/>
                  </a:lnTo>
                  <a:lnTo>
                    <a:pt x="577787" y="776002"/>
                  </a:lnTo>
                  <a:lnTo>
                    <a:pt x="581406" y="768858"/>
                  </a:lnTo>
                  <a:lnTo>
                    <a:pt x="589216" y="765620"/>
                  </a:lnTo>
                  <a:lnTo>
                    <a:pt x="594550" y="750856"/>
                  </a:lnTo>
                  <a:lnTo>
                    <a:pt x="592836" y="740188"/>
                  </a:lnTo>
                  <a:lnTo>
                    <a:pt x="595979" y="735521"/>
                  </a:lnTo>
                  <a:lnTo>
                    <a:pt x="598837" y="732092"/>
                  </a:lnTo>
                  <a:lnTo>
                    <a:pt x="604838" y="730187"/>
                  </a:lnTo>
                  <a:lnTo>
                    <a:pt x="613220" y="728282"/>
                  </a:lnTo>
                  <a:lnTo>
                    <a:pt x="614077" y="713423"/>
                  </a:lnTo>
                  <a:lnTo>
                    <a:pt x="607505" y="706564"/>
                  </a:lnTo>
                  <a:lnTo>
                    <a:pt x="605218" y="697039"/>
                  </a:lnTo>
                  <a:lnTo>
                    <a:pt x="602171" y="679418"/>
                  </a:lnTo>
                  <a:lnTo>
                    <a:pt x="591312" y="656844"/>
                  </a:lnTo>
                  <a:lnTo>
                    <a:pt x="585502" y="636556"/>
                  </a:lnTo>
                  <a:lnTo>
                    <a:pt x="580930" y="626555"/>
                  </a:lnTo>
                  <a:lnTo>
                    <a:pt x="574072" y="621316"/>
                  </a:lnTo>
                  <a:lnTo>
                    <a:pt x="561594" y="621411"/>
                  </a:lnTo>
                  <a:lnTo>
                    <a:pt x="555403" y="619887"/>
                  </a:lnTo>
                  <a:lnTo>
                    <a:pt x="533400" y="605790"/>
                  </a:lnTo>
                  <a:lnTo>
                    <a:pt x="531876" y="603599"/>
                  </a:lnTo>
                  <a:lnTo>
                    <a:pt x="531971" y="599885"/>
                  </a:lnTo>
                  <a:lnTo>
                    <a:pt x="535686" y="594170"/>
                  </a:lnTo>
                  <a:lnTo>
                    <a:pt x="533209" y="586454"/>
                  </a:lnTo>
                  <a:lnTo>
                    <a:pt x="530542" y="579120"/>
                  </a:lnTo>
                  <a:lnTo>
                    <a:pt x="526256" y="572929"/>
                  </a:lnTo>
                  <a:lnTo>
                    <a:pt x="521494" y="569690"/>
                  </a:lnTo>
                  <a:lnTo>
                    <a:pt x="511588" y="571691"/>
                  </a:lnTo>
                  <a:lnTo>
                    <a:pt x="508159" y="573214"/>
                  </a:lnTo>
                  <a:lnTo>
                    <a:pt x="501872" y="572738"/>
                  </a:lnTo>
                  <a:lnTo>
                    <a:pt x="497014" y="575501"/>
                  </a:lnTo>
                  <a:lnTo>
                    <a:pt x="494252" y="575596"/>
                  </a:lnTo>
                  <a:lnTo>
                    <a:pt x="501967" y="564642"/>
                  </a:lnTo>
                  <a:lnTo>
                    <a:pt x="499872" y="562070"/>
                  </a:lnTo>
                  <a:lnTo>
                    <a:pt x="492252" y="557499"/>
                  </a:lnTo>
                  <a:lnTo>
                    <a:pt x="481870" y="556832"/>
                  </a:lnTo>
                  <a:lnTo>
                    <a:pt x="479012" y="556260"/>
                  </a:lnTo>
                  <a:lnTo>
                    <a:pt x="477298" y="559118"/>
                  </a:lnTo>
                  <a:lnTo>
                    <a:pt x="475297" y="557594"/>
                  </a:lnTo>
                  <a:lnTo>
                    <a:pt x="475488" y="552641"/>
                  </a:lnTo>
                  <a:lnTo>
                    <a:pt x="463487" y="530638"/>
                  </a:lnTo>
                  <a:lnTo>
                    <a:pt x="455390" y="521684"/>
                  </a:lnTo>
                  <a:lnTo>
                    <a:pt x="451295" y="520065"/>
                  </a:lnTo>
                  <a:lnTo>
                    <a:pt x="443960" y="521970"/>
                  </a:lnTo>
                  <a:lnTo>
                    <a:pt x="431578" y="518065"/>
                  </a:lnTo>
                  <a:lnTo>
                    <a:pt x="424148" y="517208"/>
                  </a:lnTo>
                  <a:lnTo>
                    <a:pt x="420148" y="518065"/>
                  </a:lnTo>
                  <a:lnTo>
                    <a:pt x="414052" y="521018"/>
                  </a:lnTo>
                  <a:lnTo>
                    <a:pt x="411004" y="519113"/>
                  </a:lnTo>
                  <a:lnTo>
                    <a:pt x="409956" y="516160"/>
                  </a:lnTo>
                  <a:lnTo>
                    <a:pt x="398716" y="506921"/>
                  </a:lnTo>
                  <a:lnTo>
                    <a:pt x="384715" y="501777"/>
                  </a:lnTo>
                  <a:lnTo>
                    <a:pt x="357473" y="472440"/>
                  </a:lnTo>
                  <a:lnTo>
                    <a:pt x="349091" y="461391"/>
                  </a:lnTo>
                  <a:lnTo>
                    <a:pt x="331946" y="449295"/>
                  </a:lnTo>
                  <a:lnTo>
                    <a:pt x="321088" y="431578"/>
                  </a:lnTo>
                  <a:lnTo>
                    <a:pt x="312134" y="425005"/>
                  </a:lnTo>
                  <a:lnTo>
                    <a:pt x="299180" y="419767"/>
                  </a:lnTo>
                  <a:lnTo>
                    <a:pt x="296228" y="420434"/>
                  </a:lnTo>
                  <a:lnTo>
                    <a:pt x="292322" y="422434"/>
                  </a:lnTo>
                  <a:lnTo>
                    <a:pt x="289274" y="422720"/>
                  </a:lnTo>
                  <a:lnTo>
                    <a:pt x="286798" y="420338"/>
                  </a:lnTo>
                  <a:lnTo>
                    <a:pt x="289274" y="417957"/>
                  </a:lnTo>
                  <a:lnTo>
                    <a:pt x="292037" y="416909"/>
                  </a:lnTo>
                  <a:lnTo>
                    <a:pt x="290989" y="410146"/>
                  </a:lnTo>
                  <a:lnTo>
                    <a:pt x="276225" y="392430"/>
                  </a:lnTo>
                  <a:lnTo>
                    <a:pt x="267557" y="386715"/>
                  </a:lnTo>
                  <a:lnTo>
                    <a:pt x="265176" y="383191"/>
                  </a:lnTo>
                  <a:lnTo>
                    <a:pt x="263366" y="378333"/>
                  </a:lnTo>
                  <a:lnTo>
                    <a:pt x="261556" y="375190"/>
                  </a:lnTo>
                  <a:lnTo>
                    <a:pt x="257461" y="373380"/>
                  </a:lnTo>
                  <a:lnTo>
                    <a:pt x="253937" y="373666"/>
                  </a:lnTo>
                  <a:lnTo>
                    <a:pt x="249079" y="372428"/>
                  </a:lnTo>
                  <a:lnTo>
                    <a:pt x="249269" y="363950"/>
                  </a:lnTo>
                  <a:lnTo>
                    <a:pt x="250222" y="357378"/>
                  </a:lnTo>
                  <a:lnTo>
                    <a:pt x="249460" y="351758"/>
                  </a:lnTo>
                  <a:lnTo>
                    <a:pt x="244792" y="337090"/>
                  </a:lnTo>
                  <a:lnTo>
                    <a:pt x="236696" y="324612"/>
                  </a:lnTo>
                  <a:lnTo>
                    <a:pt x="231838" y="294608"/>
                  </a:lnTo>
                  <a:lnTo>
                    <a:pt x="228124" y="286131"/>
                  </a:lnTo>
                  <a:lnTo>
                    <a:pt x="219170" y="279749"/>
                  </a:lnTo>
                  <a:lnTo>
                    <a:pt x="198882" y="272511"/>
                  </a:lnTo>
                  <a:lnTo>
                    <a:pt x="170593" y="252984"/>
                  </a:lnTo>
                  <a:lnTo>
                    <a:pt x="164592" y="252699"/>
                  </a:lnTo>
                  <a:lnTo>
                    <a:pt x="147542" y="245079"/>
                  </a:lnTo>
                  <a:lnTo>
                    <a:pt x="136970" y="243840"/>
                  </a:lnTo>
                  <a:lnTo>
                    <a:pt x="123349" y="250603"/>
                  </a:lnTo>
                  <a:lnTo>
                    <a:pt x="106680" y="269367"/>
                  </a:lnTo>
                  <a:lnTo>
                    <a:pt x="93154" y="288703"/>
                  </a:lnTo>
                  <a:lnTo>
                    <a:pt x="88297" y="292418"/>
                  </a:lnTo>
                  <a:lnTo>
                    <a:pt x="70866" y="298990"/>
                  </a:lnTo>
                  <a:lnTo>
                    <a:pt x="55436" y="302133"/>
                  </a:lnTo>
                  <a:lnTo>
                    <a:pt x="55245" y="297180"/>
                  </a:lnTo>
                  <a:lnTo>
                    <a:pt x="54769" y="293465"/>
                  </a:lnTo>
                  <a:lnTo>
                    <a:pt x="57340" y="289370"/>
                  </a:lnTo>
                  <a:lnTo>
                    <a:pt x="61627" y="284512"/>
                  </a:lnTo>
                  <a:lnTo>
                    <a:pt x="65627" y="278511"/>
                  </a:lnTo>
                  <a:lnTo>
                    <a:pt x="67246" y="274034"/>
                  </a:lnTo>
                  <a:lnTo>
                    <a:pt x="66484" y="271177"/>
                  </a:lnTo>
                  <a:lnTo>
                    <a:pt x="64675" y="266795"/>
                  </a:lnTo>
                  <a:lnTo>
                    <a:pt x="62293" y="266510"/>
                  </a:lnTo>
                  <a:lnTo>
                    <a:pt x="47625" y="270129"/>
                  </a:lnTo>
                  <a:lnTo>
                    <a:pt x="44291" y="269177"/>
                  </a:lnTo>
                  <a:lnTo>
                    <a:pt x="33433" y="263557"/>
                  </a:lnTo>
                  <a:lnTo>
                    <a:pt x="21717" y="256508"/>
                  </a:lnTo>
                  <a:lnTo>
                    <a:pt x="17431" y="251556"/>
                  </a:lnTo>
                  <a:lnTo>
                    <a:pt x="15812" y="246507"/>
                  </a:lnTo>
                  <a:lnTo>
                    <a:pt x="17050" y="243269"/>
                  </a:lnTo>
                  <a:lnTo>
                    <a:pt x="16097" y="240125"/>
                  </a:lnTo>
                  <a:lnTo>
                    <a:pt x="13811" y="235839"/>
                  </a:lnTo>
                  <a:lnTo>
                    <a:pt x="15812" y="231077"/>
                  </a:lnTo>
                  <a:lnTo>
                    <a:pt x="19526" y="225076"/>
                  </a:lnTo>
                  <a:lnTo>
                    <a:pt x="21336" y="220980"/>
                  </a:lnTo>
                  <a:lnTo>
                    <a:pt x="24384" y="219837"/>
                  </a:lnTo>
                  <a:lnTo>
                    <a:pt x="25813" y="217361"/>
                  </a:lnTo>
                  <a:lnTo>
                    <a:pt x="23336" y="207455"/>
                  </a:lnTo>
                  <a:lnTo>
                    <a:pt x="22098" y="205836"/>
                  </a:lnTo>
                  <a:lnTo>
                    <a:pt x="20003" y="204597"/>
                  </a:lnTo>
                  <a:lnTo>
                    <a:pt x="16764" y="204407"/>
                  </a:lnTo>
                  <a:lnTo>
                    <a:pt x="11144" y="202406"/>
                  </a:lnTo>
                  <a:lnTo>
                    <a:pt x="7048" y="198882"/>
                  </a:lnTo>
                  <a:lnTo>
                    <a:pt x="6191" y="194310"/>
                  </a:lnTo>
                  <a:lnTo>
                    <a:pt x="4096" y="189738"/>
                  </a:lnTo>
                  <a:lnTo>
                    <a:pt x="476" y="185642"/>
                  </a:lnTo>
                  <a:lnTo>
                    <a:pt x="0" y="181166"/>
                  </a:lnTo>
                  <a:lnTo>
                    <a:pt x="4096" y="178784"/>
                  </a:lnTo>
                  <a:lnTo>
                    <a:pt x="9811" y="178689"/>
                  </a:lnTo>
                  <a:lnTo>
                    <a:pt x="13716" y="179547"/>
                  </a:lnTo>
                  <a:lnTo>
                    <a:pt x="22670" y="172308"/>
                  </a:lnTo>
                  <a:lnTo>
                    <a:pt x="25908" y="171641"/>
                  </a:lnTo>
                  <a:lnTo>
                    <a:pt x="28861" y="170117"/>
                  </a:lnTo>
                  <a:lnTo>
                    <a:pt x="31337" y="160115"/>
                  </a:lnTo>
                  <a:lnTo>
                    <a:pt x="33242" y="157163"/>
                  </a:lnTo>
                  <a:lnTo>
                    <a:pt x="33718" y="155448"/>
                  </a:lnTo>
                  <a:lnTo>
                    <a:pt x="31909" y="153353"/>
                  </a:lnTo>
                  <a:lnTo>
                    <a:pt x="24765" y="146399"/>
                  </a:lnTo>
                  <a:lnTo>
                    <a:pt x="21431" y="139065"/>
                  </a:lnTo>
                  <a:lnTo>
                    <a:pt x="16288" y="130873"/>
                  </a:lnTo>
                  <a:lnTo>
                    <a:pt x="11430" y="127254"/>
                  </a:lnTo>
                  <a:lnTo>
                    <a:pt x="10478" y="124396"/>
                  </a:lnTo>
                  <a:lnTo>
                    <a:pt x="10382" y="120777"/>
                  </a:lnTo>
                  <a:lnTo>
                    <a:pt x="11335" y="117634"/>
                  </a:lnTo>
                  <a:lnTo>
                    <a:pt x="20098" y="112681"/>
                  </a:lnTo>
                  <a:lnTo>
                    <a:pt x="25241" y="107442"/>
                  </a:lnTo>
                  <a:lnTo>
                    <a:pt x="27432" y="109442"/>
                  </a:lnTo>
                  <a:lnTo>
                    <a:pt x="32099" y="111538"/>
                  </a:lnTo>
                  <a:lnTo>
                    <a:pt x="44863" y="108681"/>
                  </a:lnTo>
                  <a:lnTo>
                    <a:pt x="52768" y="105728"/>
                  </a:lnTo>
                  <a:lnTo>
                    <a:pt x="58388" y="102584"/>
                  </a:lnTo>
                  <a:lnTo>
                    <a:pt x="61817" y="103156"/>
                  </a:lnTo>
                  <a:lnTo>
                    <a:pt x="74390" y="107728"/>
                  </a:lnTo>
                  <a:lnTo>
                    <a:pt x="78486" y="105442"/>
                  </a:lnTo>
                  <a:lnTo>
                    <a:pt x="87535" y="99156"/>
                  </a:lnTo>
                  <a:lnTo>
                    <a:pt x="88868" y="95821"/>
                  </a:lnTo>
                  <a:lnTo>
                    <a:pt x="95917" y="85725"/>
                  </a:lnTo>
                  <a:lnTo>
                    <a:pt x="96107" y="83248"/>
                  </a:lnTo>
                  <a:lnTo>
                    <a:pt x="93154" y="76962"/>
                  </a:lnTo>
                  <a:lnTo>
                    <a:pt x="94107" y="75533"/>
                  </a:lnTo>
                  <a:lnTo>
                    <a:pt x="102775" y="69056"/>
                  </a:lnTo>
                  <a:lnTo>
                    <a:pt x="107061" y="63341"/>
                  </a:lnTo>
                  <a:lnTo>
                    <a:pt x="111728" y="59436"/>
                  </a:lnTo>
                  <a:lnTo>
                    <a:pt x="115062" y="59341"/>
                  </a:lnTo>
                  <a:lnTo>
                    <a:pt x="115919" y="60674"/>
                  </a:lnTo>
                  <a:lnTo>
                    <a:pt x="116300" y="63341"/>
                  </a:lnTo>
                  <a:lnTo>
                    <a:pt x="116014" y="74486"/>
                  </a:lnTo>
                  <a:lnTo>
                    <a:pt x="117348" y="77914"/>
                  </a:lnTo>
                  <a:lnTo>
                    <a:pt x="124206" y="85820"/>
                  </a:lnTo>
                  <a:lnTo>
                    <a:pt x="129064" y="90392"/>
                  </a:lnTo>
                  <a:lnTo>
                    <a:pt x="140398" y="93440"/>
                  </a:lnTo>
                  <a:lnTo>
                    <a:pt x="140970" y="94965"/>
                  </a:lnTo>
                  <a:lnTo>
                    <a:pt x="137827" y="100965"/>
                  </a:lnTo>
                  <a:lnTo>
                    <a:pt x="144685" y="108109"/>
                  </a:lnTo>
                  <a:lnTo>
                    <a:pt x="145923" y="113252"/>
                  </a:lnTo>
                  <a:lnTo>
                    <a:pt x="149066" y="116205"/>
                  </a:lnTo>
                  <a:lnTo>
                    <a:pt x="153543" y="114777"/>
                  </a:lnTo>
                  <a:lnTo>
                    <a:pt x="154972" y="112014"/>
                  </a:lnTo>
                  <a:lnTo>
                    <a:pt x="153257" y="107156"/>
                  </a:lnTo>
                  <a:lnTo>
                    <a:pt x="151924" y="102108"/>
                  </a:lnTo>
                  <a:lnTo>
                    <a:pt x="152209" y="99251"/>
                  </a:lnTo>
                  <a:lnTo>
                    <a:pt x="153448" y="95821"/>
                  </a:lnTo>
                  <a:lnTo>
                    <a:pt x="156591" y="91154"/>
                  </a:lnTo>
                  <a:lnTo>
                    <a:pt x="165068" y="80391"/>
                  </a:lnTo>
                  <a:lnTo>
                    <a:pt x="168116" y="74105"/>
                  </a:lnTo>
                  <a:lnTo>
                    <a:pt x="168688" y="64389"/>
                  </a:lnTo>
                  <a:lnTo>
                    <a:pt x="168688" y="56674"/>
                  </a:lnTo>
                  <a:lnTo>
                    <a:pt x="171545" y="54769"/>
                  </a:lnTo>
                  <a:lnTo>
                    <a:pt x="177641" y="56102"/>
                  </a:lnTo>
                  <a:lnTo>
                    <a:pt x="179451" y="56007"/>
                  </a:lnTo>
                  <a:lnTo>
                    <a:pt x="180308" y="60770"/>
                  </a:lnTo>
                  <a:lnTo>
                    <a:pt x="182880" y="68389"/>
                  </a:lnTo>
                  <a:lnTo>
                    <a:pt x="185928" y="72295"/>
                  </a:lnTo>
                  <a:lnTo>
                    <a:pt x="189166" y="73247"/>
                  </a:lnTo>
                  <a:lnTo>
                    <a:pt x="192976" y="73247"/>
                  </a:lnTo>
                  <a:lnTo>
                    <a:pt x="202501" y="68580"/>
                  </a:lnTo>
                  <a:lnTo>
                    <a:pt x="208693" y="66580"/>
                  </a:lnTo>
                  <a:lnTo>
                    <a:pt x="212217" y="67152"/>
                  </a:lnTo>
                  <a:lnTo>
                    <a:pt x="214313" y="70295"/>
                  </a:lnTo>
                  <a:lnTo>
                    <a:pt x="218694" y="78581"/>
                  </a:lnTo>
                  <a:lnTo>
                    <a:pt x="221266" y="79534"/>
                  </a:lnTo>
                  <a:lnTo>
                    <a:pt x="224314" y="78581"/>
                  </a:lnTo>
                  <a:lnTo>
                    <a:pt x="225457" y="77153"/>
                  </a:lnTo>
                  <a:lnTo>
                    <a:pt x="224409" y="74009"/>
                  </a:lnTo>
                  <a:lnTo>
                    <a:pt x="223171" y="67056"/>
                  </a:lnTo>
                  <a:lnTo>
                    <a:pt x="221361" y="61722"/>
                  </a:lnTo>
                  <a:lnTo>
                    <a:pt x="219075" y="59150"/>
                  </a:lnTo>
                  <a:lnTo>
                    <a:pt x="218599" y="55912"/>
                  </a:lnTo>
                  <a:lnTo>
                    <a:pt x="220028" y="50006"/>
                  </a:lnTo>
                  <a:lnTo>
                    <a:pt x="221647" y="45054"/>
                  </a:lnTo>
                  <a:lnTo>
                    <a:pt x="224885" y="43720"/>
                  </a:lnTo>
                  <a:lnTo>
                    <a:pt x="228600" y="43053"/>
                  </a:lnTo>
                  <a:lnTo>
                    <a:pt x="233553" y="48292"/>
                  </a:lnTo>
                  <a:lnTo>
                    <a:pt x="239363" y="50006"/>
                  </a:lnTo>
                  <a:lnTo>
                    <a:pt x="243745" y="49721"/>
                  </a:lnTo>
                  <a:lnTo>
                    <a:pt x="244507" y="46673"/>
                  </a:lnTo>
                  <a:lnTo>
                    <a:pt x="244221" y="43244"/>
                  </a:lnTo>
                  <a:lnTo>
                    <a:pt x="241649" y="38958"/>
                  </a:lnTo>
                  <a:lnTo>
                    <a:pt x="242125" y="32481"/>
                  </a:lnTo>
                  <a:lnTo>
                    <a:pt x="245173" y="20288"/>
                  </a:lnTo>
                  <a:lnTo>
                    <a:pt x="246793" y="21241"/>
                  </a:lnTo>
                  <a:lnTo>
                    <a:pt x="253270" y="21336"/>
                  </a:lnTo>
                  <a:lnTo>
                    <a:pt x="260318" y="22003"/>
                  </a:lnTo>
                  <a:lnTo>
                    <a:pt x="264795" y="27051"/>
                  </a:lnTo>
                  <a:lnTo>
                    <a:pt x="269272" y="28670"/>
                  </a:lnTo>
                  <a:lnTo>
                    <a:pt x="275558" y="29242"/>
                  </a:lnTo>
                  <a:lnTo>
                    <a:pt x="279749" y="28575"/>
                  </a:lnTo>
                  <a:lnTo>
                    <a:pt x="281845" y="26670"/>
                  </a:lnTo>
                  <a:lnTo>
                    <a:pt x="284226" y="20860"/>
                  </a:lnTo>
                  <a:lnTo>
                    <a:pt x="288798" y="13621"/>
                  </a:lnTo>
                  <a:lnTo>
                    <a:pt x="295846" y="9906"/>
                  </a:lnTo>
                  <a:lnTo>
                    <a:pt x="307943" y="9240"/>
                  </a:lnTo>
                  <a:lnTo>
                    <a:pt x="314039" y="7906"/>
                  </a:lnTo>
                  <a:lnTo>
                    <a:pt x="320326" y="8001"/>
                  </a:lnTo>
                  <a:lnTo>
                    <a:pt x="324993" y="9144"/>
                  </a:lnTo>
                  <a:lnTo>
                    <a:pt x="329946" y="8954"/>
                  </a:lnTo>
                  <a:lnTo>
                    <a:pt x="342329" y="3906"/>
                  </a:lnTo>
                  <a:lnTo>
                    <a:pt x="355187" y="0"/>
                  </a:lnTo>
                  <a:lnTo>
                    <a:pt x="356902" y="667"/>
                  </a:lnTo>
                  <a:lnTo>
                    <a:pt x="357188" y="1905"/>
                  </a:lnTo>
                  <a:lnTo>
                    <a:pt x="354901" y="5049"/>
                  </a:lnTo>
                  <a:lnTo>
                    <a:pt x="352615" y="9049"/>
                  </a:lnTo>
                  <a:lnTo>
                    <a:pt x="354139" y="13716"/>
                  </a:lnTo>
                  <a:lnTo>
                    <a:pt x="361474" y="23051"/>
                  </a:lnTo>
                  <a:lnTo>
                    <a:pt x="365474" y="30099"/>
                  </a:lnTo>
                  <a:lnTo>
                    <a:pt x="369189" y="35433"/>
                  </a:lnTo>
                  <a:lnTo>
                    <a:pt x="374999" y="38291"/>
                  </a:lnTo>
                  <a:lnTo>
                    <a:pt x="382619" y="40005"/>
                  </a:lnTo>
                  <a:lnTo>
                    <a:pt x="389096" y="40577"/>
                  </a:lnTo>
                  <a:lnTo>
                    <a:pt x="395954" y="42672"/>
                  </a:lnTo>
                  <a:lnTo>
                    <a:pt x="419195" y="47625"/>
                  </a:lnTo>
                  <a:lnTo>
                    <a:pt x="430911" y="48959"/>
                  </a:lnTo>
                  <a:lnTo>
                    <a:pt x="439769" y="49149"/>
                  </a:lnTo>
                  <a:lnTo>
                    <a:pt x="453199" y="52483"/>
                  </a:lnTo>
                  <a:close/>
                  <a:moveTo>
                    <a:pt x="369761" y="287274"/>
                  </a:moveTo>
                  <a:lnTo>
                    <a:pt x="371570" y="290894"/>
                  </a:lnTo>
                  <a:lnTo>
                    <a:pt x="375380" y="290227"/>
                  </a:lnTo>
                  <a:lnTo>
                    <a:pt x="377285" y="285655"/>
                  </a:lnTo>
                  <a:lnTo>
                    <a:pt x="376523" y="282416"/>
                  </a:lnTo>
                  <a:lnTo>
                    <a:pt x="372523" y="283083"/>
                  </a:lnTo>
                  <a:lnTo>
                    <a:pt x="369761" y="287274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6AE2387-456B-B368-4836-8544EA80FEC1}"/>
                </a:ext>
              </a:extLst>
            </p:cNvPr>
            <p:cNvSpPr/>
            <p:nvPr/>
          </p:nvSpPr>
          <p:spPr>
            <a:xfrm>
              <a:off x="8716041" y="5903214"/>
              <a:ext cx="2609183" cy="1426940"/>
            </a:xfrm>
            <a:custGeom>
              <a:avLst/>
              <a:gdLst>
                <a:gd name="connsiteX0" fmla="*/ 229171 w 2609183"/>
                <a:gd name="connsiteY0" fmla="*/ 1057180 h 1426940"/>
                <a:gd name="connsiteX1" fmla="*/ 226886 w 2609183"/>
                <a:gd name="connsiteY1" fmla="*/ 1059656 h 1426940"/>
                <a:gd name="connsiteX2" fmla="*/ 223457 w 2609183"/>
                <a:gd name="connsiteY2" fmla="*/ 1059275 h 1426940"/>
                <a:gd name="connsiteX3" fmla="*/ 216979 w 2609183"/>
                <a:gd name="connsiteY3" fmla="*/ 1049750 h 1426940"/>
                <a:gd name="connsiteX4" fmla="*/ 218789 w 2609183"/>
                <a:gd name="connsiteY4" fmla="*/ 1039939 h 1426940"/>
                <a:gd name="connsiteX5" fmla="*/ 221170 w 2609183"/>
                <a:gd name="connsiteY5" fmla="*/ 1037939 h 1426940"/>
                <a:gd name="connsiteX6" fmla="*/ 224314 w 2609183"/>
                <a:gd name="connsiteY6" fmla="*/ 1036606 h 1426940"/>
                <a:gd name="connsiteX7" fmla="*/ 224790 w 2609183"/>
                <a:gd name="connsiteY7" fmla="*/ 1038797 h 1426940"/>
                <a:gd name="connsiteX8" fmla="*/ 220218 w 2609183"/>
                <a:gd name="connsiteY8" fmla="*/ 1043083 h 1426940"/>
                <a:gd name="connsiteX9" fmla="*/ 219837 w 2609183"/>
                <a:gd name="connsiteY9" fmla="*/ 1048607 h 1426940"/>
                <a:gd name="connsiteX10" fmla="*/ 223647 w 2609183"/>
                <a:gd name="connsiteY10" fmla="*/ 1054703 h 1426940"/>
                <a:gd name="connsiteX11" fmla="*/ 229171 w 2609183"/>
                <a:gd name="connsiteY11" fmla="*/ 1057180 h 1426940"/>
                <a:gd name="connsiteX12" fmla="*/ 237268 w 2609183"/>
                <a:gd name="connsiteY12" fmla="*/ 1046512 h 1426940"/>
                <a:gd name="connsiteX13" fmla="*/ 235077 w 2609183"/>
                <a:gd name="connsiteY13" fmla="*/ 1047750 h 1426940"/>
                <a:gd name="connsiteX14" fmla="*/ 233743 w 2609183"/>
                <a:gd name="connsiteY14" fmla="*/ 1042035 h 1426940"/>
                <a:gd name="connsiteX15" fmla="*/ 236220 w 2609183"/>
                <a:gd name="connsiteY15" fmla="*/ 1037177 h 1426940"/>
                <a:gd name="connsiteX16" fmla="*/ 239744 w 2609183"/>
                <a:gd name="connsiteY16" fmla="*/ 1036511 h 1426940"/>
                <a:gd name="connsiteX17" fmla="*/ 238506 w 2609183"/>
                <a:gd name="connsiteY17" fmla="*/ 1044130 h 1426940"/>
                <a:gd name="connsiteX18" fmla="*/ 237268 w 2609183"/>
                <a:gd name="connsiteY18" fmla="*/ 1046512 h 1426940"/>
                <a:gd name="connsiteX19" fmla="*/ 389191 w 2609183"/>
                <a:gd name="connsiteY19" fmla="*/ 1006697 h 1426940"/>
                <a:gd name="connsiteX20" fmla="*/ 388144 w 2609183"/>
                <a:gd name="connsiteY20" fmla="*/ 1007650 h 1426940"/>
                <a:gd name="connsiteX21" fmla="*/ 383857 w 2609183"/>
                <a:gd name="connsiteY21" fmla="*/ 1005173 h 1426940"/>
                <a:gd name="connsiteX22" fmla="*/ 381000 w 2609183"/>
                <a:gd name="connsiteY22" fmla="*/ 1000982 h 1426940"/>
                <a:gd name="connsiteX23" fmla="*/ 384524 w 2609183"/>
                <a:gd name="connsiteY23" fmla="*/ 996029 h 1426940"/>
                <a:gd name="connsiteX24" fmla="*/ 387763 w 2609183"/>
                <a:gd name="connsiteY24" fmla="*/ 996982 h 1426940"/>
                <a:gd name="connsiteX25" fmla="*/ 389858 w 2609183"/>
                <a:gd name="connsiteY25" fmla="*/ 1002220 h 1426940"/>
                <a:gd name="connsiteX26" fmla="*/ 389191 w 2609183"/>
                <a:gd name="connsiteY26" fmla="*/ 1006697 h 1426940"/>
                <a:gd name="connsiteX27" fmla="*/ 168116 w 2609183"/>
                <a:gd name="connsiteY27" fmla="*/ 921639 h 1426940"/>
                <a:gd name="connsiteX28" fmla="*/ 165068 w 2609183"/>
                <a:gd name="connsiteY28" fmla="*/ 920591 h 1426940"/>
                <a:gd name="connsiteX29" fmla="*/ 150590 w 2609183"/>
                <a:gd name="connsiteY29" fmla="*/ 911923 h 1426940"/>
                <a:gd name="connsiteX30" fmla="*/ 138779 w 2609183"/>
                <a:gd name="connsiteY30" fmla="*/ 905827 h 1426940"/>
                <a:gd name="connsiteX31" fmla="*/ 128207 w 2609183"/>
                <a:gd name="connsiteY31" fmla="*/ 900398 h 1426940"/>
                <a:gd name="connsiteX32" fmla="*/ 126682 w 2609183"/>
                <a:gd name="connsiteY32" fmla="*/ 899350 h 1426940"/>
                <a:gd name="connsiteX33" fmla="*/ 123825 w 2609183"/>
                <a:gd name="connsiteY33" fmla="*/ 896684 h 1426940"/>
                <a:gd name="connsiteX34" fmla="*/ 121825 w 2609183"/>
                <a:gd name="connsiteY34" fmla="*/ 892587 h 1426940"/>
                <a:gd name="connsiteX35" fmla="*/ 121348 w 2609183"/>
                <a:gd name="connsiteY35" fmla="*/ 888016 h 1426940"/>
                <a:gd name="connsiteX36" fmla="*/ 122396 w 2609183"/>
                <a:gd name="connsiteY36" fmla="*/ 884682 h 1426940"/>
                <a:gd name="connsiteX37" fmla="*/ 124968 w 2609183"/>
                <a:gd name="connsiteY37" fmla="*/ 882586 h 1426940"/>
                <a:gd name="connsiteX38" fmla="*/ 127921 w 2609183"/>
                <a:gd name="connsiteY38" fmla="*/ 881729 h 1426940"/>
                <a:gd name="connsiteX39" fmla="*/ 130588 w 2609183"/>
                <a:gd name="connsiteY39" fmla="*/ 882491 h 1426940"/>
                <a:gd name="connsiteX40" fmla="*/ 133635 w 2609183"/>
                <a:gd name="connsiteY40" fmla="*/ 884491 h 1426940"/>
                <a:gd name="connsiteX41" fmla="*/ 138875 w 2609183"/>
                <a:gd name="connsiteY41" fmla="*/ 886968 h 1426940"/>
                <a:gd name="connsiteX42" fmla="*/ 145732 w 2609183"/>
                <a:gd name="connsiteY42" fmla="*/ 887444 h 1426940"/>
                <a:gd name="connsiteX43" fmla="*/ 150019 w 2609183"/>
                <a:gd name="connsiteY43" fmla="*/ 885539 h 1426940"/>
                <a:gd name="connsiteX44" fmla="*/ 150590 w 2609183"/>
                <a:gd name="connsiteY44" fmla="*/ 880967 h 1426940"/>
                <a:gd name="connsiteX45" fmla="*/ 142494 w 2609183"/>
                <a:gd name="connsiteY45" fmla="*/ 864108 h 1426940"/>
                <a:gd name="connsiteX46" fmla="*/ 134969 w 2609183"/>
                <a:gd name="connsiteY46" fmla="*/ 850392 h 1426940"/>
                <a:gd name="connsiteX47" fmla="*/ 127635 w 2609183"/>
                <a:gd name="connsiteY47" fmla="*/ 835247 h 1426940"/>
                <a:gd name="connsiteX48" fmla="*/ 124587 w 2609183"/>
                <a:gd name="connsiteY48" fmla="*/ 829627 h 1426940"/>
                <a:gd name="connsiteX49" fmla="*/ 115634 w 2609183"/>
                <a:gd name="connsiteY49" fmla="*/ 816864 h 1426940"/>
                <a:gd name="connsiteX50" fmla="*/ 106775 w 2609183"/>
                <a:gd name="connsiteY50" fmla="*/ 804196 h 1426940"/>
                <a:gd name="connsiteX51" fmla="*/ 99822 w 2609183"/>
                <a:gd name="connsiteY51" fmla="*/ 792956 h 1426940"/>
                <a:gd name="connsiteX52" fmla="*/ 96202 w 2609183"/>
                <a:gd name="connsiteY52" fmla="*/ 789432 h 1426940"/>
                <a:gd name="connsiteX53" fmla="*/ 84963 w 2609183"/>
                <a:gd name="connsiteY53" fmla="*/ 788003 h 1426940"/>
                <a:gd name="connsiteX54" fmla="*/ 63532 w 2609183"/>
                <a:gd name="connsiteY54" fmla="*/ 785241 h 1426940"/>
                <a:gd name="connsiteX55" fmla="*/ 55912 w 2609183"/>
                <a:gd name="connsiteY55" fmla="*/ 783907 h 1426940"/>
                <a:gd name="connsiteX56" fmla="*/ 49911 w 2609183"/>
                <a:gd name="connsiteY56" fmla="*/ 787241 h 1426940"/>
                <a:gd name="connsiteX57" fmla="*/ 43815 w 2609183"/>
                <a:gd name="connsiteY57" fmla="*/ 789908 h 1426940"/>
                <a:gd name="connsiteX58" fmla="*/ 38005 w 2609183"/>
                <a:gd name="connsiteY58" fmla="*/ 784955 h 1426940"/>
                <a:gd name="connsiteX59" fmla="*/ 33433 w 2609183"/>
                <a:gd name="connsiteY59" fmla="*/ 776954 h 1426940"/>
                <a:gd name="connsiteX60" fmla="*/ 31052 w 2609183"/>
                <a:gd name="connsiteY60" fmla="*/ 770191 h 1426940"/>
                <a:gd name="connsiteX61" fmla="*/ 32195 w 2609183"/>
                <a:gd name="connsiteY61" fmla="*/ 763238 h 1426940"/>
                <a:gd name="connsiteX62" fmla="*/ 32671 w 2609183"/>
                <a:gd name="connsiteY62" fmla="*/ 753047 h 1426940"/>
                <a:gd name="connsiteX63" fmla="*/ 29242 w 2609183"/>
                <a:gd name="connsiteY63" fmla="*/ 742950 h 1426940"/>
                <a:gd name="connsiteX64" fmla="*/ 25336 w 2609183"/>
                <a:gd name="connsiteY64" fmla="*/ 737902 h 1426940"/>
                <a:gd name="connsiteX65" fmla="*/ 15621 w 2609183"/>
                <a:gd name="connsiteY65" fmla="*/ 734187 h 1426940"/>
                <a:gd name="connsiteX66" fmla="*/ 3334 w 2609183"/>
                <a:gd name="connsiteY66" fmla="*/ 725614 h 1426940"/>
                <a:gd name="connsiteX67" fmla="*/ 0 w 2609183"/>
                <a:gd name="connsiteY67" fmla="*/ 709993 h 1426940"/>
                <a:gd name="connsiteX68" fmla="*/ 6001 w 2609183"/>
                <a:gd name="connsiteY68" fmla="*/ 687514 h 1426940"/>
                <a:gd name="connsiteX69" fmla="*/ 15621 w 2609183"/>
                <a:gd name="connsiteY69" fmla="*/ 671608 h 1426940"/>
                <a:gd name="connsiteX70" fmla="*/ 22670 w 2609183"/>
                <a:gd name="connsiteY70" fmla="*/ 664940 h 1426940"/>
                <a:gd name="connsiteX71" fmla="*/ 26003 w 2609183"/>
                <a:gd name="connsiteY71" fmla="*/ 659035 h 1426940"/>
                <a:gd name="connsiteX72" fmla="*/ 27051 w 2609183"/>
                <a:gd name="connsiteY72" fmla="*/ 653986 h 1426940"/>
                <a:gd name="connsiteX73" fmla="*/ 26194 w 2609183"/>
                <a:gd name="connsiteY73" fmla="*/ 649128 h 1426940"/>
                <a:gd name="connsiteX74" fmla="*/ 22098 w 2609183"/>
                <a:gd name="connsiteY74" fmla="*/ 643985 h 1426940"/>
                <a:gd name="connsiteX75" fmla="*/ 15621 w 2609183"/>
                <a:gd name="connsiteY75" fmla="*/ 638937 h 1426940"/>
                <a:gd name="connsiteX76" fmla="*/ 12382 w 2609183"/>
                <a:gd name="connsiteY76" fmla="*/ 632746 h 1426940"/>
                <a:gd name="connsiteX77" fmla="*/ 13716 w 2609183"/>
                <a:gd name="connsiteY77" fmla="*/ 619410 h 1426940"/>
                <a:gd name="connsiteX78" fmla="*/ 18002 w 2609183"/>
                <a:gd name="connsiteY78" fmla="*/ 600170 h 1426940"/>
                <a:gd name="connsiteX79" fmla="*/ 24575 w 2609183"/>
                <a:gd name="connsiteY79" fmla="*/ 584740 h 1426940"/>
                <a:gd name="connsiteX80" fmla="*/ 33338 w 2609183"/>
                <a:gd name="connsiteY80" fmla="*/ 576167 h 1426940"/>
                <a:gd name="connsiteX81" fmla="*/ 40957 w 2609183"/>
                <a:gd name="connsiteY81" fmla="*/ 570071 h 1426940"/>
                <a:gd name="connsiteX82" fmla="*/ 44005 w 2609183"/>
                <a:gd name="connsiteY82" fmla="*/ 564261 h 1426940"/>
                <a:gd name="connsiteX83" fmla="*/ 44101 w 2609183"/>
                <a:gd name="connsiteY83" fmla="*/ 556165 h 1426940"/>
                <a:gd name="connsiteX84" fmla="*/ 43910 w 2609183"/>
                <a:gd name="connsiteY84" fmla="*/ 548450 h 1426940"/>
                <a:gd name="connsiteX85" fmla="*/ 46006 w 2609183"/>
                <a:gd name="connsiteY85" fmla="*/ 542830 h 1426940"/>
                <a:gd name="connsiteX86" fmla="*/ 49149 w 2609183"/>
                <a:gd name="connsiteY86" fmla="*/ 538353 h 1426940"/>
                <a:gd name="connsiteX87" fmla="*/ 52578 w 2609183"/>
                <a:gd name="connsiteY87" fmla="*/ 534352 h 1426940"/>
                <a:gd name="connsiteX88" fmla="*/ 57341 w 2609183"/>
                <a:gd name="connsiteY88" fmla="*/ 529876 h 1426940"/>
                <a:gd name="connsiteX89" fmla="*/ 63532 w 2609183"/>
                <a:gd name="connsiteY89" fmla="*/ 528733 h 1426940"/>
                <a:gd name="connsiteX90" fmla="*/ 70295 w 2609183"/>
                <a:gd name="connsiteY90" fmla="*/ 532352 h 1426940"/>
                <a:gd name="connsiteX91" fmla="*/ 79534 w 2609183"/>
                <a:gd name="connsiteY91" fmla="*/ 541972 h 1426940"/>
                <a:gd name="connsiteX92" fmla="*/ 93059 w 2609183"/>
                <a:gd name="connsiteY92" fmla="*/ 560832 h 1426940"/>
                <a:gd name="connsiteX93" fmla="*/ 100775 w 2609183"/>
                <a:gd name="connsiteY93" fmla="*/ 573119 h 1426940"/>
                <a:gd name="connsiteX94" fmla="*/ 103537 w 2609183"/>
                <a:gd name="connsiteY94" fmla="*/ 576929 h 1426940"/>
                <a:gd name="connsiteX95" fmla="*/ 110585 w 2609183"/>
                <a:gd name="connsiteY95" fmla="*/ 584168 h 1426940"/>
                <a:gd name="connsiteX96" fmla="*/ 116967 w 2609183"/>
                <a:gd name="connsiteY96" fmla="*/ 587121 h 1426940"/>
                <a:gd name="connsiteX97" fmla="*/ 127635 w 2609183"/>
                <a:gd name="connsiteY97" fmla="*/ 582549 h 1426940"/>
                <a:gd name="connsiteX98" fmla="*/ 137826 w 2609183"/>
                <a:gd name="connsiteY98" fmla="*/ 577215 h 1426940"/>
                <a:gd name="connsiteX99" fmla="*/ 141065 w 2609183"/>
                <a:gd name="connsiteY99" fmla="*/ 573881 h 1426940"/>
                <a:gd name="connsiteX100" fmla="*/ 143160 w 2609183"/>
                <a:gd name="connsiteY100" fmla="*/ 568833 h 1426940"/>
                <a:gd name="connsiteX101" fmla="*/ 141541 w 2609183"/>
                <a:gd name="connsiteY101" fmla="*/ 560165 h 1426940"/>
                <a:gd name="connsiteX102" fmla="*/ 139446 w 2609183"/>
                <a:gd name="connsiteY102" fmla="*/ 554545 h 1426940"/>
                <a:gd name="connsiteX103" fmla="*/ 137160 w 2609183"/>
                <a:gd name="connsiteY103" fmla="*/ 547306 h 1426940"/>
                <a:gd name="connsiteX104" fmla="*/ 134017 w 2609183"/>
                <a:gd name="connsiteY104" fmla="*/ 534734 h 1426940"/>
                <a:gd name="connsiteX105" fmla="*/ 131826 w 2609183"/>
                <a:gd name="connsiteY105" fmla="*/ 515017 h 1426940"/>
                <a:gd name="connsiteX106" fmla="*/ 129254 w 2609183"/>
                <a:gd name="connsiteY106" fmla="*/ 508730 h 1426940"/>
                <a:gd name="connsiteX107" fmla="*/ 131159 w 2609183"/>
                <a:gd name="connsiteY107" fmla="*/ 507968 h 1426940"/>
                <a:gd name="connsiteX108" fmla="*/ 136207 w 2609183"/>
                <a:gd name="connsiteY108" fmla="*/ 509301 h 1426940"/>
                <a:gd name="connsiteX109" fmla="*/ 140970 w 2609183"/>
                <a:gd name="connsiteY109" fmla="*/ 509873 h 1426940"/>
                <a:gd name="connsiteX110" fmla="*/ 147733 w 2609183"/>
                <a:gd name="connsiteY110" fmla="*/ 505492 h 1426940"/>
                <a:gd name="connsiteX111" fmla="*/ 156972 w 2609183"/>
                <a:gd name="connsiteY111" fmla="*/ 497300 h 1426940"/>
                <a:gd name="connsiteX112" fmla="*/ 173927 w 2609183"/>
                <a:gd name="connsiteY112" fmla="*/ 484537 h 1426940"/>
                <a:gd name="connsiteX113" fmla="*/ 177546 w 2609183"/>
                <a:gd name="connsiteY113" fmla="*/ 476155 h 1426940"/>
                <a:gd name="connsiteX114" fmla="*/ 180404 w 2609183"/>
                <a:gd name="connsiteY114" fmla="*/ 466725 h 1426940"/>
                <a:gd name="connsiteX115" fmla="*/ 185166 w 2609183"/>
                <a:gd name="connsiteY115" fmla="*/ 461010 h 1426940"/>
                <a:gd name="connsiteX116" fmla="*/ 195929 w 2609183"/>
                <a:gd name="connsiteY116" fmla="*/ 459105 h 1426940"/>
                <a:gd name="connsiteX117" fmla="*/ 205930 w 2609183"/>
                <a:gd name="connsiteY117" fmla="*/ 456057 h 1426940"/>
                <a:gd name="connsiteX118" fmla="*/ 212979 w 2609183"/>
                <a:gd name="connsiteY118" fmla="*/ 449389 h 1426940"/>
                <a:gd name="connsiteX119" fmla="*/ 224028 w 2609183"/>
                <a:gd name="connsiteY119" fmla="*/ 443579 h 1426940"/>
                <a:gd name="connsiteX120" fmla="*/ 233172 w 2609183"/>
                <a:gd name="connsiteY120" fmla="*/ 439960 h 1426940"/>
                <a:gd name="connsiteX121" fmla="*/ 237172 w 2609183"/>
                <a:gd name="connsiteY121" fmla="*/ 436721 h 1426940"/>
                <a:gd name="connsiteX122" fmla="*/ 240030 w 2609183"/>
                <a:gd name="connsiteY122" fmla="*/ 431768 h 1426940"/>
                <a:gd name="connsiteX123" fmla="*/ 250412 w 2609183"/>
                <a:gd name="connsiteY123" fmla="*/ 417862 h 1426940"/>
                <a:gd name="connsiteX124" fmla="*/ 258603 w 2609183"/>
                <a:gd name="connsiteY124" fmla="*/ 409194 h 1426940"/>
                <a:gd name="connsiteX125" fmla="*/ 265747 w 2609183"/>
                <a:gd name="connsiteY125" fmla="*/ 400335 h 1426940"/>
                <a:gd name="connsiteX126" fmla="*/ 268224 w 2609183"/>
                <a:gd name="connsiteY126" fmla="*/ 394811 h 1426940"/>
                <a:gd name="connsiteX127" fmla="*/ 273844 w 2609183"/>
                <a:gd name="connsiteY127" fmla="*/ 395859 h 1426940"/>
                <a:gd name="connsiteX128" fmla="*/ 282511 w 2609183"/>
                <a:gd name="connsiteY128" fmla="*/ 399669 h 1426940"/>
                <a:gd name="connsiteX129" fmla="*/ 291846 w 2609183"/>
                <a:gd name="connsiteY129" fmla="*/ 403193 h 1426940"/>
                <a:gd name="connsiteX130" fmla="*/ 298704 w 2609183"/>
                <a:gd name="connsiteY130" fmla="*/ 408718 h 1426940"/>
                <a:gd name="connsiteX131" fmla="*/ 300038 w 2609183"/>
                <a:gd name="connsiteY131" fmla="*/ 414242 h 1426940"/>
                <a:gd name="connsiteX132" fmla="*/ 300704 w 2609183"/>
                <a:gd name="connsiteY132" fmla="*/ 418624 h 1426940"/>
                <a:gd name="connsiteX133" fmla="*/ 303466 w 2609183"/>
                <a:gd name="connsiteY133" fmla="*/ 420910 h 1426940"/>
                <a:gd name="connsiteX134" fmla="*/ 306800 w 2609183"/>
                <a:gd name="connsiteY134" fmla="*/ 421386 h 1426940"/>
                <a:gd name="connsiteX135" fmla="*/ 311753 w 2609183"/>
                <a:gd name="connsiteY135" fmla="*/ 420243 h 1426940"/>
                <a:gd name="connsiteX136" fmla="*/ 320421 w 2609183"/>
                <a:gd name="connsiteY136" fmla="*/ 420052 h 1426940"/>
                <a:gd name="connsiteX137" fmla="*/ 331089 w 2609183"/>
                <a:gd name="connsiteY137" fmla="*/ 412813 h 1426940"/>
                <a:gd name="connsiteX138" fmla="*/ 345948 w 2609183"/>
                <a:gd name="connsiteY138" fmla="*/ 400621 h 1426940"/>
                <a:gd name="connsiteX139" fmla="*/ 359569 w 2609183"/>
                <a:gd name="connsiteY139" fmla="*/ 396811 h 1426940"/>
                <a:gd name="connsiteX140" fmla="*/ 366713 w 2609183"/>
                <a:gd name="connsiteY140" fmla="*/ 399764 h 1426940"/>
                <a:gd name="connsiteX141" fmla="*/ 372618 w 2609183"/>
                <a:gd name="connsiteY141" fmla="*/ 408718 h 1426940"/>
                <a:gd name="connsiteX142" fmla="*/ 377285 w 2609183"/>
                <a:gd name="connsiteY142" fmla="*/ 417100 h 1426940"/>
                <a:gd name="connsiteX143" fmla="*/ 382143 w 2609183"/>
                <a:gd name="connsiteY143" fmla="*/ 420243 h 1426940"/>
                <a:gd name="connsiteX144" fmla="*/ 385096 w 2609183"/>
                <a:gd name="connsiteY144" fmla="*/ 420338 h 1426940"/>
                <a:gd name="connsiteX145" fmla="*/ 386239 w 2609183"/>
                <a:gd name="connsiteY145" fmla="*/ 420528 h 1426940"/>
                <a:gd name="connsiteX146" fmla="*/ 392144 w 2609183"/>
                <a:gd name="connsiteY146" fmla="*/ 418624 h 1426940"/>
                <a:gd name="connsiteX147" fmla="*/ 392620 w 2609183"/>
                <a:gd name="connsiteY147" fmla="*/ 418624 h 1426940"/>
                <a:gd name="connsiteX148" fmla="*/ 398050 w 2609183"/>
                <a:gd name="connsiteY148" fmla="*/ 418909 h 1426940"/>
                <a:gd name="connsiteX149" fmla="*/ 403384 w 2609183"/>
                <a:gd name="connsiteY149" fmla="*/ 421767 h 1426940"/>
                <a:gd name="connsiteX150" fmla="*/ 412052 w 2609183"/>
                <a:gd name="connsiteY150" fmla="*/ 422148 h 1426940"/>
                <a:gd name="connsiteX151" fmla="*/ 424148 w 2609183"/>
                <a:gd name="connsiteY151" fmla="*/ 419957 h 1426940"/>
                <a:gd name="connsiteX152" fmla="*/ 425386 w 2609183"/>
                <a:gd name="connsiteY152" fmla="*/ 419100 h 1426940"/>
                <a:gd name="connsiteX153" fmla="*/ 431292 w 2609183"/>
                <a:gd name="connsiteY153" fmla="*/ 420243 h 1426940"/>
                <a:gd name="connsiteX154" fmla="*/ 438341 w 2609183"/>
                <a:gd name="connsiteY154" fmla="*/ 424053 h 1426940"/>
                <a:gd name="connsiteX155" fmla="*/ 443865 w 2609183"/>
                <a:gd name="connsiteY155" fmla="*/ 428720 h 1426940"/>
                <a:gd name="connsiteX156" fmla="*/ 453676 w 2609183"/>
                <a:gd name="connsiteY156" fmla="*/ 443865 h 1426940"/>
                <a:gd name="connsiteX157" fmla="*/ 459295 w 2609183"/>
                <a:gd name="connsiteY157" fmla="*/ 447770 h 1426940"/>
                <a:gd name="connsiteX158" fmla="*/ 470916 w 2609183"/>
                <a:gd name="connsiteY158" fmla="*/ 453104 h 1426940"/>
                <a:gd name="connsiteX159" fmla="*/ 476345 w 2609183"/>
                <a:gd name="connsiteY159" fmla="*/ 457771 h 1426940"/>
                <a:gd name="connsiteX160" fmla="*/ 482632 w 2609183"/>
                <a:gd name="connsiteY160" fmla="*/ 465391 h 1426940"/>
                <a:gd name="connsiteX161" fmla="*/ 485870 w 2609183"/>
                <a:gd name="connsiteY161" fmla="*/ 469963 h 1426940"/>
                <a:gd name="connsiteX162" fmla="*/ 492728 w 2609183"/>
                <a:gd name="connsiteY162" fmla="*/ 478250 h 1426940"/>
                <a:gd name="connsiteX163" fmla="*/ 500634 w 2609183"/>
                <a:gd name="connsiteY163" fmla="*/ 491776 h 1426940"/>
                <a:gd name="connsiteX164" fmla="*/ 502063 w 2609183"/>
                <a:gd name="connsiteY164" fmla="*/ 502539 h 1426940"/>
                <a:gd name="connsiteX165" fmla="*/ 503872 w 2609183"/>
                <a:gd name="connsiteY165" fmla="*/ 511683 h 1426940"/>
                <a:gd name="connsiteX166" fmla="*/ 506825 w 2609183"/>
                <a:gd name="connsiteY166" fmla="*/ 515969 h 1426940"/>
                <a:gd name="connsiteX167" fmla="*/ 509207 w 2609183"/>
                <a:gd name="connsiteY167" fmla="*/ 516445 h 1426940"/>
                <a:gd name="connsiteX168" fmla="*/ 511873 w 2609183"/>
                <a:gd name="connsiteY168" fmla="*/ 515017 h 1426940"/>
                <a:gd name="connsiteX169" fmla="*/ 514445 w 2609183"/>
                <a:gd name="connsiteY169" fmla="*/ 510826 h 1426940"/>
                <a:gd name="connsiteX170" fmla="*/ 515302 w 2609183"/>
                <a:gd name="connsiteY170" fmla="*/ 503968 h 1426940"/>
                <a:gd name="connsiteX171" fmla="*/ 514541 w 2609183"/>
                <a:gd name="connsiteY171" fmla="*/ 491680 h 1426940"/>
                <a:gd name="connsiteX172" fmla="*/ 512540 w 2609183"/>
                <a:gd name="connsiteY172" fmla="*/ 481679 h 1426940"/>
                <a:gd name="connsiteX173" fmla="*/ 509873 w 2609183"/>
                <a:gd name="connsiteY173" fmla="*/ 478536 h 1426940"/>
                <a:gd name="connsiteX174" fmla="*/ 508635 w 2609183"/>
                <a:gd name="connsiteY174" fmla="*/ 475012 h 1426940"/>
                <a:gd name="connsiteX175" fmla="*/ 510350 w 2609183"/>
                <a:gd name="connsiteY175" fmla="*/ 470535 h 1426940"/>
                <a:gd name="connsiteX176" fmla="*/ 514826 w 2609183"/>
                <a:gd name="connsiteY176" fmla="*/ 468344 h 1426940"/>
                <a:gd name="connsiteX177" fmla="*/ 520255 w 2609183"/>
                <a:gd name="connsiteY177" fmla="*/ 469678 h 1426940"/>
                <a:gd name="connsiteX178" fmla="*/ 529304 w 2609183"/>
                <a:gd name="connsiteY178" fmla="*/ 475488 h 1426940"/>
                <a:gd name="connsiteX179" fmla="*/ 538734 w 2609183"/>
                <a:gd name="connsiteY179" fmla="*/ 482727 h 1426940"/>
                <a:gd name="connsiteX180" fmla="*/ 550259 w 2609183"/>
                <a:gd name="connsiteY180" fmla="*/ 495395 h 1426940"/>
                <a:gd name="connsiteX181" fmla="*/ 560927 w 2609183"/>
                <a:gd name="connsiteY181" fmla="*/ 503396 h 1426940"/>
                <a:gd name="connsiteX182" fmla="*/ 572452 w 2609183"/>
                <a:gd name="connsiteY182" fmla="*/ 509873 h 1426940"/>
                <a:gd name="connsiteX183" fmla="*/ 581692 w 2609183"/>
                <a:gd name="connsiteY183" fmla="*/ 511778 h 1426940"/>
                <a:gd name="connsiteX184" fmla="*/ 588836 w 2609183"/>
                <a:gd name="connsiteY184" fmla="*/ 509778 h 1426940"/>
                <a:gd name="connsiteX185" fmla="*/ 597313 w 2609183"/>
                <a:gd name="connsiteY185" fmla="*/ 504634 h 1426940"/>
                <a:gd name="connsiteX186" fmla="*/ 605028 w 2609183"/>
                <a:gd name="connsiteY186" fmla="*/ 498538 h 1426940"/>
                <a:gd name="connsiteX187" fmla="*/ 608552 w 2609183"/>
                <a:gd name="connsiteY187" fmla="*/ 492252 h 1426940"/>
                <a:gd name="connsiteX188" fmla="*/ 611028 w 2609183"/>
                <a:gd name="connsiteY188" fmla="*/ 485299 h 1426940"/>
                <a:gd name="connsiteX189" fmla="*/ 622745 w 2609183"/>
                <a:gd name="connsiteY189" fmla="*/ 476059 h 1426940"/>
                <a:gd name="connsiteX190" fmla="*/ 633317 w 2609183"/>
                <a:gd name="connsiteY190" fmla="*/ 467487 h 1426940"/>
                <a:gd name="connsiteX191" fmla="*/ 638175 w 2609183"/>
                <a:gd name="connsiteY191" fmla="*/ 469011 h 1426940"/>
                <a:gd name="connsiteX192" fmla="*/ 641604 w 2609183"/>
                <a:gd name="connsiteY192" fmla="*/ 471488 h 1426940"/>
                <a:gd name="connsiteX193" fmla="*/ 652463 w 2609183"/>
                <a:gd name="connsiteY193" fmla="*/ 466344 h 1426940"/>
                <a:gd name="connsiteX194" fmla="*/ 656272 w 2609183"/>
                <a:gd name="connsiteY194" fmla="*/ 464915 h 1426940"/>
                <a:gd name="connsiteX195" fmla="*/ 666655 w 2609183"/>
                <a:gd name="connsiteY195" fmla="*/ 462915 h 1426940"/>
                <a:gd name="connsiteX196" fmla="*/ 677418 w 2609183"/>
                <a:gd name="connsiteY196" fmla="*/ 465868 h 1426940"/>
                <a:gd name="connsiteX197" fmla="*/ 685991 w 2609183"/>
                <a:gd name="connsiteY197" fmla="*/ 474916 h 1426940"/>
                <a:gd name="connsiteX198" fmla="*/ 694277 w 2609183"/>
                <a:gd name="connsiteY198" fmla="*/ 480822 h 1426940"/>
                <a:gd name="connsiteX199" fmla="*/ 701707 w 2609183"/>
                <a:gd name="connsiteY199" fmla="*/ 480155 h 1426940"/>
                <a:gd name="connsiteX200" fmla="*/ 707803 w 2609183"/>
                <a:gd name="connsiteY200" fmla="*/ 477107 h 1426940"/>
                <a:gd name="connsiteX201" fmla="*/ 711898 w 2609183"/>
                <a:gd name="connsiteY201" fmla="*/ 471488 h 1426940"/>
                <a:gd name="connsiteX202" fmla="*/ 714947 w 2609183"/>
                <a:gd name="connsiteY202" fmla="*/ 464725 h 1426940"/>
                <a:gd name="connsiteX203" fmla="*/ 719042 w 2609183"/>
                <a:gd name="connsiteY203" fmla="*/ 460438 h 1426940"/>
                <a:gd name="connsiteX204" fmla="*/ 719709 w 2609183"/>
                <a:gd name="connsiteY204" fmla="*/ 460153 h 1426940"/>
                <a:gd name="connsiteX205" fmla="*/ 732949 w 2609183"/>
                <a:gd name="connsiteY205" fmla="*/ 462534 h 1426940"/>
                <a:gd name="connsiteX206" fmla="*/ 741236 w 2609183"/>
                <a:gd name="connsiteY206" fmla="*/ 462153 h 1426940"/>
                <a:gd name="connsiteX207" fmla="*/ 742093 w 2609183"/>
                <a:gd name="connsiteY207" fmla="*/ 461200 h 1426940"/>
                <a:gd name="connsiteX208" fmla="*/ 753047 w 2609183"/>
                <a:gd name="connsiteY208" fmla="*/ 463010 h 1426940"/>
                <a:gd name="connsiteX209" fmla="*/ 765048 w 2609183"/>
                <a:gd name="connsiteY209" fmla="*/ 472440 h 1426940"/>
                <a:gd name="connsiteX210" fmla="*/ 772573 w 2609183"/>
                <a:gd name="connsiteY210" fmla="*/ 482918 h 1426940"/>
                <a:gd name="connsiteX211" fmla="*/ 782193 w 2609183"/>
                <a:gd name="connsiteY211" fmla="*/ 496157 h 1426940"/>
                <a:gd name="connsiteX212" fmla="*/ 786669 w 2609183"/>
                <a:gd name="connsiteY212" fmla="*/ 500443 h 1426940"/>
                <a:gd name="connsiteX213" fmla="*/ 793147 w 2609183"/>
                <a:gd name="connsiteY213" fmla="*/ 502348 h 1426940"/>
                <a:gd name="connsiteX214" fmla="*/ 798195 w 2609183"/>
                <a:gd name="connsiteY214" fmla="*/ 503111 h 1426940"/>
                <a:gd name="connsiteX215" fmla="*/ 805053 w 2609183"/>
                <a:gd name="connsiteY215" fmla="*/ 505206 h 1426940"/>
                <a:gd name="connsiteX216" fmla="*/ 823055 w 2609183"/>
                <a:gd name="connsiteY216" fmla="*/ 507968 h 1426940"/>
                <a:gd name="connsiteX217" fmla="*/ 825818 w 2609183"/>
                <a:gd name="connsiteY217" fmla="*/ 509588 h 1426940"/>
                <a:gd name="connsiteX218" fmla="*/ 827627 w 2609183"/>
                <a:gd name="connsiteY218" fmla="*/ 511778 h 1426940"/>
                <a:gd name="connsiteX219" fmla="*/ 826008 w 2609183"/>
                <a:gd name="connsiteY219" fmla="*/ 519017 h 1426940"/>
                <a:gd name="connsiteX220" fmla="*/ 827627 w 2609183"/>
                <a:gd name="connsiteY220" fmla="*/ 520827 h 1426940"/>
                <a:gd name="connsiteX221" fmla="*/ 842200 w 2609183"/>
                <a:gd name="connsiteY221" fmla="*/ 515684 h 1426940"/>
                <a:gd name="connsiteX222" fmla="*/ 846201 w 2609183"/>
                <a:gd name="connsiteY222" fmla="*/ 511778 h 1426940"/>
                <a:gd name="connsiteX223" fmla="*/ 850963 w 2609183"/>
                <a:gd name="connsiteY223" fmla="*/ 500919 h 1426940"/>
                <a:gd name="connsiteX224" fmla="*/ 855345 w 2609183"/>
                <a:gd name="connsiteY224" fmla="*/ 489871 h 1426940"/>
                <a:gd name="connsiteX225" fmla="*/ 858488 w 2609183"/>
                <a:gd name="connsiteY225" fmla="*/ 485775 h 1426940"/>
                <a:gd name="connsiteX226" fmla="*/ 861917 w 2609183"/>
                <a:gd name="connsiteY226" fmla="*/ 484727 h 1426940"/>
                <a:gd name="connsiteX227" fmla="*/ 865346 w 2609183"/>
                <a:gd name="connsiteY227" fmla="*/ 486346 h 1426940"/>
                <a:gd name="connsiteX228" fmla="*/ 870109 w 2609183"/>
                <a:gd name="connsiteY228" fmla="*/ 492823 h 1426940"/>
                <a:gd name="connsiteX229" fmla="*/ 876681 w 2609183"/>
                <a:gd name="connsiteY229" fmla="*/ 499491 h 1426940"/>
                <a:gd name="connsiteX230" fmla="*/ 885444 w 2609183"/>
                <a:gd name="connsiteY230" fmla="*/ 502062 h 1426940"/>
                <a:gd name="connsiteX231" fmla="*/ 890778 w 2609183"/>
                <a:gd name="connsiteY231" fmla="*/ 503015 h 1426940"/>
                <a:gd name="connsiteX232" fmla="*/ 899065 w 2609183"/>
                <a:gd name="connsiteY232" fmla="*/ 503587 h 1426940"/>
                <a:gd name="connsiteX233" fmla="*/ 918591 w 2609183"/>
                <a:gd name="connsiteY233" fmla="*/ 500348 h 1426940"/>
                <a:gd name="connsiteX234" fmla="*/ 936784 w 2609183"/>
                <a:gd name="connsiteY234" fmla="*/ 492347 h 1426940"/>
                <a:gd name="connsiteX235" fmla="*/ 947261 w 2609183"/>
                <a:gd name="connsiteY235" fmla="*/ 483584 h 1426940"/>
                <a:gd name="connsiteX236" fmla="*/ 952024 w 2609183"/>
                <a:gd name="connsiteY236" fmla="*/ 470535 h 1426940"/>
                <a:gd name="connsiteX237" fmla="*/ 955072 w 2609183"/>
                <a:gd name="connsiteY237" fmla="*/ 455581 h 1426940"/>
                <a:gd name="connsiteX238" fmla="*/ 959739 w 2609183"/>
                <a:gd name="connsiteY238" fmla="*/ 446056 h 1426940"/>
                <a:gd name="connsiteX239" fmla="*/ 957834 w 2609183"/>
                <a:gd name="connsiteY239" fmla="*/ 436436 h 1426940"/>
                <a:gd name="connsiteX240" fmla="*/ 948594 w 2609183"/>
                <a:gd name="connsiteY240" fmla="*/ 427196 h 1426940"/>
                <a:gd name="connsiteX241" fmla="*/ 945547 w 2609183"/>
                <a:gd name="connsiteY241" fmla="*/ 424339 h 1426940"/>
                <a:gd name="connsiteX242" fmla="*/ 923258 w 2609183"/>
                <a:gd name="connsiteY242" fmla="*/ 419195 h 1426940"/>
                <a:gd name="connsiteX243" fmla="*/ 921829 w 2609183"/>
                <a:gd name="connsiteY243" fmla="*/ 415480 h 1426940"/>
                <a:gd name="connsiteX244" fmla="*/ 920591 w 2609183"/>
                <a:gd name="connsiteY244" fmla="*/ 414623 h 1426940"/>
                <a:gd name="connsiteX245" fmla="*/ 898588 w 2609183"/>
                <a:gd name="connsiteY245" fmla="*/ 406336 h 1426940"/>
                <a:gd name="connsiteX246" fmla="*/ 887920 w 2609183"/>
                <a:gd name="connsiteY246" fmla="*/ 402812 h 1426940"/>
                <a:gd name="connsiteX247" fmla="*/ 884968 w 2609183"/>
                <a:gd name="connsiteY247" fmla="*/ 397383 h 1426940"/>
                <a:gd name="connsiteX248" fmla="*/ 882968 w 2609183"/>
                <a:gd name="connsiteY248" fmla="*/ 390239 h 1426940"/>
                <a:gd name="connsiteX249" fmla="*/ 876109 w 2609183"/>
                <a:gd name="connsiteY249" fmla="*/ 383857 h 1426940"/>
                <a:gd name="connsiteX250" fmla="*/ 862489 w 2609183"/>
                <a:gd name="connsiteY250" fmla="*/ 378047 h 1426940"/>
                <a:gd name="connsiteX251" fmla="*/ 860107 w 2609183"/>
                <a:gd name="connsiteY251" fmla="*/ 373666 h 1426940"/>
                <a:gd name="connsiteX252" fmla="*/ 862393 w 2609183"/>
                <a:gd name="connsiteY252" fmla="*/ 369189 h 1426940"/>
                <a:gd name="connsiteX253" fmla="*/ 873157 w 2609183"/>
                <a:gd name="connsiteY253" fmla="*/ 364141 h 1426940"/>
                <a:gd name="connsiteX254" fmla="*/ 885444 w 2609183"/>
                <a:gd name="connsiteY254" fmla="*/ 353663 h 1426940"/>
                <a:gd name="connsiteX255" fmla="*/ 890207 w 2609183"/>
                <a:gd name="connsiteY255" fmla="*/ 351472 h 1426940"/>
                <a:gd name="connsiteX256" fmla="*/ 901160 w 2609183"/>
                <a:gd name="connsiteY256" fmla="*/ 350996 h 1426940"/>
                <a:gd name="connsiteX257" fmla="*/ 911257 w 2609183"/>
                <a:gd name="connsiteY257" fmla="*/ 342424 h 1426940"/>
                <a:gd name="connsiteX258" fmla="*/ 918305 w 2609183"/>
                <a:gd name="connsiteY258" fmla="*/ 337471 h 1426940"/>
                <a:gd name="connsiteX259" fmla="*/ 921925 w 2609183"/>
                <a:gd name="connsiteY259" fmla="*/ 331565 h 1426940"/>
                <a:gd name="connsiteX260" fmla="*/ 920972 w 2609183"/>
                <a:gd name="connsiteY260" fmla="*/ 325469 h 1426940"/>
                <a:gd name="connsiteX261" fmla="*/ 910780 w 2609183"/>
                <a:gd name="connsiteY261" fmla="*/ 307086 h 1426940"/>
                <a:gd name="connsiteX262" fmla="*/ 907828 w 2609183"/>
                <a:gd name="connsiteY262" fmla="*/ 295942 h 1426940"/>
                <a:gd name="connsiteX263" fmla="*/ 909638 w 2609183"/>
                <a:gd name="connsiteY263" fmla="*/ 288607 h 1426940"/>
                <a:gd name="connsiteX264" fmla="*/ 915448 w 2609183"/>
                <a:gd name="connsiteY264" fmla="*/ 280701 h 1426940"/>
                <a:gd name="connsiteX265" fmla="*/ 918686 w 2609183"/>
                <a:gd name="connsiteY265" fmla="*/ 276416 h 1426940"/>
                <a:gd name="connsiteX266" fmla="*/ 922687 w 2609183"/>
                <a:gd name="connsiteY266" fmla="*/ 268700 h 1426940"/>
                <a:gd name="connsiteX267" fmla="*/ 925259 w 2609183"/>
                <a:gd name="connsiteY267" fmla="*/ 264509 h 1426940"/>
                <a:gd name="connsiteX268" fmla="*/ 935545 w 2609183"/>
                <a:gd name="connsiteY268" fmla="*/ 262700 h 1426940"/>
                <a:gd name="connsiteX269" fmla="*/ 947928 w 2609183"/>
                <a:gd name="connsiteY269" fmla="*/ 262033 h 1426940"/>
                <a:gd name="connsiteX270" fmla="*/ 956500 w 2609183"/>
                <a:gd name="connsiteY270" fmla="*/ 263843 h 1426940"/>
                <a:gd name="connsiteX271" fmla="*/ 968407 w 2609183"/>
                <a:gd name="connsiteY271" fmla="*/ 264795 h 1426940"/>
                <a:gd name="connsiteX272" fmla="*/ 979170 w 2609183"/>
                <a:gd name="connsiteY272" fmla="*/ 266224 h 1426940"/>
                <a:gd name="connsiteX273" fmla="*/ 984695 w 2609183"/>
                <a:gd name="connsiteY273" fmla="*/ 267557 h 1426940"/>
                <a:gd name="connsiteX274" fmla="*/ 988695 w 2609183"/>
                <a:gd name="connsiteY274" fmla="*/ 265176 h 1426940"/>
                <a:gd name="connsiteX275" fmla="*/ 991648 w 2609183"/>
                <a:gd name="connsiteY275" fmla="*/ 260985 h 1426940"/>
                <a:gd name="connsiteX276" fmla="*/ 991552 w 2609183"/>
                <a:gd name="connsiteY276" fmla="*/ 255461 h 1426940"/>
                <a:gd name="connsiteX277" fmla="*/ 987266 w 2609183"/>
                <a:gd name="connsiteY277" fmla="*/ 250127 h 1426940"/>
                <a:gd name="connsiteX278" fmla="*/ 971359 w 2609183"/>
                <a:gd name="connsiteY278" fmla="*/ 243078 h 1426940"/>
                <a:gd name="connsiteX279" fmla="*/ 964597 w 2609183"/>
                <a:gd name="connsiteY279" fmla="*/ 237172 h 1426940"/>
                <a:gd name="connsiteX280" fmla="*/ 959168 w 2609183"/>
                <a:gd name="connsiteY280" fmla="*/ 237839 h 1426940"/>
                <a:gd name="connsiteX281" fmla="*/ 950214 w 2609183"/>
                <a:gd name="connsiteY281" fmla="*/ 236029 h 1426940"/>
                <a:gd name="connsiteX282" fmla="*/ 942213 w 2609183"/>
                <a:gd name="connsiteY282" fmla="*/ 232220 h 1426940"/>
                <a:gd name="connsiteX283" fmla="*/ 935069 w 2609183"/>
                <a:gd name="connsiteY283" fmla="*/ 230886 h 1426940"/>
                <a:gd name="connsiteX284" fmla="*/ 932688 w 2609183"/>
                <a:gd name="connsiteY284" fmla="*/ 225647 h 1426940"/>
                <a:gd name="connsiteX285" fmla="*/ 934212 w 2609183"/>
                <a:gd name="connsiteY285" fmla="*/ 218122 h 1426940"/>
                <a:gd name="connsiteX286" fmla="*/ 936974 w 2609183"/>
                <a:gd name="connsiteY286" fmla="*/ 213931 h 1426940"/>
                <a:gd name="connsiteX287" fmla="*/ 942213 w 2609183"/>
                <a:gd name="connsiteY287" fmla="*/ 211741 h 1426940"/>
                <a:gd name="connsiteX288" fmla="*/ 947928 w 2609183"/>
                <a:gd name="connsiteY288" fmla="*/ 212788 h 1426940"/>
                <a:gd name="connsiteX289" fmla="*/ 954214 w 2609183"/>
                <a:gd name="connsiteY289" fmla="*/ 209741 h 1426940"/>
                <a:gd name="connsiteX290" fmla="*/ 956024 w 2609183"/>
                <a:gd name="connsiteY290" fmla="*/ 207931 h 1426940"/>
                <a:gd name="connsiteX291" fmla="*/ 956500 w 2609183"/>
                <a:gd name="connsiteY291" fmla="*/ 205550 h 1426940"/>
                <a:gd name="connsiteX292" fmla="*/ 955548 w 2609183"/>
                <a:gd name="connsiteY292" fmla="*/ 202216 h 1426940"/>
                <a:gd name="connsiteX293" fmla="*/ 952691 w 2609183"/>
                <a:gd name="connsiteY293" fmla="*/ 199454 h 1426940"/>
                <a:gd name="connsiteX294" fmla="*/ 948500 w 2609183"/>
                <a:gd name="connsiteY294" fmla="*/ 198691 h 1426940"/>
                <a:gd name="connsiteX295" fmla="*/ 943832 w 2609183"/>
                <a:gd name="connsiteY295" fmla="*/ 201073 h 1426940"/>
                <a:gd name="connsiteX296" fmla="*/ 938117 w 2609183"/>
                <a:gd name="connsiteY296" fmla="*/ 202597 h 1426940"/>
                <a:gd name="connsiteX297" fmla="*/ 928592 w 2609183"/>
                <a:gd name="connsiteY297" fmla="*/ 199168 h 1426940"/>
                <a:gd name="connsiteX298" fmla="*/ 920972 w 2609183"/>
                <a:gd name="connsiteY298" fmla="*/ 194976 h 1426940"/>
                <a:gd name="connsiteX299" fmla="*/ 921353 w 2609183"/>
                <a:gd name="connsiteY299" fmla="*/ 191071 h 1426940"/>
                <a:gd name="connsiteX300" fmla="*/ 926973 w 2609183"/>
                <a:gd name="connsiteY300" fmla="*/ 185356 h 1426940"/>
                <a:gd name="connsiteX301" fmla="*/ 929544 w 2609183"/>
                <a:gd name="connsiteY301" fmla="*/ 180689 h 1426940"/>
                <a:gd name="connsiteX302" fmla="*/ 929544 w 2609183"/>
                <a:gd name="connsiteY302" fmla="*/ 174307 h 1426940"/>
                <a:gd name="connsiteX303" fmla="*/ 929544 w 2609183"/>
                <a:gd name="connsiteY303" fmla="*/ 166783 h 1426940"/>
                <a:gd name="connsiteX304" fmla="*/ 931450 w 2609183"/>
                <a:gd name="connsiteY304" fmla="*/ 157925 h 1426940"/>
                <a:gd name="connsiteX305" fmla="*/ 937070 w 2609183"/>
                <a:gd name="connsiteY305" fmla="*/ 151829 h 1426940"/>
                <a:gd name="connsiteX306" fmla="*/ 943642 w 2609183"/>
                <a:gd name="connsiteY306" fmla="*/ 148590 h 1426940"/>
                <a:gd name="connsiteX307" fmla="*/ 960596 w 2609183"/>
                <a:gd name="connsiteY307" fmla="*/ 154495 h 1426940"/>
                <a:gd name="connsiteX308" fmla="*/ 981742 w 2609183"/>
                <a:gd name="connsiteY308" fmla="*/ 159734 h 1426940"/>
                <a:gd name="connsiteX309" fmla="*/ 985457 w 2609183"/>
                <a:gd name="connsiteY309" fmla="*/ 158877 h 1426940"/>
                <a:gd name="connsiteX310" fmla="*/ 986504 w 2609183"/>
                <a:gd name="connsiteY310" fmla="*/ 156115 h 1426940"/>
                <a:gd name="connsiteX311" fmla="*/ 988886 w 2609183"/>
                <a:gd name="connsiteY311" fmla="*/ 153638 h 1426940"/>
                <a:gd name="connsiteX312" fmla="*/ 1018318 w 2609183"/>
                <a:gd name="connsiteY312" fmla="*/ 152495 h 1426940"/>
                <a:gd name="connsiteX313" fmla="*/ 1024033 w 2609183"/>
                <a:gd name="connsiteY313" fmla="*/ 149066 h 1426940"/>
                <a:gd name="connsiteX314" fmla="*/ 1026890 w 2609183"/>
                <a:gd name="connsiteY314" fmla="*/ 146399 h 1426940"/>
                <a:gd name="connsiteX315" fmla="*/ 1055179 w 2609183"/>
                <a:gd name="connsiteY315" fmla="*/ 142494 h 1426940"/>
                <a:gd name="connsiteX316" fmla="*/ 1058513 w 2609183"/>
                <a:gd name="connsiteY316" fmla="*/ 138779 h 1426940"/>
                <a:gd name="connsiteX317" fmla="*/ 1062704 w 2609183"/>
                <a:gd name="connsiteY317" fmla="*/ 135255 h 1426940"/>
                <a:gd name="connsiteX318" fmla="*/ 1069181 w 2609183"/>
                <a:gd name="connsiteY318" fmla="*/ 135350 h 1426940"/>
                <a:gd name="connsiteX319" fmla="*/ 1076897 w 2609183"/>
                <a:gd name="connsiteY319" fmla="*/ 133921 h 1426940"/>
                <a:gd name="connsiteX320" fmla="*/ 1087755 w 2609183"/>
                <a:gd name="connsiteY320" fmla="*/ 129730 h 1426940"/>
                <a:gd name="connsiteX321" fmla="*/ 1095375 w 2609183"/>
                <a:gd name="connsiteY321" fmla="*/ 127349 h 1426940"/>
                <a:gd name="connsiteX322" fmla="*/ 1096613 w 2609183"/>
                <a:gd name="connsiteY322" fmla="*/ 127159 h 1426940"/>
                <a:gd name="connsiteX323" fmla="*/ 1104709 w 2609183"/>
                <a:gd name="connsiteY323" fmla="*/ 128111 h 1426940"/>
                <a:gd name="connsiteX324" fmla="*/ 1114806 w 2609183"/>
                <a:gd name="connsiteY324" fmla="*/ 124777 h 1426940"/>
                <a:gd name="connsiteX325" fmla="*/ 1116902 w 2609183"/>
                <a:gd name="connsiteY325" fmla="*/ 123349 h 1426940"/>
                <a:gd name="connsiteX326" fmla="*/ 1118521 w 2609183"/>
                <a:gd name="connsiteY326" fmla="*/ 120872 h 1426940"/>
                <a:gd name="connsiteX327" fmla="*/ 1127284 w 2609183"/>
                <a:gd name="connsiteY327" fmla="*/ 115919 h 1426940"/>
                <a:gd name="connsiteX328" fmla="*/ 1144048 w 2609183"/>
                <a:gd name="connsiteY328" fmla="*/ 111919 h 1426940"/>
                <a:gd name="connsiteX329" fmla="*/ 1148143 w 2609183"/>
                <a:gd name="connsiteY329" fmla="*/ 114300 h 1426940"/>
                <a:gd name="connsiteX330" fmla="*/ 1156145 w 2609183"/>
                <a:gd name="connsiteY330" fmla="*/ 115443 h 1426940"/>
                <a:gd name="connsiteX331" fmla="*/ 1166432 w 2609183"/>
                <a:gd name="connsiteY331" fmla="*/ 113633 h 1426940"/>
                <a:gd name="connsiteX332" fmla="*/ 1173956 w 2609183"/>
                <a:gd name="connsiteY332" fmla="*/ 110585 h 1426940"/>
                <a:gd name="connsiteX333" fmla="*/ 1178338 w 2609183"/>
                <a:gd name="connsiteY333" fmla="*/ 113633 h 1426940"/>
                <a:gd name="connsiteX334" fmla="*/ 1184243 w 2609183"/>
                <a:gd name="connsiteY334" fmla="*/ 116777 h 1426940"/>
                <a:gd name="connsiteX335" fmla="*/ 1188720 w 2609183"/>
                <a:gd name="connsiteY335" fmla="*/ 114109 h 1426940"/>
                <a:gd name="connsiteX336" fmla="*/ 1190911 w 2609183"/>
                <a:gd name="connsiteY336" fmla="*/ 105632 h 1426940"/>
                <a:gd name="connsiteX337" fmla="*/ 1193863 w 2609183"/>
                <a:gd name="connsiteY337" fmla="*/ 97441 h 1426940"/>
                <a:gd name="connsiteX338" fmla="*/ 1198816 w 2609183"/>
                <a:gd name="connsiteY338" fmla="*/ 93440 h 1426940"/>
                <a:gd name="connsiteX339" fmla="*/ 1202817 w 2609183"/>
                <a:gd name="connsiteY339" fmla="*/ 92011 h 1426940"/>
                <a:gd name="connsiteX340" fmla="*/ 1206436 w 2609183"/>
                <a:gd name="connsiteY340" fmla="*/ 88868 h 1426940"/>
                <a:gd name="connsiteX341" fmla="*/ 1209199 w 2609183"/>
                <a:gd name="connsiteY341" fmla="*/ 85534 h 1426940"/>
                <a:gd name="connsiteX342" fmla="*/ 1223963 w 2609183"/>
                <a:gd name="connsiteY342" fmla="*/ 86106 h 1426940"/>
                <a:gd name="connsiteX343" fmla="*/ 1237202 w 2609183"/>
                <a:gd name="connsiteY343" fmla="*/ 77819 h 1426940"/>
                <a:gd name="connsiteX344" fmla="*/ 1239774 w 2609183"/>
                <a:gd name="connsiteY344" fmla="*/ 81534 h 1426940"/>
                <a:gd name="connsiteX345" fmla="*/ 1256919 w 2609183"/>
                <a:gd name="connsiteY345" fmla="*/ 80676 h 1426940"/>
                <a:gd name="connsiteX346" fmla="*/ 1278255 w 2609183"/>
                <a:gd name="connsiteY346" fmla="*/ 75342 h 1426940"/>
                <a:gd name="connsiteX347" fmla="*/ 1291018 w 2609183"/>
                <a:gd name="connsiteY347" fmla="*/ 72866 h 1426940"/>
                <a:gd name="connsiteX348" fmla="*/ 1313116 w 2609183"/>
                <a:gd name="connsiteY348" fmla="*/ 67246 h 1426940"/>
                <a:gd name="connsiteX349" fmla="*/ 1323308 w 2609183"/>
                <a:gd name="connsiteY349" fmla="*/ 62769 h 1426940"/>
                <a:gd name="connsiteX350" fmla="*/ 1337882 w 2609183"/>
                <a:gd name="connsiteY350" fmla="*/ 59912 h 1426940"/>
                <a:gd name="connsiteX351" fmla="*/ 1351216 w 2609183"/>
                <a:gd name="connsiteY351" fmla="*/ 57912 h 1426940"/>
                <a:gd name="connsiteX352" fmla="*/ 1359979 w 2609183"/>
                <a:gd name="connsiteY352" fmla="*/ 50006 h 1426940"/>
                <a:gd name="connsiteX353" fmla="*/ 1367028 w 2609183"/>
                <a:gd name="connsiteY353" fmla="*/ 48863 h 1426940"/>
                <a:gd name="connsiteX354" fmla="*/ 1375600 w 2609183"/>
                <a:gd name="connsiteY354" fmla="*/ 48196 h 1426940"/>
                <a:gd name="connsiteX355" fmla="*/ 1380839 w 2609183"/>
                <a:gd name="connsiteY355" fmla="*/ 46291 h 1426940"/>
                <a:gd name="connsiteX356" fmla="*/ 1384268 w 2609183"/>
                <a:gd name="connsiteY356" fmla="*/ 43339 h 1426940"/>
                <a:gd name="connsiteX357" fmla="*/ 1386459 w 2609183"/>
                <a:gd name="connsiteY357" fmla="*/ 37814 h 1426940"/>
                <a:gd name="connsiteX358" fmla="*/ 1385316 w 2609183"/>
                <a:gd name="connsiteY358" fmla="*/ 30861 h 1426940"/>
                <a:gd name="connsiteX359" fmla="*/ 1384078 w 2609183"/>
                <a:gd name="connsiteY359" fmla="*/ 25718 h 1426940"/>
                <a:gd name="connsiteX360" fmla="*/ 1390174 w 2609183"/>
                <a:gd name="connsiteY360" fmla="*/ 22860 h 1426940"/>
                <a:gd name="connsiteX361" fmla="*/ 1398937 w 2609183"/>
                <a:gd name="connsiteY361" fmla="*/ 22003 h 1426940"/>
                <a:gd name="connsiteX362" fmla="*/ 1404461 w 2609183"/>
                <a:gd name="connsiteY362" fmla="*/ 20764 h 1426940"/>
                <a:gd name="connsiteX363" fmla="*/ 1416558 w 2609183"/>
                <a:gd name="connsiteY363" fmla="*/ 9144 h 1426940"/>
                <a:gd name="connsiteX364" fmla="*/ 1424844 w 2609183"/>
                <a:gd name="connsiteY364" fmla="*/ 3524 h 1426940"/>
                <a:gd name="connsiteX365" fmla="*/ 1433513 w 2609183"/>
                <a:gd name="connsiteY365" fmla="*/ 0 h 1426940"/>
                <a:gd name="connsiteX366" fmla="*/ 1450753 w 2609183"/>
                <a:gd name="connsiteY366" fmla="*/ 1905 h 1426940"/>
                <a:gd name="connsiteX367" fmla="*/ 1466564 w 2609183"/>
                <a:gd name="connsiteY367" fmla="*/ 3715 h 1426940"/>
                <a:gd name="connsiteX368" fmla="*/ 1482376 w 2609183"/>
                <a:gd name="connsiteY368" fmla="*/ 9239 h 1426940"/>
                <a:gd name="connsiteX369" fmla="*/ 1490758 w 2609183"/>
                <a:gd name="connsiteY369" fmla="*/ 16192 h 1426940"/>
                <a:gd name="connsiteX370" fmla="*/ 1497902 w 2609183"/>
                <a:gd name="connsiteY370" fmla="*/ 21431 h 1426940"/>
                <a:gd name="connsiteX371" fmla="*/ 1504664 w 2609183"/>
                <a:gd name="connsiteY371" fmla="*/ 23908 h 1426940"/>
                <a:gd name="connsiteX372" fmla="*/ 1510760 w 2609183"/>
                <a:gd name="connsiteY372" fmla="*/ 25527 h 1426940"/>
                <a:gd name="connsiteX373" fmla="*/ 1517809 w 2609183"/>
                <a:gd name="connsiteY373" fmla="*/ 23146 h 1426940"/>
                <a:gd name="connsiteX374" fmla="*/ 1522857 w 2609183"/>
                <a:gd name="connsiteY374" fmla="*/ 20002 h 1426940"/>
                <a:gd name="connsiteX375" fmla="*/ 1525810 w 2609183"/>
                <a:gd name="connsiteY375" fmla="*/ 15335 h 1426940"/>
                <a:gd name="connsiteX376" fmla="*/ 1530191 w 2609183"/>
                <a:gd name="connsiteY376" fmla="*/ 12097 h 1426940"/>
                <a:gd name="connsiteX377" fmla="*/ 1546384 w 2609183"/>
                <a:gd name="connsiteY377" fmla="*/ 9525 h 1426940"/>
                <a:gd name="connsiteX378" fmla="*/ 1549718 w 2609183"/>
                <a:gd name="connsiteY378" fmla="*/ 14478 h 1426940"/>
                <a:gd name="connsiteX379" fmla="*/ 1557338 w 2609183"/>
                <a:gd name="connsiteY379" fmla="*/ 29432 h 1426940"/>
                <a:gd name="connsiteX380" fmla="*/ 1562576 w 2609183"/>
                <a:gd name="connsiteY380" fmla="*/ 49244 h 1426940"/>
                <a:gd name="connsiteX381" fmla="*/ 1571244 w 2609183"/>
                <a:gd name="connsiteY381" fmla="*/ 75438 h 1426940"/>
                <a:gd name="connsiteX382" fmla="*/ 1575054 w 2609183"/>
                <a:gd name="connsiteY382" fmla="*/ 88202 h 1426940"/>
                <a:gd name="connsiteX383" fmla="*/ 1573339 w 2609183"/>
                <a:gd name="connsiteY383" fmla="*/ 94869 h 1426940"/>
                <a:gd name="connsiteX384" fmla="*/ 1573339 w 2609183"/>
                <a:gd name="connsiteY384" fmla="*/ 104108 h 1426940"/>
                <a:gd name="connsiteX385" fmla="*/ 1572863 w 2609183"/>
                <a:gd name="connsiteY385" fmla="*/ 114109 h 1426940"/>
                <a:gd name="connsiteX386" fmla="*/ 1566482 w 2609183"/>
                <a:gd name="connsiteY386" fmla="*/ 125539 h 1426940"/>
                <a:gd name="connsiteX387" fmla="*/ 1569053 w 2609183"/>
                <a:gd name="connsiteY387" fmla="*/ 130778 h 1426940"/>
                <a:gd name="connsiteX388" fmla="*/ 1584674 w 2609183"/>
                <a:gd name="connsiteY388" fmla="*/ 136684 h 1426940"/>
                <a:gd name="connsiteX389" fmla="*/ 1606486 w 2609183"/>
                <a:gd name="connsiteY389" fmla="*/ 134493 h 1426940"/>
                <a:gd name="connsiteX390" fmla="*/ 1620012 w 2609183"/>
                <a:gd name="connsiteY390" fmla="*/ 129730 h 1426940"/>
                <a:gd name="connsiteX391" fmla="*/ 1627537 w 2609183"/>
                <a:gd name="connsiteY391" fmla="*/ 131540 h 1426940"/>
                <a:gd name="connsiteX392" fmla="*/ 1631442 w 2609183"/>
                <a:gd name="connsiteY392" fmla="*/ 128683 h 1426940"/>
                <a:gd name="connsiteX393" fmla="*/ 1633918 w 2609183"/>
                <a:gd name="connsiteY393" fmla="*/ 120205 h 1426940"/>
                <a:gd name="connsiteX394" fmla="*/ 1639157 w 2609183"/>
                <a:gd name="connsiteY394" fmla="*/ 118396 h 1426940"/>
                <a:gd name="connsiteX395" fmla="*/ 1644491 w 2609183"/>
                <a:gd name="connsiteY395" fmla="*/ 124206 h 1426940"/>
                <a:gd name="connsiteX396" fmla="*/ 1648301 w 2609183"/>
                <a:gd name="connsiteY396" fmla="*/ 134112 h 1426940"/>
                <a:gd name="connsiteX397" fmla="*/ 1652016 w 2609183"/>
                <a:gd name="connsiteY397" fmla="*/ 140494 h 1426940"/>
                <a:gd name="connsiteX398" fmla="*/ 1651730 w 2609183"/>
                <a:gd name="connsiteY398" fmla="*/ 148114 h 1426940"/>
                <a:gd name="connsiteX399" fmla="*/ 1653159 w 2609183"/>
                <a:gd name="connsiteY399" fmla="*/ 157829 h 1426940"/>
                <a:gd name="connsiteX400" fmla="*/ 1655826 w 2609183"/>
                <a:gd name="connsiteY400" fmla="*/ 160306 h 1426940"/>
                <a:gd name="connsiteX401" fmla="*/ 1661160 w 2609183"/>
                <a:gd name="connsiteY401" fmla="*/ 156591 h 1426940"/>
                <a:gd name="connsiteX402" fmla="*/ 1664779 w 2609183"/>
                <a:gd name="connsiteY402" fmla="*/ 154400 h 1426940"/>
                <a:gd name="connsiteX403" fmla="*/ 1665637 w 2609183"/>
                <a:gd name="connsiteY403" fmla="*/ 151447 h 1426940"/>
                <a:gd name="connsiteX404" fmla="*/ 1664113 w 2609183"/>
                <a:gd name="connsiteY404" fmla="*/ 147828 h 1426940"/>
                <a:gd name="connsiteX405" fmla="*/ 1663351 w 2609183"/>
                <a:gd name="connsiteY405" fmla="*/ 144113 h 1426940"/>
                <a:gd name="connsiteX406" fmla="*/ 1664589 w 2609183"/>
                <a:gd name="connsiteY406" fmla="*/ 140684 h 1426940"/>
                <a:gd name="connsiteX407" fmla="*/ 1667066 w 2609183"/>
                <a:gd name="connsiteY407" fmla="*/ 139255 h 1426940"/>
                <a:gd name="connsiteX408" fmla="*/ 1674686 w 2609183"/>
                <a:gd name="connsiteY408" fmla="*/ 140398 h 1426940"/>
                <a:gd name="connsiteX409" fmla="*/ 1685830 w 2609183"/>
                <a:gd name="connsiteY409" fmla="*/ 142208 h 1426940"/>
                <a:gd name="connsiteX410" fmla="*/ 1698974 w 2609183"/>
                <a:gd name="connsiteY410" fmla="*/ 156020 h 1426940"/>
                <a:gd name="connsiteX411" fmla="*/ 1706023 w 2609183"/>
                <a:gd name="connsiteY411" fmla="*/ 158591 h 1426940"/>
                <a:gd name="connsiteX412" fmla="*/ 1708975 w 2609183"/>
                <a:gd name="connsiteY412" fmla="*/ 158782 h 1426940"/>
                <a:gd name="connsiteX413" fmla="*/ 1715738 w 2609183"/>
                <a:gd name="connsiteY413" fmla="*/ 158019 h 1426940"/>
                <a:gd name="connsiteX414" fmla="*/ 1723739 w 2609183"/>
                <a:gd name="connsiteY414" fmla="*/ 154019 h 1426940"/>
                <a:gd name="connsiteX415" fmla="*/ 1729073 w 2609183"/>
                <a:gd name="connsiteY415" fmla="*/ 149066 h 1426940"/>
                <a:gd name="connsiteX416" fmla="*/ 1730883 w 2609183"/>
                <a:gd name="connsiteY416" fmla="*/ 146590 h 1426940"/>
                <a:gd name="connsiteX417" fmla="*/ 1734026 w 2609183"/>
                <a:gd name="connsiteY417" fmla="*/ 147066 h 1426940"/>
                <a:gd name="connsiteX418" fmla="*/ 1736979 w 2609183"/>
                <a:gd name="connsiteY418" fmla="*/ 149352 h 1426940"/>
                <a:gd name="connsiteX419" fmla="*/ 1737170 w 2609183"/>
                <a:gd name="connsiteY419" fmla="*/ 154400 h 1426940"/>
                <a:gd name="connsiteX420" fmla="*/ 1734788 w 2609183"/>
                <a:gd name="connsiteY420" fmla="*/ 161639 h 1426940"/>
                <a:gd name="connsiteX421" fmla="*/ 1726787 w 2609183"/>
                <a:gd name="connsiteY421" fmla="*/ 168307 h 1426940"/>
                <a:gd name="connsiteX422" fmla="*/ 1716881 w 2609183"/>
                <a:gd name="connsiteY422" fmla="*/ 174403 h 1426940"/>
                <a:gd name="connsiteX423" fmla="*/ 1710881 w 2609183"/>
                <a:gd name="connsiteY423" fmla="*/ 185738 h 1426940"/>
                <a:gd name="connsiteX424" fmla="*/ 1709642 w 2609183"/>
                <a:gd name="connsiteY424" fmla="*/ 197453 h 1426940"/>
                <a:gd name="connsiteX425" fmla="*/ 1712214 w 2609183"/>
                <a:gd name="connsiteY425" fmla="*/ 203454 h 1426940"/>
                <a:gd name="connsiteX426" fmla="*/ 1714500 w 2609183"/>
                <a:gd name="connsiteY426" fmla="*/ 207454 h 1426940"/>
                <a:gd name="connsiteX427" fmla="*/ 1715167 w 2609183"/>
                <a:gd name="connsiteY427" fmla="*/ 212979 h 1426940"/>
                <a:gd name="connsiteX428" fmla="*/ 1717357 w 2609183"/>
                <a:gd name="connsiteY428" fmla="*/ 213741 h 1426940"/>
                <a:gd name="connsiteX429" fmla="*/ 1721453 w 2609183"/>
                <a:gd name="connsiteY429" fmla="*/ 211455 h 1426940"/>
                <a:gd name="connsiteX430" fmla="*/ 1732502 w 2609183"/>
                <a:gd name="connsiteY430" fmla="*/ 199834 h 1426940"/>
                <a:gd name="connsiteX431" fmla="*/ 1738122 w 2609183"/>
                <a:gd name="connsiteY431" fmla="*/ 196977 h 1426940"/>
                <a:gd name="connsiteX432" fmla="*/ 1746313 w 2609183"/>
                <a:gd name="connsiteY432" fmla="*/ 195167 h 1426940"/>
                <a:gd name="connsiteX433" fmla="*/ 1759744 w 2609183"/>
                <a:gd name="connsiteY433" fmla="*/ 196119 h 1426940"/>
                <a:gd name="connsiteX434" fmla="*/ 1768793 w 2609183"/>
                <a:gd name="connsiteY434" fmla="*/ 199834 h 1426940"/>
                <a:gd name="connsiteX435" fmla="*/ 1773174 w 2609183"/>
                <a:gd name="connsiteY435" fmla="*/ 205073 h 1426940"/>
                <a:gd name="connsiteX436" fmla="*/ 1777936 w 2609183"/>
                <a:gd name="connsiteY436" fmla="*/ 209455 h 1426940"/>
                <a:gd name="connsiteX437" fmla="*/ 1781175 w 2609183"/>
                <a:gd name="connsiteY437" fmla="*/ 207645 h 1426940"/>
                <a:gd name="connsiteX438" fmla="*/ 1782889 w 2609183"/>
                <a:gd name="connsiteY438" fmla="*/ 202597 h 1426940"/>
                <a:gd name="connsiteX439" fmla="*/ 1782985 w 2609183"/>
                <a:gd name="connsiteY439" fmla="*/ 196882 h 1426940"/>
                <a:gd name="connsiteX440" fmla="*/ 1784318 w 2609183"/>
                <a:gd name="connsiteY440" fmla="*/ 192214 h 1426940"/>
                <a:gd name="connsiteX441" fmla="*/ 1799082 w 2609183"/>
                <a:gd name="connsiteY441" fmla="*/ 180594 h 1426940"/>
                <a:gd name="connsiteX442" fmla="*/ 1808797 w 2609183"/>
                <a:gd name="connsiteY442" fmla="*/ 172878 h 1426940"/>
                <a:gd name="connsiteX443" fmla="*/ 1812227 w 2609183"/>
                <a:gd name="connsiteY443" fmla="*/ 172021 h 1426940"/>
                <a:gd name="connsiteX444" fmla="*/ 1818799 w 2609183"/>
                <a:gd name="connsiteY444" fmla="*/ 173641 h 1426940"/>
                <a:gd name="connsiteX445" fmla="*/ 1822799 w 2609183"/>
                <a:gd name="connsiteY445" fmla="*/ 172784 h 1426940"/>
                <a:gd name="connsiteX446" fmla="*/ 1833563 w 2609183"/>
                <a:gd name="connsiteY446" fmla="*/ 165545 h 1426940"/>
                <a:gd name="connsiteX447" fmla="*/ 1843659 w 2609183"/>
                <a:gd name="connsiteY447" fmla="*/ 157163 h 1426940"/>
                <a:gd name="connsiteX448" fmla="*/ 1844611 w 2609183"/>
                <a:gd name="connsiteY448" fmla="*/ 151543 h 1426940"/>
                <a:gd name="connsiteX449" fmla="*/ 1844993 w 2609183"/>
                <a:gd name="connsiteY449" fmla="*/ 146495 h 1426940"/>
                <a:gd name="connsiteX450" fmla="*/ 1847469 w 2609183"/>
                <a:gd name="connsiteY450" fmla="*/ 144209 h 1426940"/>
                <a:gd name="connsiteX451" fmla="*/ 1861566 w 2609183"/>
                <a:gd name="connsiteY451" fmla="*/ 142399 h 1426940"/>
                <a:gd name="connsiteX452" fmla="*/ 1863852 w 2609183"/>
                <a:gd name="connsiteY452" fmla="*/ 141446 h 1426940"/>
                <a:gd name="connsiteX453" fmla="*/ 1875854 w 2609183"/>
                <a:gd name="connsiteY453" fmla="*/ 135636 h 1426940"/>
                <a:gd name="connsiteX454" fmla="*/ 1892522 w 2609183"/>
                <a:gd name="connsiteY454" fmla="*/ 125730 h 1426940"/>
                <a:gd name="connsiteX455" fmla="*/ 1900618 w 2609183"/>
                <a:gd name="connsiteY455" fmla="*/ 119825 h 1426940"/>
                <a:gd name="connsiteX456" fmla="*/ 1915382 w 2609183"/>
                <a:gd name="connsiteY456" fmla="*/ 117253 h 1426940"/>
                <a:gd name="connsiteX457" fmla="*/ 1918145 w 2609183"/>
                <a:gd name="connsiteY457" fmla="*/ 115538 h 1426940"/>
                <a:gd name="connsiteX458" fmla="*/ 1923002 w 2609183"/>
                <a:gd name="connsiteY458" fmla="*/ 111633 h 1426940"/>
                <a:gd name="connsiteX459" fmla="*/ 1932241 w 2609183"/>
                <a:gd name="connsiteY459" fmla="*/ 106109 h 1426940"/>
                <a:gd name="connsiteX460" fmla="*/ 1937195 w 2609183"/>
                <a:gd name="connsiteY460" fmla="*/ 105537 h 1426940"/>
                <a:gd name="connsiteX461" fmla="*/ 1934147 w 2609183"/>
                <a:gd name="connsiteY461" fmla="*/ 118776 h 1426940"/>
                <a:gd name="connsiteX462" fmla="*/ 1928622 w 2609183"/>
                <a:gd name="connsiteY462" fmla="*/ 134017 h 1426940"/>
                <a:gd name="connsiteX463" fmla="*/ 1925478 w 2609183"/>
                <a:gd name="connsiteY463" fmla="*/ 138113 h 1426940"/>
                <a:gd name="connsiteX464" fmla="*/ 1910619 w 2609183"/>
                <a:gd name="connsiteY464" fmla="*/ 137446 h 1426940"/>
                <a:gd name="connsiteX465" fmla="*/ 1910619 w 2609183"/>
                <a:gd name="connsiteY465" fmla="*/ 141541 h 1426940"/>
                <a:gd name="connsiteX466" fmla="*/ 1912906 w 2609183"/>
                <a:gd name="connsiteY466" fmla="*/ 147923 h 1426940"/>
                <a:gd name="connsiteX467" fmla="*/ 1914620 w 2609183"/>
                <a:gd name="connsiteY467" fmla="*/ 151543 h 1426940"/>
                <a:gd name="connsiteX468" fmla="*/ 1916430 w 2609183"/>
                <a:gd name="connsiteY468" fmla="*/ 154686 h 1426940"/>
                <a:gd name="connsiteX469" fmla="*/ 1920431 w 2609183"/>
                <a:gd name="connsiteY469" fmla="*/ 160211 h 1426940"/>
                <a:gd name="connsiteX470" fmla="*/ 1936147 w 2609183"/>
                <a:gd name="connsiteY470" fmla="*/ 173260 h 1426940"/>
                <a:gd name="connsiteX471" fmla="*/ 1956149 w 2609183"/>
                <a:gd name="connsiteY471" fmla="*/ 189738 h 1426940"/>
                <a:gd name="connsiteX472" fmla="*/ 1977676 w 2609183"/>
                <a:gd name="connsiteY472" fmla="*/ 208216 h 1426940"/>
                <a:gd name="connsiteX473" fmla="*/ 1992820 w 2609183"/>
                <a:gd name="connsiteY473" fmla="*/ 221075 h 1426940"/>
                <a:gd name="connsiteX474" fmla="*/ 1998821 w 2609183"/>
                <a:gd name="connsiteY474" fmla="*/ 227647 h 1426940"/>
                <a:gd name="connsiteX475" fmla="*/ 2002727 w 2609183"/>
                <a:gd name="connsiteY475" fmla="*/ 232886 h 1426940"/>
                <a:gd name="connsiteX476" fmla="*/ 2013871 w 2609183"/>
                <a:gd name="connsiteY476" fmla="*/ 251460 h 1426940"/>
                <a:gd name="connsiteX477" fmla="*/ 2024443 w 2609183"/>
                <a:gd name="connsiteY477" fmla="*/ 269081 h 1426940"/>
                <a:gd name="connsiteX478" fmla="*/ 2042160 w 2609183"/>
                <a:gd name="connsiteY478" fmla="*/ 299847 h 1426940"/>
                <a:gd name="connsiteX479" fmla="*/ 2057972 w 2609183"/>
                <a:gd name="connsiteY479" fmla="*/ 329469 h 1426940"/>
                <a:gd name="connsiteX480" fmla="*/ 2075307 w 2609183"/>
                <a:gd name="connsiteY480" fmla="*/ 361759 h 1426940"/>
                <a:gd name="connsiteX481" fmla="*/ 2085308 w 2609183"/>
                <a:gd name="connsiteY481" fmla="*/ 380429 h 1426940"/>
                <a:gd name="connsiteX482" fmla="*/ 2105882 w 2609183"/>
                <a:gd name="connsiteY482" fmla="*/ 419100 h 1426940"/>
                <a:gd name="connsiteX483" fmla="*/ 2111311 w 2609183"/>
                <a:gd name="connsiteY483" fmla="*/ 430911 h 1426940"/>
                <a:gd name="connsiteX484" fmla="*/ 2121694 w 2609183"/>
                <a:gd name="connsiteY484" fmla="*/ 453200 h 1426940"/>
                <a:gd name="connsiteX485" fmla="*/ 2130933 w 2609183"/>
                <a:gd name="connsiteY485" fmla="*/ 474059 h 1426940"/>
                <a:gd name="connsiteX486" fmla="*/ 2139029 w 2609183"/>
                <a:gd name="connsiteY486" fmla="*/ 492347 h 1426940"/>
                <a:gd name="connsiteX487" fmla="*/ 2144077 w 2609183"/>
                <a:gd name="connsiteY487" fmla="*/ 494062 h 1426940"/>
                <a:gd name="connsiteX488" fmla="*/ 2144554 w 2609183"/>
                <a:gd name="connsiteY488" fmla="*/ 489109 h 1426940"/>
                <a:gd name="connsiteX489" fmla="*/ 2145411 w 2609183"/>
                <a:gd name="connsiteY489" fmla="*/ 485775 h 1426940"/>
                <a:gd name="connsiteX490" fmla="*/ 2148078 w 2609183"/>
                <a:gd name="connsiteY490" fmla="*/ 483870 h 1426940"/>
                <a:gd name="connsiteX491" fmla="*/ 2153984 w 2609183"/>
                <a:gd name="connsiteY491" fmla="*/ 478441 h 1426940"/>
                <a:gd name="connsiteX492" fmla="*/ 2157222 w 2609183"/>
                <a:gd name="connsiteY492" fmla="*/ 477202 h 1426940"/>
                <a:gd name="connsiteX493" fmla="*/ 2161984 w 2609183"/>
                <a:gd name="connsiteY493" fmla="*/ 477774 h 1426940"/>
                <a:gd name="connsiteX494" fmla="*/ 2167033 w 2609183"/>
                <a:gd name="connsiteY494" fmla="*/ 475012 h 1426940"/>
                <a:gd name="connsiteX495" fmla="*/ 2168843 w 2609183"/>
                <a:gd name="connsiteY495" fmla="*/ 469773 h 1426940"/>
                <a:gd name="connsiteX496" fmla="*/ 2167700 w 2609183"/>
                <a:gd name="connsiteY496" fmla="*/ 460057 h 1426940"/>
                <a:gd name="connsiteX497" fmla="*/ 2166938 w 2609183"/>
                <a:gd name="connsiteY497" fmla="*/ 455676 h 1426940"/>
                <a:gd name="connsiteX498" fmla="*/ 2168652 w 2609183"/>
                <a:gd name="connsiteY498" fmla="*/ 450818 h 1426940"/>
                <a:gd name="connsiteX499" fmla="*/ 2171319 w 2609183"/>
                <a:gd name="connsiteY499" fmla="*/ 448913 h 1426940"/>
                <a:gd name="connsiteX500" fmla="*/ 2175224 w 2609183"/>
                <a:gd name="connsiteY500" fmla="*/ 447484 h 1426940"/>
                <a:gd name="connsiteX501" fmla="*/ 2178653 w 2609183"/>
                <a:gd name="connsiteY501" fmla="*/ 446627 h 1426940"/>
                <a:gd name="connsiteX502" fmla="*/ 2181606 w 2609183"/>
                <a:gd name="connsiteY502" fmla="*/ 441198 h 1426940"/>
                <a:gd name="connsiteX503" fmla="*/ 2187035 w 2609183"/>
                <a:gd name="connsiteY503" fmla="*/ 439578 h 1426940"/>
                <a:gd name="connsiteX504" fmla="*/ 2191988 w 2609183"/>
                <a:gd name="connsiteY504" fmla="*/ 440627 h 1426940"/>
                <a:gd name="connsiteX505" fmla="*/ 2196084 w 2609183"/>
                <a:gd name="connsiteY505" fmla="*/ 440817 h 1426940"/>
                <a:gd name="connsiteX506" fmla="*/ 2199799 w 2609183"/>
                <a:gd name="connsiteY506" fmla="*/ 444722 h 1426940"/>
                <a:gd name="connsiteX507" fmla="*/ 2201799 w 2609183"/>
                <a:gd name="connsiteY507" fmla="*/ 450152 h 1426940"/>
                <a:gd name="connsiteX508" fmla="*/ 2205704 w 2609183"/>
                <a:gd name="connsiteY508" fmla="*/ 450628 h 1426940"/>
                <a:gd name="connsiteX509" fmla="*/ 2212181 w 2609183"/>
                <a:gd name="connsiteY509" fmla="*/ 450056 h 1426940"/>
                <a:gd name="connsiteX510" fmla="*/ 2213038 w 2609183"/>
                <a:gd name="connsiteY510" fmla="*/ 454628 h 1426940"/>
                <a:gd name="connsiteX511" fmla="*/ 2211229 w 2609183"/>
                <a:gd name="connsiteY511" fmla="*/ 462153 h 1426940"/>
                <a:gd name="connsiteX512" fmla="*/ 2208943 w 2609183"/>
                <a:gd name="connsiteY512" fmla="*/ 467963 h 1426940"/>
                <a:gd name="connsiteX513" fmla="*/ 2208562 w 2609183"/>
                <a:gd name="connsiteY513" fmla="*/ 472726 h 1426940"/>
                <a:gd name="connsiteX514" fmla="*/ 2211991 w 2609183"/>
                <a:gd name="connsiteY514" fmla="*/ 475012 h 1426940"/>
                <a:gd name="connsiteX515" fmla="*/ 2224468 w 2609183"/>
                <a:gd name="connsiteY515" fmla="*/ 472916 h 1426940"/>
                <a:gd name="connsiteX516" fmla="*/ 2228850 w 2609183"/>
                <a:gd name="connsiteY516" fmla="*/ 473964 h 1426940"/>
                <a:gd name="connsiteX517" fmla="*/ 2230279 w 2609183"/>
                <a:gd name="connsiteY517" fmla="*/ 478727 h 1426940"/>
                <a:gd name="connsiteX518" fmla="*/ 2231994 w 2609183"/>
                <a:gd name="connsiteY518" fmla="*/ 482632 h 1426940"/>
                <a:gd name="connsiteX519" fmla="*/ 2232946 w 2609183"/>
                <a:gd name="connsiteY519" fmla="*/ 487394 h 1426940"/>
                <a:gd name="connsiteX520" fmla="*/ 2231612 w 2609183"/>
                <a:gd name="connsiteY520" fmla="*/ 492728 h 1426940"/>
                <a:gd name="connsiteX521" fmla="*/ 2233803 w 2609183"/>
                <a:gd name="connsiteY521" fmla="*/ 495871 h 1426940"/>
                <a:gd name="connsiteX522" fmla="*/ 2244566 w 2609183"/>
                <a:gd name="connsiteY522" fmla="*/ 495967 h 1426940"/>
                <a:gd name="connsiteX523" fmla="*/ 2252186 w 2609183"/>
                <a:gd name="connsiteY523" fmla="*/ 493395 h 1426940"/>
                <a:gd name="connsiteX524" fmla="*/ 2263807 w 2609183"/>
                <a:gd name="connsiteY524" fmla="*/ 493204 h 1426940"/>
                <a:gd name="connsiteX525" fmla="*/ 2274379 w 2609183"/>
                <a:gd name="connsiteY525" fmla="*/ 498824 h 1426940"/>
                <a:gd name="connsiteX526" fmla="*/ 2281618 w 2609183"/>
                <a:gd name="connsiteY526" fmla="*/ 497967 h 1426940"/>
                <a:gd name="connsiteX527" fmla="*/ 2288953 w 2609183"/>
                <a:gd name="connsiteY527" fmla="*/ 495681 h 1426940"/>
                <a:gd name="connsiteX528" fmla="*/ 2299716 w 2609183"/>
                <a:gd name="connsiteY528" fmla="*/ 497110 h 1426940"/>
                <a:gd name="connsiteX529" fmla="*/ 2307241 w 2609183"/>
                <a:gd name="connsiteY529" fmla="*/ 492728 h 1426940"/>
                <a:gd name="connsiteX530" fmla="*/ 2312479 w 2609183"/>
                <a:gd name="connsiteY530" fmla="*/ 487109 h 1426940"/>
                <a:gd name="connsiteX531" fmla="*/ 2314099 w 2609183"/>
                <a:gd name="connsiteY531" fmla="*/ 482727 h 1426940"/>
                <a:gd name="connsiteX532" fmla="*/ 2316861 w 2609183"/>
                <a:gd name="connsiteY532" fmla="*/ 480346 h 1426940"/>
                <a:gd name="connsiteX533" fmla="*/ 2326958 w 2609183"/>
                <a:gd name="connsiteY533" fmla="*/ 480346 h 1426940"/>
                <a:gd name="connsiteX534" fmla="*/ 2333339 w 2609183"/>
                <a:gd name="connsiteY534" fmla="*/ 479965 h 1426940"/>
                <a:gd name="connsiteX535" fmla="*/ 2338102 w 2609183"/>
                <a:gd name="connsiteY535" fmla="*/ 473487 h 1426940"/>
                <a:gd name="connsiteX536" fmla="*/ 2342388 w 2609183"/>
                <a:gd name="connsiteY536" fmla="*/ 470630 h 1426940"/>
                <a:gd name="connsiteX537" fmla="*/ 2349722 w 2609183"/>
                <a:gd name="connsiteY537" fmla="*/ 470059 h 1426940"/>
                <a:gd name="connsiteX538" fmla="*/ 2355056 w 2609183"/>
                <a:gd name="connsiteY538" fmla="*/ 470059 h 1426940"/>
                <a:gd name="connsiteX539" fmla="*/ 2369439 w 2609183"/>
                <a:gd name="connsiteY539" fmla="*/ 476059 h 1426940"/>
                <a:gd name="connsiteX540" fmla="*/ 2378107 w 2609183"/>
                <a:gd name="connsiteY540" fmla="*/ 481013 h 1426940"/>
                <a:gd name="connsiteX541" fmla="*/ 2387251 w 2609183"/>
                <a:gd name="connsiteY541" fmla="*/ 487966 h 1426940"/>
                <a:gd name="connsiteX542" fmla="*/ 2392680 w 2609183"/>
                <a:gd name="connsiteY542" fmla="*/ 492347 h 1426940"/>
                <a:gd name="connsiteX543" fmla="*/ 2396395 w 2609183"/>
                <a:gd name="connsiteY543" fmla="*/ 502253 h 1426940"/>
                <a:gd name="connsiteX544" fmla="*/ 2402586 w 2609183"/>
                <a:gd name="connsiteY544" fmla="*/ 509492 h 1426940"/>
                <a:gd name="connsiteX545" fmla="*/ 2407539 w 2609183"/>
                <a:gd name="connsiteY545" fmla="*/ 518065 h 1426940"/>
                <a:gd name="connsiteX546" fmla="*/ 2408682 w 2609183"/>
                <a:gd name="connsiteY546" fmla="*/ 526352 h 1426940"/>
                <a:gd name="connsiteX547" fmla="*/ 2412778 w 2609183"/>
                <a:gd name="connsiteY547" fmla="*/ 541306 h 1426940"/>
                <a:gd name="connsiteX548" fmla="*/ 2416969 w 2609183"/>
                <a:gd name="connsiteY548" fmla="*/ 546259 h 1426940"/>
                <a:gd name="connsiteX549" fmla="*/ 2421922 w 2609183"/>
                <a:gd name="connsiteY549" fmla="*/ 546259 h 1426940"/>
                <a:gd name="connsiteX550" fmla="*/ 2428208 w 2609183"/>
                <a:gd name="connsiteY550" fmla="*/ 548259 h 1426940"/>
                <a:gd name="connsiteX551" fmla="*/ 2435161 w 2609183"/>
                <a:gd name="connsiteY551" fmla="*/ 549973 h 1426940"/>
                <a:gd name="connsiteX552" fmla="*/ 2450020 w 2609183"/>
                <a:gd name="connsiteY552" fmla="*/ 561022 h 1426940"/>
                <a:gd name="connsiteX553" fmla="*/ 2455450 w 2609183"/>
                <a:gd name="connsiteY553" fmla="*/ 561308 h 1426940"/>
                <a:gd name="connsiteX554" fmla="*/ 2459641 w 2609183"/>
                <a:gd name="connsiteY554" fmla="*/ 563975 h 1426940"/>
                <a:gd name="connsiteX555" fmla="*/ 2460308 w 2609183"/>
                <a:gd name="connsiteY555" fmla="*/ 569119 h 1426940"/>
                <a:gd name="connsiteX556" fmla="*/ 2458688 w 2609183"/>
                <a:gd name="connsiteY556" fmla="*/ 575024 h 1426940"/>
                <a:gd name="connsiteX557" fmla="*/ 2460403 w 2609183"/>
                <a:gd name="connsiteY557" fmla="*/ 580644 h 1426940"/>
                <a:gd name="connsiteX558" fmla="*/ 2465261 w 2609183"/>
                <a:gd name="connsiteY558" fmla="*/ 587883 h 1426940"/>
                <a:gd name="connsiteX559" fmla="*/ 2469070 w 2609183"/>
                <a:gd name="connsiteY559" fmla="*/ 594836 h 1426940"/>
                <a:gd name="connsiteX560" fmla="*/ 2473833 w 2609183"/>
                <a:gd name="connsiteY560" fmla="*/ 603409 h 1426940"/>
                <a:gd name="connsiteX561" fmla="*/ 2475262 w 2609183"/>
                <a:gd name="connsiteY561" fmla="*/ 608171 h 1426940"/>
                <a:gd name="connsiteX562" fmla="*/ 2479072 w 2609183"/>
                <a:gd name="connsiteY562" fmla="*/ 609791 h 1426940"/>
                <a:gd name="connsiteX563" fmla="*/ 2484120 w 2609183"/>
                <a:gd name="connsiteY563" fmla="*/ 607409 h 1426940"/>
                <a:gd name="connsiteX564" fmla="*/ 2492311 w 2609183"/>
                <a:gd name="connsiteY564" fmla="*/ 609219 h 1426940"/>
                <a:gd name="connsiteX565" fmla="*/ 2516791 w 2609183"/>
                <a:gd name="connsiteY565" fmla="*/ 614077 h 1426940"/>
                <a:gd name="connsiteX566" fmla="*/ 2520125 w 2609183"/>
                <a:gd name="connsiteY566" fmla="*/ 614648 h 1426940"/>
                <a:gd name="connsiteX567" fmla="*/ 2522791 w 2609183"/>
                <a:gd name="connsiteY567" fmla="*/ 619697 h 1426940"/>
                <a:gd name="connsiteX568" fmla="*/ 2526316 w 2609183"/>
                <a:gd name="connsiteY568" fmla="*/ 619316 h 1426940"/>
                <a:gd name="connsiteX569" fmla="*/ 2530411 w 2609183"/>
                <a:gd name="connsiteY569" fmla="*/ 619125 h 1426940"/>
                <a:gd name="connsiteX570" fmla="*/ 2536031 w 2609183"/>
                <a:gd name="connsiteY570" fmla="*/ 619697 h 1426940"/>
                <a:gd name="connsiteX571" fmla="*/ 2539936 w 2609183"/>
                <a:gd name="connsiteY571" fmla="*/ 615029 h 1426940"/>
                <a:gd name="connsiteX572" fmla="*/ 2543175 w 2609183"/>
                <a:gd name="connsiteY572" fmla="*/ 611028 h 1426940"/>
                <a:gd name="connsiteX573" fmla="*/ 2551176 w 2609183"/>
                <a:gd name="connsiteY573" fmla="*/ 605980 h 1426940"/>
                <a:gd name="connsiteX574" fmla="*/ 2557843 w 2609183"/>
                <a:gd name="connsiteY574" fmla="*/ 599122 h 1426940"/>
                <a:gd name="connsiteX575" fmla="*/ 2563559 w 2609183"/>
                <a:gd name="connsiteY575" fmla="*/ 593027 h 1426940"/>
                <a:gd name="connsiteX576" fmla="*/ 2567654 w 2609183"/>
                <a:gd name="connsiteY576" fmla="*/ 592264 h 1426940"/>
                <a:gd name="connsiteX577" fmla="*/ 2571083 w 2609183"/>
                <a:gd name="connsiteY577" fmla="*/ 595027 h 1426940"/>
                <a:gd name="connsiteX578" fmla="*/ 2571274 w 2609183"/>
                <a:gd name="connsiteY578" fmla="*/ 600360 h 1426940"/>
                <a:gd name="connsiteX579" fmla="*/ 2567083 w 2609183"/>
                <a:gd name="connsiteY579" fmla="*/ 604171 h 1426940"/>
                <a:gd name="connsiteX580" fmla="*/ 2563749 w 2609183"/>
                <a:gd name="connsiteY580" fmla="*/ 608838 h 1426940"/>
                <a:gd name="connsiteX581" fmla="*/ 2564511 w 2609183"/>
                <a:gd name="connsiteY581" fmla="*/ 613410 h 1426940"/>
                <a:gd name="connsiteX582" fmla="*/ 2570226 w 2609183"/>
                <a:gd name="connsiteY582" fmla="*/ 613886 h 1426940"/>
                <a:gd name="connsiteX583" fmla="*/ 2576417 w 2609183"/>
                <a:gd name="connsiteY583" fmla="*/ 620839 h 1426940"/>
                <a:gd name="connsiteX584" fmla="*/ 2585466 w 2609183"/>
                <a:gd name="connsiteY584" fmla="*/ 637127 h 1426940"/>
                <a:gd name="connsiteX585" fmla="*/ 2588514 w 2609183"/>
                <a:gd name="connsiteY585" fmla="*/ 640556 h 1426940"/>
                <a:gd name="connsiteX586" fmla="*/ 2592991 w 2609183"/>
                <a:gd name="connsiteY586" fmla="*/ 643700 h 1426940"/>
                <a:gd name="connsiteX587" fmla="*/ 2597944 w 2609183"/>
                <a:gd name="connsiteY587" fmla="*/ 645223 h 1426940"/>
                <a:gd name="connsiteX588" fmla="*/ 2603469 w 2609183"/>
                <a:gd name="connsiteY588" fmla="*/ 647509 h 1426940"/>
                <a:gd name="connsiteX589" fmla="*/ 2607564 w 2609183"/>
                <a:gd name="connsiteY589" fmla="*/ 654177 h 1426940"/>
                <a:gd name="connsiteX590" fmla="*/ 2609183 w 2609183"/>
                <a:gd name="connsiteY590" fmla="*/ 660273 h 1426940"/>
                <a:gd name="connsiteX591" fmla="*/ 2603278 w 2609183"/>
                <a:gd name="connsiteY591" fmla="*/ 658273 h 1426940"/>
                <a:gd name="connsiteX592" fmla="*/ 2591562 w 2609183"/>
                <a:gd name="connsiteY592" fmla="*/ 657892 h 1426940"/>
                <a:gd name="connsiteX593" fmla="*/ 2584513 w 2609183"/>
                <a:gd name="connsiteY593" fmla="*/ 659130 h 1426940"/>
                <a:gd name="connsiteX594" fmla="*/ 2581180 w 2609183"/>
                <a:gd name="connsiteY594" fmla="*/ 659797 h 1426940"/>
                <a:gd name="connsiteX595" fmla="*/ 2576227 w 2609183"/>
                <a:gd name="connsiteY595" fmla="*/ 663797 h 1426940"/>
                <a:gd name="connsiteX596" fmla="*/ 2572702 w 2609183"/>
                <a:gd name="connsiteY596" fmla="*/ 667798 h 1426940"/>
                <a:gd name="connsiteX597" fmla="*/ 2571083 w 2609183"/>
                <a:gd name="connsiteY597" fmla="*/ 674561 h 1426940"/>
                <a:gd name="connsiteX598" fmla="*/ 2572988 w 2609183"/>
                <a:gd name="connsiteY598" fmla="*/ 682180 h 1426940"/>
                <a:gd name="connsiteX599" fmla="*/ 2570416 w 2609183"/>
                <a:gd name="connsiteY599" fmla="*/ 698087 h 1426940"/>
                <a:gd name="connsiteX600" fmla="*/ 2566988 w 2609183"/>
                <a:gd name="connsiteY600" fmla="*/ 704088 h 1426940"/>
                <a:gd name="connsiteX601" fmla="*/ 2559653 w 2609183"/>
                <a:gd name="connsiteY601" fmla="*/ 714375 h 1426940"/>
                <a:gd name="connsiteX602" fmla="*/ 2555367 w 2609183"/>
                <a:gd name="connsiteY602" fmla="*/ 716661 h 1426940"/>
                <a:gd name="connsiteX603" fmla="*/ 2548318 w 2609183"/>
                <a:gd name="connsiteY603" fmla="*/ 718471 h 1426940"/>
                <a:gd name="connsiteX604" fmla="*/ 2541461 w 2609183"/>
                <a:gd name="connsiteY604" fmla="*/ 721519 h 1426940"/>
                <a:gd name="connsiteX605" fmla="*/ 2528030 w 2609183"/>
                <a:gd name="connsiteY605" fmla="*/ 724472 h 1426940"/>
                <a:gd name="connsiteX606" fmla="*/ 2513457 w 2609183"/>
                <a:gd name="connsiteY606" fmla="*/ 725995 h 1426940"/>
                <a:gd name="connsiteX607" fmla="*/ 2508313 w 2609183"/>
                <a:gd name="connsiteY607" fmla="*/ 728186 h 1426940"/>
                <a:gd name="connsiteX608" fmla="*/ 2504694 w 2609183"/>
                <a:gd name="connsiteY608" fmla="*/ 735235 h 1426940"/>
                <a:gd name="connsiteX609" fmla="*/ 2502122 w 2609183"/>
                <a:gd name="connsiteY609" fmla="*/ 741140 h 1426940"/>
                <a:gd name="connsiteX610" fmla="*/ 2500503 w 2609183"/>
                <a:gd name="connsiteY610" fmla="*/ 745617 h 1426940"/>
                <a:gd name="connsiteX611" fmla="*/ 2496312 w 2609183"/>
                <a:gd name="connsiteY611" fmla="*/ 760190 h 1426940"/>
                <a:gd name="connsiteX612" fmla="*/ 2494026 w 2609183"/>
                <a:gd name="connsiteY612" fmla="*/ 773239 h 1426940"/>
                <a:gd name="connsiteX613" fmla="*/ 2496312 w 2609183"/>
                <a:gd name="connsiteY613" fmla="*/ 789337 h 1426940"/>
                <a:gd name="connsiteX614" fmla="*/ 2498027 w 2609183"/>
                <a:gd name="connsiteY614" fmla="*/ 807244 h 1426940"/>
                <a:gd name="connsiteX615" fmla="*/ 2497931 w 2609183"/>
                <a:gd name="connsiteY615" fmla="*/ 813340 h 1426940"/>
                <a:gd name="connsiteX616" fmla="*/ 2501456 w 2609183"/>
                <a:gd name="connsiteY616" fmla="*/ 822484 h 1426940"/>
                <a:gd name="connsiteX617" fmla="*/ 2503265 w 2609183"/>
                <a:gd name="connsiteY617" fmla="*/ 828008 h 1426940"/>
                <a:gd name="connsiteX618" fmla="*/ 2502408 w 2609183"/>
                <a:gd name="connsiteY618" fmla="*/ 835914 h 1426940"/>
                <a:gd name="connsiteX619" fmla="*/ 2497360 w 2609183"/>
                <a:gd name="connsiteY619" fmla="*/ 842200 h 1426940"/>
                <a:gd name="connsiteX620" fmla="*/ 2494312 w 2609183"/>
                <a:gd name="connsiteY620" fmla="*/ 850392 h 1426940"/>
                <a:gd name="connsiteX621" fmla="*/ 2491359 w 2609183"/>
                <a:gd name="connsiteY621" fmla="*/ 853916 h 1426940"/>
                <a:gd name="connsiteX622" fmla="*/ 2483072 w 2609183"/>
                <a:gd name="connsiteY622" fmla="*/ 855440 h 1426940"/>
                <a:gd name="connsiteX623" fmla="*/ 2475262 w 2609183"/>
                <a:gd name="connsiteY623" fmla="*/ 856488 h 1426940"/>
                <a:gd name="connsiteX624" fmla="*/ 2467451 w 2609183"/>
                <a:gd name="connsiteY624" fmla="*/ 863536 h 1426940"/>
                <a:gd name="connsiteX625" fmla="*/ 2461070 w 2609183"/>
                <a:gd name="connsiteY625" fmla="*/ 868394 h 1426940"/>
                <a:gd name="connsiteX626" fmla="*/ 2451259 w 2609183"/>
                <a:gd name="connsiteY626" fmla="*/ 874586 h 1426940"/>
                <a:gd name="connsiteX627" fmla="*/ 2446591 w 2609183"/>
                <a:gd name="connsiteY627" fmla="*/ 875729 h 1426940"/>
                <a:gd name="connsiteX628" fmla="*/ 2444020 w 2609183"/>
                <a:gd name="connsiteY628" fmla="*/ 872585 h 1426940"/>
                <a:gd name="connsiteX629" fmla="*/ 2442305 w 2609183"/>
                <a:gd name="connsiteY629" fmla="*/ 865537 h 1426940"/>
                <a:gd name="connsiteX630" fmla="*/ 2438972 w 2609183"/>
                <a:gd name="connsiteY630" fmla="*/ 862489 h 1426940"/>
                <a:gd name="connsiteX631" fmla="*/ 2434209 w 2609183"/>
                <a:gd name="connsiteY631" fmla="*/ 862203 h 1426940"/>
                <a:gd name="connsiteX632" fmla="*/ 2430399 w 2609183"/>
                <a:gd name="connsiteY632" fmla="*/ 862108 h 1426940"/>
                <a:gd name="connsiteX633" fmla="*/ 2417921 w 2609183"/>
                <a:gd name="connsiteY633" fmla="*/ 860203 h 1426940"/>
                <a:gd name="connsiteX634" fmla="*/ 2410016 w 2609183"/>
                <a:gd name="connsiteY634" fmla="*/ 860393 h 1426940"/>
                <a:gd name="connsiteX635" fmla="*/ 2404015 w 2609183"/>
                <a:gd name="connsiteY635" fmla="*/ 861917 h 1426940"/>
                <a:gd name="connsiteX636" fmla="*/ 2397252 w 2609183"/>
                <a:gd name="connsiteY636" fmla="*/ 862679 h 1426940"/>
                <a:gd name="connsiteX637" fmla="*/ 2385536 w 2609183"/>
                <a:gd name="connsiteY637" fmla="*/ 860107 h 1426940"/>
                <a:gd name="connsiteX638" fmla="*/ 2377916 w 2609183"/>
                <a:gd name="connsiteY638" fmla="*/ 857917 h 1426940"/>
                <a:gd name="connsiteX639" fmla="*/ 2372773 w 2609183"/>
                <a:gd name="connsiteY639" fmla="*/ 855821 h 1426940"/>
                <a:gd name="connsiteX640" fmla="*/ 2360581 w 2609183"/>
                <a:gd name="connsiteY640" fmla="*/ 849630 h 1426940"/>
                <a:gd name="connsiteX641" fmla="*/ 2344484 w 2609183"/>
                <a:gd name="connsiteY641" fmla="*/ 842296 h 1426940"/>
                <a:gd name="connsiteX642" fmla="*/ 2337911 w 2609183"/>
                <a:gd name="connsiteY642" fmla="*/ 840200 h 1426940"/>
                <a:gd name="connsiteX643" fmla="*/ 2334006 w 2609183"/>
                <a:gd name="connsiteY643" fmla="*/ 842391 h 1426940"/>
                <a:gd name="connsiteX644" fmla="*/ 2333434 w 2609183"/>
                <a:gd name="connsiteY644" fmla="*/ 846582 h 1426940"/>
                <a:gd name="connsiteX645" fmla="*/ 2332387 w 2609183"/>
                <a:gd name="connsiteY645" fmla="*/ 856679 h 1426940"/>
                <a:gd name="connsiteX646" fmla="*/ 2330577 w 2609183"/>
                <a:gd name="connsiteY646" fmla="*/ 863060 h 1426940"/>
                <a:gd name="connsiteX647" fmla="*/ 2319338 w 2609183"/>
                <a:gd name="connsiteY647" fmla="*/ 894969 h 1426940"/>
                <a:gd name="connsiteX648" fmla="*/ 2312385 w 2609183"/>
                <a:gd name="connsiteY648" fmla="*/ 917067 h 1426940"/>
                <a:gd name="connsiteX649" fmla="*/ 2303621 w 2609183"/>
                <a:gd name="connsiteY649" fmla="*/ 938117 h 1426940"/>
                <a:gd name="connsiteX650" fmla="*/ 2300859 w 2609183"/>
                <a:gd name="connsiteY650" fmla="*/ 952214 h 1426940"/>
                <a:gd name="connsiteX651" fmla="*/ 2295620 w 2609183"/>
                <a:gd name="connsiteY651" fmla="*/ 970026 h 1426940"/>
                <a:gd name="connsiteX652" fmla="*/ 2290382 w 2609183"/>
                <a:gd name="connsiteY652" fmla="*/ 982980 h 1426940"/>
                <a:gd name="connsiteX653" fmla="*/ 2288286 w 2609183"/>
                <a:gd name="connsiteY653" fmla="*/ 989933 h 1426940"/>
                <a:gd name="connsiteX654" fmla="*/ 2288095 w 2609183"/>
                <a:gd name="connsiteY654" fmla="*/ 992791 h 1426940"/>
                <a:gd name="connsiteX655" fmla="*/ 2288953 w 2609183"/>
                <a:gd name="connsiteY655" fmla="*/ 996791 h 1426940"/>
                <a:gd name="connsiteX656" fmla="*/ 2297049 w 2609183"/>
                <a:gd name="connsiteY656" fmla="*/ 1001173 h 1426940"/>
                <a:gd name="connsiteX657" fmla="*/ 2305431 w 2609183"/>
                <a:gd name="connsiteY657" fmla="*/ 1003840 h 1426940"/>
                <a:gd name="connsiteX658" fmla="*/ 2307241 w 2609183"/>
                <a:gd name="connsiteY658" fmla="*/ 1005554 h 1426940"/>
                <a:gd name="connsiteX659" fmla="*/ 2308194 w 2609183"/>
                <a:gd name="connsiteY659" fmla="*/ 1010031 h 1426940"/>
                <a:gd name="connsiteX660" fmla="*/ 2307908 w 2609183"/>
                <a:gd name="connsiteY660" fmla="*/ 1017461 h 1426940"/>
                <a:gd name="connsiteX661" fmla="*/ 2306288 w 2609183"/>
                <a:gd name="connsiteY661" fmla="*/ 1024414 h 1426940"/>
                <a:gd name="connsiteX662" fmla="*/ 2303907 w 2609183"/>
                <a:gd name="connsiteY662" fmla="*/ 1029938 h 1426940"/>
                <a:gd name="connsiteX663" fmla="*/ 2301526 w 2609183"/>
                <a:gd name="connsiteY663" fmla="*/ 1032700 h 1426940"/>
                <a:gd name="connsiteX664" fmla="*/ 2298763 w 2609183"/>
                <a:gd name="connsiteY664" fmla="*/ 1032796 h 1426940"/>
                <a:gd name="connsiteX665" fmla="*/ 2293525 w 2609183"/>
                <a:gd name="connsiteY665" fmla="*/ 1029272 h 1426940"/>
                <a:gd name="connsiteX666" fmla="*/ 2288762 w 2609183"/>
                <a:gd name="connsiteY666" fmla="*/ 1025366 h 1426940"/>
                <a:gd name="connsiteX667" fmla="*/ 2285143 w 2609183"/>
                <a:gd name="connsiteY667" fmla="*/ 1024128 h 1426940"/>
                <a:gd name="connsiteX668" fmla="*/ 2275904 w 2609183"/>
                <a:gd name="connsiteY668" fmla="*/ 1026414 h 1426940"/>
                <a:gd name="connsiteX669" fmla="*/ 2267331 w 2609183"/>
                <a:gd name="connsiteY669" fmla="*/ 1029367 h 1426940"/>
                <a:gd name="connsiteX670" fmla="*/ 2264569 w 2609183"/>
                <a:gd name="connsiteY670" fmla="*/ 1029462 h 1426940"/>
                <a:gd name="connsiteX671" fmla="*/ 2259616 w 2609183"/>
                <a:gd name="connsiteY671" fmla="*/ 1027557 h 1426940"/>
                <a:gd name="connsiteX672" fmla="*/ 2254568 w 2609183"/>
                <a:gd name="connsiteY672" fmla="*/ 1023556 h 1426940"/>
                <a:gd name="connsiteX673" fmla="*/ 2252567 w 2609183"/>
                <a:gd name="connsiteY673" fmla="*/ 1015841 h 1426940"/>
                <a:gd name="connsiteX674" fmla="*/ 2248376 w 2609183"/>
                <a:gd name="connsiteY674" fmla="*/ 1012317 h 1426940"/>
                <a:gd name="connsiteX675" fmla="*/ 2242566 w 2609183"/>
                <a:gd name="connsiteY675" fmla="*/ 1015841 h 1426940"/>
                <a:gd name="connsiteX676" fmla="*/ 2225421 w 2609183"/>
                <a:gd name="connsiteY676" fmla="*/ 1021747 h 1426940"/>
                <a:gd name="connsiteX677" fmla="*/ 2206561 w 2609183"/>
                <a:gd name="connsiteY677" fmla="*/ 1028700 h 1426940"/>
                <a:gd name="connsiteX678" fmla="*/ 2194560 w 2609183"/>
                <a:gd name="connsiteY678" fmla="*/ 1032320 h 1426940"/>
                <a:gd name="connsiteX679" fmla="*/ 2189893 w 2609183"/>
                <a:gd name="connsiteY679" fmla="*/ 1031748 h 1426940"/>
                <a:gd name="connsiteX680" fmla="*/ 2180558 w 2609183"/>
                <a:gd name="connsiteY680" fmla="*/ 1032605 h 1426940"/>
                <a:gd name="connsiteX681" fmla="*/ 2172557 w 2609183"/>
                <a:gd name="connsiteY681" fmla="*/ 1034510 h 1426940"/>
                <a:gd name="connsiteX682" fmla="*/ 2166461 w 2609183"/>
                <a:gd name="connsiteY682" fmla="*/ 1037272 h 1426940"/>
                <a:gd name="connsiteX683" fmla="*/ 2154555 w 2609183"/>
                <a:gd name="connsiteY683" fmla="*/ 1040987 h 1426940"/>
                <a:gd name="connsiteX684" fmla="*/ 2143697 w 2609183"/>
                <a:gd name="connsiteY684" fmla="*/ 1043464 h 1426940"/>
                <a:gd name="connsiteX685" fmla="*/ 2136744 w 2609183"/>
                <a:gd name="connsiteY685" fmla="*/ 1049084 h 1426940"/>
                <a:gd name="connsiteX686" fmla="*/ 2131695 w 2609183"/>
                <a:gd name="connsiteY686" fmla="*/ 1054512 h 1426940"/>
                <a:gd name="connsiteX687" fmla="*/ 2131886 w 2609183"/>
                <a:gd name="connsiteY687" fmla="*/ 1056608 h 1426940"/>
                <a:gd name="connsiteX688" fmla="*/ 2135505 w 2609183"/>
                <a:gd name="connsiteY688" fmla="*/ 1059847 h 1426940"/>
                <a:gd name="connsiteX689" fmla="*/ 2139696 w 2609183"/>
                <a:gd name="connsiteY689" fmla="*/ 1062323 h 1426940"/>
                <a:gd name="connsiteX690" fmla="*/ 2148078 w 2609183"/>
                <a:gd name="connsiteY690" fmla="*/ 1061752 h 1426940"/>
                <a:gd name="connsiteX691" fmla="*/ 2156270 w 2609183"/>
                <a:gd name="connsiteY691" fmla="*/ 1061371 h 1426940"/>
                <a:gd name="connsiteX692" fmla="*/ 2163032 w 2609183"/>
                <a:gd name="connsiteY692" fmla="*/ 1064800 h 1426940"/>
                <a:gd name="connsiteX693" fmla="*/ 2169128 w 2609183"/>
                <a:gd name="connsiteY693" fmla="*/ 1066895 h 1426940"/>
                <a:gd name="connsiteX694" fmla="*/ 2170747 w 2609183"/>
                <a:gd name="connsiteY694" fmla="*/ 1069753 h 1426940"/>
                <a:gd name="connsiteX695" fmla="*/ 2169128 w 2609183"/>
                <a:gd name="connsiteY695" fmla="*/ 1072515 h 1426940"/>
                <a:gd name="connsiteX696" fmla="*/ 2165604 w 2609183"/>
                <a:gd name="connsiteY696" fmla="*/ 1073182 h 1426940"/>
                <a:gd name="connsiteX697" fmla="*/ 2164366 w 2609183"/>
                <a:gd name="connsiteY697" fmla="*/ 1075087 h 1426940"/>
                <a:gd name="connsiteX698" fmla="*/ 2164937 w 2609183"/>
                <a:gd name="connsiteY698" fmla="*/ 1077659 h 1426940"/>
                <a:gd name="connsiteX699" fmla="*/ 2162651 w 2609183"/>
                <a:gd name="connsiteY699" fmla="*/ 1084421 h 1426940"/>
                <a:gd name="connsiteX700" fmla="*/ 2161413 w 2609183"/>
                <a:gd name="connsiteY700" fmla="*/ 1094518 h 1426940"/>
                <a:gd name="connsiteX701" fmla="*/ 2162651 w 2609183"/>
                <a:gd name="connsiteY701" fmla="*/ 1104614 h 1426940"/>
                <a:gd name="connsiteX702" fmla="*/ 2163318 w 2609183"/>
                <a:gd name="connsiteY702" fmla="*/ 1113758 h 1426940"/>
                <a:gd name="connsiteX703" fmla="*/ 2162937 w 2609183"/>
                <a:gd name="connsiteY703" fmla="*/ 1118425 h 1426940"/>
                <a:gd name="connsiteX704" fmla="*/ 2162651 w 2609183"/>
                <a:gd name="connsiteY704" fmla="*/ 1124998 h 1426940"/>
                <a:gd name="connsiteX705" fmla="*/ 2165223 w 2609183"/>
                <a:gd name="connsiteY705" fmla="*/ 1129475 h 1426940"/>
                <a:gd name="connsiteX706" fmla="*/ 2167509 w 2609183"/>
                <a:gd name="connsiteY706" fmla="*/ 1137952 h 1426940"/>
                <a:gd name="connsiteX707" fmla="*/ 2171700 w 2609183"/>
                <a:gd name="connsiteY707" fmla="*/ 1143286 h 1426940"/>
                <a:gd name="connsiteX708" fmla="*/ 2177891 w 2609183"/>
                <a:gd name="connsiteY708" fmla="*/ 1161574 h 1426940"/>
                <a:gd name="connsiteX709" fmla="*/ 2181606 w 2609183"/>
                <a:gd name="connsiteY709" fmla="*/ 1172242 h 1426940"/>
                <a:gd name="connsiteX710" fmla="*/ 2185035 w 2609183"/>
                <a:gd name="connsiteY710" fmla="*/ 1184338 h 1426940"/>
                <a:gd name="connsiteX711" fmla="*/ 2182559 w 2609183"/>
                <a:gd name="connsiteY711" fmla="*/ 1190911 h 1426940"/>
                <a:gd name="connsiteX712" fmla="*/ 2182654 w 2609183"/>
                <a:gd name="connsiteY712" fmla="*/ 1194625 h 1426940"/>
                <a:gd name="connsiteX713" fmla="*/ 2186654 w 2609183"/>
                <a:gd name="connsiteY713" fmla="*/ 1197769 h 1426940"/>
                <a:gd name="connsiteX714" fmla="*/ 2188369 w 2609183"/>
                <a:gd name="connsiteY714" fmla="*/ 1203960 h 1426940"/>
                <a:gd name="connsiteX715" fmla="*/ 2190274 w 2609183"/>
                <a:gd name="connsiteY715" fmla="*/ 1207675 h 1426940"/>
                <a:gd name="connsiteX716" fmla="*/ 2189703 w 2609183"/>
                <a:gd name="connsiteY716" fmla="*/ 1211389 h 1426940"/>
                <a:gd name="connsiteX717" fmla="*/ 2188083 w 2609183"/>
                <a:gd name="connsiteY717" fmla="*/ 1212818 h 1426940"/>
                <a:gd name="connsiteX718" fmla="*/ 2179415 w 2609183"/>
                <a:gd name="connsiteY718" fmla="*/ 1210627 h 1426940"/>
                <a:gd name="connsiteX719" fmla="*/ 2172367 w 2609183"/>
                <a:gd name="connsiteY719" fmla="*/ 1214342 h 1426940"/>
                <a:gd name="connsiteX720" fmla="*/ 2164937 w 2609183"/>
                <a:gd name="connsiteY720" fmla="*/ 1218057 h 1426940"/>
                <a:gd name="connsiteX721" fmla="*/ 2163890 w 2609183"/>
                <a:gd name="connsiteY721" fmla="*/ 1220057 h 1426940"/>
                <a:gd name="connsiteX722" fmla="*/ 2163699 w 2609183"/>
                <a:gd name="connsiteY722" fmla="*/ 1222248 h 1426940"/>
                <a:gd name="connsiteX723" fmla="*/ 2164461 w 2609183"/>
                <a:gd name="connsiteY723" fmla="*/ 1224153 h 1426940"/>
                <a:gd name="connsiteX724" fmla="*/ 2168747 w 2609183"/>
                <a:gd name="connsiteY724" fmla="*/ 1227487 h 1426940"/>
                <a:gd name="connsiteX725" fmla="*/ 2174748 w 2609183"/>
                <a:gd name="connsiteY725" fmla="*/ 1229582 h 1426940"/>
                <a:gd name="connsiteX726" fmla="*/ 2174462 w 2609183"/>
                <a:gd name="connsiteY726" fmla="*/ 1232821 h 1426940"/>
                <a:gd name="connsiteX727" fmla="*/ 2167033 w 2609183"/>
                <a:gd name="connsiteY727" fmla="*/ 1234440 h 1426940"/>
                <a:gd name="connsiteX728" fmla="*/ 2155888 w 2609183"/>
                <a:gd name="connsiteY728" fmla="*/ 1239488 h 1426940"/>
                <a:gd name="connsiteX729" fmla="*/ 2152841 w 2609183"/>
                <a:gd name="connsiteY729" fmla="*/ 1245012 h 1426940"/>
                <a:gd name="connsiteX730" fmla="*/ 2150460 w 2609183"/>
                <a:gd name="connsiteY730" fmla="*/ 1251013 h 1426940"/>
                <a:gd name="connsiteX731" fmla="*/ 2150269 w 2609183"/>
                <a:gd name="connsiteY731" fmla="*/ 1254443 h 1426940"/>
                <a:gd name="connsiteX732" fmla="*/ 2151412 w 2609183"/>
                <a:gd name="connsiteY732" fmla="*/ 1263777 h 1426940"/>
                <a:gd name="connsiteX733" fmla="*/ 2153126 w 2609183"/>
                <a:gd name="connsiteY733" fmla="*/ 1274064 h 1426940"/>
                <a:gd name="connsiteX734" fmla="*/ 2156270 w 2609183"/>
                <a:gd name="connsiteY734" fmla="*/ 1284922 h 1426940"/>
                <a:gd name="connsiteX735" fmla="*/ 2156460 w 2609183"/>
                <a:gd name="connsiteY735" fmla="*/ 1288256 h 1426940"/>
                <a:gd name="connsiteX736" fmla="*/ 2154841 w 2609183"/>
                <a:gd name="connsiteY736" fmla="*/ 1290638 h 1426940"/>
                <a:gd name="connsiteX737" fmla="*/ 2153317 w 2609183"/>
                <a:gd name="connsiteY737" fmla="*/ 1292161 h 1426940"/>
                <a:gd name="connsiteX738" fmla="*/ 2144459 w 2609183"/>
                <a:gd name="connsiteY738" fmla="*/ 1282446 h 1426940"/>
                <a:gd name="connsiteX739" fmla="*/ 2134838 w 2609183"/>
                <a:gd name="connsiteY739" fmla="*/ 1272921 h 1426940"/>
                <a:gd name="connsiteX740" fmla="*/ 2127313 w 2609183"/>
                <a:gd name="connsiteY740" fmla="*/ 1270730 h 1426940"/>
                <a:gd name="connsiteX741" fmla="*/ 2114169 w 2609183"/>
                <a:gd name="connsiteY741" fmla="*/ 1269111 h 1426940"/>
                <a:gd name="connsiteX742" fmla="*/ 2107216 w 2609183"/>
                <a:gd name="connsiteY742" fmla="*/ 1269016 h 1426940"/>
                <a:gd name="connsiteX743" fmla="*/ 2103215 w 2609183"/>
                <a:gd name="connsiteY743" fmla="*/ 1266825 h 1426940"/>
                <a:gd name="connsiteX744" fmla="*/ 2099405 w 2609183"/>
                <a:gd name="connsiteY744" fmla="*/ 1261300 h 1426940"/>
                <a:gd name="connsiteX745" fmla="*/ 2094738 w 2609183"/>
                <a:gd name="connsiteY745" fmla="*/ 1256252 h 1426940"/>
                <a:gd name="connsiteX746" fmla="*/ 2088832 w 2609183"/>
                <a:gd name="connsiteY746" fmla="*/ 1250918 h 1426940"/>
                <a:gd name="connsiteX747" fmla="*/ 2086356 w 2609183"/>
                <a:gd name="connsiteY747" fmla="*/ 1242822 h 1426940"/>
                <a:gd name="connsiteX748" fmla="*/ 2083975 w 2609183"/>
                <a:gd name="connsiteY748" fmla="*/ 1241393 h 1426940"/>
                <a:gd name="connsiteX749" fmla="*/ 2079688 w 2609183"/>
                <a:gd name="connsiteY749" fmla="*/ 1242441 h 1426940"/>
                <a:gd name="connsiteX750" fmla="*/ 2072450 w 2609183"/>
                <a:gd name="connsiteY750" fmla="*/ 1242155 h 1426940"/>
                <a:gd name="connsiteX751" fmla="*/ 2068449 w 2609183"/>
                <a:gd name="connsiteY751" fmla="*/ 1241488 h 1426940"/>
                <a:gd name="connsiteX752" fmla="*/ 2062448 w 2609183"/>
                <a:gd name="connsiteY752" fmla="*/ 1240060 h 1426940"/>
                <a:gd name="connsiteX753" fmla="*/ 2052923 w 2609183"/>
                <a:gd name="connsiteY753" fmla="*/ 1236726 h 1426940"/>
                <a:gd name="connsiteX754" fmla="*/ 2045303 w 2609183"/>
                <a:gd name="connsiteY754" fmla="*/ 1233678 h 1426940"/>
                <a:gd name="connsiteX755" fmla="*/ 2035778 w 2609183"/>
                <a:gd name="connsiteY755" fmla="*/ 1233011 h 1426940"/>
                <a:gd name="connsiteX756" fmla="*/ 2030349 w 2609183"/>
                <a:gd name="connsiteY756" fmla="*/ 1233678 h 1426940"/>
                <a:gd name="connsiteX757" fmla="*/ 2013204 w 2609183"/>
                <a:gd name="connsiteY757" fmla="*/ 1234250 h 1426940"/>
                <a:gd name="connsiteX758" fmla="*/ 1999012 w 2609183"/>
                <a:gd name="connsiteY758" fmla="*/ 1231011 h 1426940"/>
                <a:gd name="connsiteX759" fmla="*/ 1987486 w 2609183"/>
                <a:gd name="connsiteY759" fmla="*/ 1230344 h 1426940"/>
                <a:gd name="connsiteX760" fmla="*/ 1980438 w 2609183"/>
                <a:gd name="connsiteY760" fmla="*/ 1230535 h 1426940"/>
                <a:gd name="connsiteX761" fmla="*/ 1977104 w 2609183"/>
                <a:gd name="connsiteY761" fmla="*/ 1230153 h 1426940"/>
                <a:gd name="connsiteX762" fmla="*/ 1971294 w 2609183"/>
                <a:gd name="connsiteY762" fmla="*/ 1230153 h 1426940"/>
                <a:gd name="connsiteX763" fmla="*/ 1962722 w 2609183"/>
                <a:gd name="connsiteY763" fmla="*/ 1229487 h 1426940"/>
                <a:gd name="connsiteX764" fmla="*/ 1951291 w 2609183"/>
                <a:gd name="connsiteY764" fmla="*/ 1224343 h 1426940"/>
                <a:gd name="connsiteX765" fmla="*/ 1946910 w 2609183"/>
                <a:gd name="connsiteY765" fmla="*/ 1224153 h 1426940"/>
                <a:gd name="connsiteX766" fmla="*/ 1944052 w 2609183"/>
                <a:gd name="connsiteY766" fmla="*/ 1224343 h 1426940"/>
                <a:gd name="connsiteX767" fmla="*/ 1925002 w 2609183"/>
                <a:gd name="connsiteY767" fmla="*/ 1228058 h 1426940"/>
                <a:gd name="connsiteX768" fmla="*/ 1916144 w 2609183"/>
                <a:gd name="connsiteY768" fmla="*/ 1228916 h 1426940"/>
                <a:gd name="connsiteX769" fmla="*/ 1897570 w 2609183"/>
                <a:gd name="connsiteY769" fmla="*/ 1228439 h 1426940"/>
                <a:gd name="connsiteX770" fmla="*/ 1879187 w 2609183"/>
                <a:gd name="connsiteY770" fmla="*/ 1228058 h 1426940"/>
                <a:gd name="connsiteX771" fmla="*/ 1873282 w 2609183"/>
                <a:gd name="connsiteY771" fmla="*/ 1227296 h 1426940"/>
                <a:gd name="connsiteX772" fmla="*/ 1870043 w 2609183"/>
                <a:gd name="connsiteY772" fmla="*/ 1227677 h 1426940"/>
                <a:gd name="connsiteX773" fmla="*/ 1863185 w 2609183"/>
                <a:gd name="connsiteY773" fmla="*/ 1236631 h 1426940"/>
                <a:gd name="connsiteX774" fmla="*/ 1860232 w 2609183"/>
                <a:gd name="connsiteY774" fmla="*/ 1237964 h 1426940"/>
                <a:gd name="connsiteX775" fmla="*/ 1842897 w 2609183"/>
                <a:gd name="connsiteY775" fmla="*/ 1236059 h 1426940"/>
                <a:gd name="connsiteX776" fmla="*/ 1822513 w 2609183"/>
                <a:gd name="connsiteY776" fmla="*/ 1230153 h 1426940"/>
                <a:gd name="connsiteX777" fmla="*/ 1807750 w 2609183"/>
                <a:gd name="connsiteY777" fmla="*/ 1223772 h 1426940"/>
                <a:gd name="connsiteX778" fmla="*/ 1795272 w 2609183"/>
                <a:gd name="connsiteY778" fmla="*/ 1216914 h 1426940"/>
                <a:gd name="connsiteX779" fmla="*/ 1778698 w 2609183"/>
                <a:gd name="connsiteY779" fmla="*/ 1206151 h 1426940"/>
                <a:gd name="connsiteX780" fmla="*/ 1768793 w 2609183"/>
                <a:gd name="connsiteY780" fmla="*/ 1200817 h 1426940"/>
                <a:gd name="connsiteX781" fmla="*/ 1767364 w 2609183"/>
                <a:gd name="connsiteY781" fmla="*/ 1203865 h 1426940"/>
                <a:gd name="connsiteX782" fmla="*/ 1764697 w 2609183"/>
                <a:gd name="connsiteY782" fmla="*/ 1204817 h 1426940"/>
                <a:gd name="connsiteX783" fmla="*/ 1760887 w 2609183"/>
                <a:gd name="connsiteY783" fmla="*/ 1205293 h 1426940"/>
                <a:gd name="connsiteX784" fmla="*/ 1752124 w 2609183"/>
                <a:gd name="connsiteY784" fmla="*/ 1204722 h 1426940"/>
                <a:gd name="connsiteX785" fmla="*/ 1748123 w 2609183"/>
                <a:gd name="connsiteY785" fmla="*/ 1210247 h 1426940"/>
                <a:gd name="connsiteX786" fmla="*/ 1737360 w 2609183"/>
                <a:gd name="connsiteY786" fmla="*/ 1214152 h 1426940"/>
                <a:gd name="connsiteX787" fmla="*/ 1730502 w 2609183"/>
                <a:gd name="connsiteY787" fmla="*/ 1217676 h 1426940"/>
                <a:gd name="connsiteX788" fmla="*/ 1726978 w 2609183"/>
                <a:gd name="connsiteY788" fmla="*/ 1221581 h 1426940"/>
                <a:gd name="connsiteX789" fmla="*/ 1720119 w 2609183"/>
                <a:gd name="connsiteY789" fmla="*/ 1247680 h 1426940"/>
                <a:gd name="connsiteX790" fmla="*/ 1718310 w 2609183"/>
                <a:gd name="connsiteY790" fmla="*/ 1257205 h 1426940"/>
                <a:gd name="connsiteX791" fmla="*/ 1722882 w 2609183"/>
                <a:gd name="connsiteY791" fmla="*/ 1273207 h 1426940"/>
                <a:gd name="connsiteX792" fmla="*/ 1717643 w 2609183"/>
                <a:gd name="connsiteY792" fmla="*/ 1272350 h 1426940"/>
                <a:gd name="connsiteX793" fmla="*/ 1711547 w 2609183"/>
                <a:gd name="connsiteY793" fmla="*/ 1268253 h 1426940"/>
                <a:gd name="connsiteX794" fmla="*/ 1709452 w 2609183"/>
                <a:gd name="connsiteY794" fmla="*/ 1265015 h 1426940"/>
                <a:gd name="connsiteX795" fmla="*/ 1703546 w 2609183"/>
                <a:gd name="connsiteY795" fmla="*/ 1263015 h 1426940"/>
                <a:gd name="connsiteX796" fmla="*/ 1682019 w 2609183"/>
                <a:gd name="connsiteY796" fmla="*/ 1260062 h 1426940"/>
                <a:gd name="connsiteX797" fmla="*/ 1678019 w 2609183"/>
                <a:gd name="connsiteY797" fmla="*/ 1256347 h 1426940"/>
                <a:gd name="connsiteX798" fmla="*/ 1675447 w 2609183"/>
                <a:gd name="connsiteY798" fmla="*/ 1253394 h 1426940"/>
                <a:gd name="connsiteX799" fmla="*/ 1669923 w 2609183"/>
                <a:gd name="connsiteY799" fmla="*/ 1251395 h 1426940"/>
                <a:gd name="connsiteX800" fmla="*/ 1662017 w 2609183"/>
                <a:gd name="connsiteY800" fmla="*/ 1249870 h 1426940"/>
                <a:gd name="connsiteX801" fmla="*/ 1644872 w 2609183"/>
                <a:gd name="connsiteY801" fmla="*/ 1242917 h 1426940"/>
                <a:gd name="connsiteX802" fmla="*/ 1637538 w 2609183"/>
                <a:gd name="connsiteY802" fmla="*/ 1242727 h 1426940"/>
                <a:gd name="connsiteX803" fmla="*/ 1615440 w 2609183"/>
                <a:gd name="connsiteY803" fmla="*/ 1237297 h 1426940"/>
                <a:gd name="connsiteX804" fmla="*/ 1611820 w 2609183"/>
                <a:gd name="connsiteY804" fmla="*/ 1237393 h 1426940"/>
                <a:gd name="connsiteX805" fmla="*/ 1610201 w 2609183"/>
                <a:gd name="connsiteY805" fmla="*/ 1237583 h 1426940"/>
                <a:gd name="connsiteX806" fmla="*/ 1601628 w 2609183"/>
                <a:gd name="connsiteY806" fmla="*/ 1241107 h 1426940"/>
                <a:gd name="connsiteX807" fmla="*/ 1596104 w 2609183"/>
                <a:gd name="connsiteY807" fmla="*/ 1242155 h 1426940"/>
                <a:gd name="connsiteX808" fmla="*/ 1590199 w 2609183"/>
                <a:gd name="connsiteY808" fmla="*/ 1240727 h 1426940"/>
                <a:gd name="connsiteX809" fmla="*/ 1579531 w 2609183"/>
                <a:gd name="connsiteY809" fmla="*/ 1245108 h 1426940"/>
                <a:gd name="connsiteX810" fmla="*/ 1573816 w 2609183"/>
                <a:gd name="connsiteY810" fmla="*/ 1250823 h 1426940"/>
                <a:gd name="connsiteX811" fmla="*/ 1569148 w 2609183"/>
                <a:gd name="connsiteY811" fmla="*/ 1257872 h 1426940"/>
                <a:gd name="connsiteX812" fmla="*/ 1564577 w 2609183"/>
                <a:gd name="connsiteY812" fmla="*/ 1262253 h 1426940"/>
                <a:gd name="connsiteX813" fmla="*/ 1563243 w 2609183"/>
                <a:gd name="connsiteY813" fmla="*/ 1268920 h 1426940"/>
                <a:gd name="connsiteX814" fmla="*/ 1560100 w 2609183"/>
                <a:gd name="connsiteY814" fmla="*/ 1272350 h 1426940"/>
                <a:gd name="connsiteX815" fmla="*/ 1556290 w 2609183"/>
                <a:gd name="connsiteY815" fmla="*/ 1279207 h 1426940"/>
                <a:gd name="connsiteX816" fmla="*/ 1556290 w 2609183"/>
                <a:gd name="connsiteY816" fmla="*/ 1283208 h 1426940"/>
                <a:gd name="connsiteX817" fmla="*/ 1559719 w 2609183"/>
                <a:gd name="connsiteY817" fmla="*/ 1287113 h 1426940"/>
                <a:gd name="connsiteX818" fmla="*/ 1554194 w 2609183"/>
                <a:gd name="connsiteY818" fmla="*/ 1290638 h 1426940"/>
                <a:gd name="connsiteX819" fmla="*/ 1548003 w 2609183"/>
                <a:gd name="connsiteY819" fmla="*/ 1291781 h 1426940"/>
                <a:gd name="connsiteX820" fmla="*/ 1544860 w 2609183"/>
                <a:gd name="connsiteY820" fmla="*/ 1293971 h 1426940"/>
                <a:gd name="connsiteX821" fmla="*/ 1541526 w 2609183"/>
                <a:gd name="connsiteY821" fmla="*/ 1299305 h 1426940"/>
                <a:gd name="connsiteX822" fmla="*/ 1538383 w 2609183"/>
                <a:gd name="connsiteY822" fmla="*/ 1303782 h 1426940"/>
                <a:gd name="connsiteX823" fmla="*/ 1536478 w 2609183"/>
                <a:gd name="connsiteY823" fmla="*/ 1305401 h 1426940"/>
                <a:gd name="connsiteX824" fmla="*/ 1533620 w 2609183"/>
                <a:gd name="connsiteY824" fmla="*/ 1305116 h 1426940"/>
                <a:gd name="connsiteX825" fmla="*/ 1530382 w 2609183"/>
                <a:gd name="connsiteY825" fmla="*/ 1301591 h 1426940"/>
                <a:gd name="connsiteX826" fmla="*/ 1525714 w 2609183"/>
                <a:gd name="connsiteY826" fmla="*/ 1301782 h 1426940"/>
                <a:gd name="connsiteX827" fmla="*/ 1520094 w 2609183"/>
                <a:gd name="connsiteY827" fmla="*/ 1306163 h 1426940"/>
                <a:gd name="connsiteX828" fmla="*/ 1513522 w 2609183"/>
                <a:gd name="connsiteY828" fmla="*/ 1313212 h 1426940"/>
                <a:gd name="connsiteX829" fmla="*/ 1505141 w 2609183"/>
                <a:gd name="connsiteY829" fmla="*/ 1323975 h 1426940"/>
                <a:gd name="connsiteX830" fmla="*/ 1496473 w 2609183"/>
                <a:gd name="connsiteY830" fmla="*/ 1329690 h 1426940"/>
                <a:gd name="connsiteX831" fmla="*/ 1485424 w 2609183"/>
                <a:gd name="connsiteY831" fmla="*/ 1334548 h 1426940"/>
                <a:gd name="connsiteX832" fmla="*/ 1477518 w 2609183"/>
                <a:gd name="connsiteY832" fmla="*/ 1336643 h 1426940"/>
                <a:gd name="connsiteX833" fmla="*/ 1471136 w 2609183"/>
                <a:gd name="connsiteY833" fmla="*/ 1340358 h 1426940"/>
                <a:gd name="connsiteX834" fmla="*/ 1460659 w 2609183"/>
                <a:gd name="connsiteY834" fmla="*/ 1347788 h 1426940"/>
                <a:gd name="connsiteX835" fmla="*/ 1458563 w 2609183"/>
                <a:gd name="connsiteY835" fmla="*/ 1352169 h 1426940"/>
                <a:gd name="connsiteX836" fmla="*/ 1450943 w 2609183"/>
                <a:gd name="connsiteY836" fmla="*/ 1354741 h 1426940"/>
                <a:gd name="connsiteX837" fmla="*/ 1444752 w 2609183"/>
                <a:gd name="connsiteY837" fmla="*/ 1357789 h 1426940"/>
                <a:gd name="connsiteX838" fmla="*/ 1439132 w 2609183"/>
                <a:gd name="connsiteY838" fmla="*/ 1362742 h 1426940"/>
                <a:gd name="connsiteX839" fmla="*/ 1437704 w 2609183"/>
                <a:gd name="connsiteY839" fmla="*/ 1371505 h 1426940"/>
                <a:gd name="connsiteX840" fmla="*/ 1434084 w 2609183"/>
                <a:gd name="connsiteY840" fmla="*/ 1376458 h 1426940"/>
                <a:gd name="connsiteX841" fmla="*/ 1425416 w 2609183"/>
                <a:gd name="connsiteY841" fmla="*/ 1383411 h 1426940"/>
                <a:gd name="connsiteX842" fmla="*/ 1418082 w 2609183"/>
                <a:gd name="connsiteY842" fmla="*/ 1390364 h 1426940"/>
                <a:gd name="connsiteX843" fmla="*/ 1413320 w 2609183"/>
                <a:gd name="connsiteY843" fmla="*/ 1397127 h 1426940"/>
                <a:gd name="connsiteX844" fmla="*/ 1408271 w 2609183"/>
                <a:gd name="connsiteY844" fmla="*/ 1404366 h 1426940"/>
                <a:gd name="connsiteX845" fmla="*/ 1406747 w 2609183"/>
                <a:gd name="connsiteY845" fmla="*/ 1408271 h 1426940"/>
                <a:gd name="connsiteX846" fmla="*/ 1406557 w 2609183"/>
                <a:gd name="connsiteY846" fmla="*/ 1413700 h 1426940"/>
                <a:gd name="connsiteX847" fmla="*/ 1408938 w 2609183"/>
                <a:gd name="connsiteY847" fmla="*/ 1418272 h 1426940"/>
                <a:gd name="connsiteX848" fmla="*/ 1409319 w 2609183"/>
                <a:gd name="connsiteY848" fmla="*/ 1422559 h 1426940"/>
                <a:gd name="connsiteX849" fmla="*/ 1407604 w 2609183"/>
                <a:gd name="connsiteY849" fmla="*/ 1425702 h 1426940"/>
                <a:gd name="connsiteX850" fmla="*/ 1402652 w 2609183"/>
                <a:gd name="connsiteY850" fmla="*/ 1426940 h 1426940"/>
                <a:gd name="connsiteX851" fmla="*/ 1397508 w 2609183"/>
                <a:gd name="connsiteY851" fmla="*/ 1425987 h 1426940"/>
                <a:gd name="connsiteX852" fmla="*/ 1389602 w 2609183"/>
                <a:gd name="connsiteY852" fmla="*/ 1422940 h 1426940"/>
                <a:gd name="connsiteX853" fmla="*/ 1381125 w 2609183"/>
                <a:gd name="connsiteY853" fmla="*/ 1417415 h 1426940"/>
                <a:gd name="connsiteX854" fmla="*/ 1378077 w 2609183"/>
                <a:gd name="connsiteY854" fmla="*/ 1414653 h 1426940"/>
                <a:gd name="connsiteX855" fmla="*/ 1373886 w 2609183"/>
                <a:gd name="connsiteY855" fmla="*/ 1409986 h 1426940"/>
                <a:gd name="connsiteX856" fmla="*/ 1374553 w 2609183"/>
                <a:gd name="connsiteY856" fmla="*/ 1405700 h 1426940"/>
                <a:gd name="connsiteX857" fmla="*/ 1376648 w 2609183"/>
                <a:gd name="connsiteY857" fmla="*/ 1397222 h 1426940"/>
                <a:gd name="connsiteX858" fmla="*/ 1378077 w 2609183"/>
                <a:gd name="connsiteY858" fmla="*/ 1391412 h 1426940"/>
                <a:gd name="connsiteX859" fmla="*/ 1374648 w 2609183"/>
                <a:gd name="connsiteY859" fmla="*/ 1388650 h 1426940"/>
                <a:gd name="connsiteX860" fmla="*/ 1372172 w 2609183"/>
                <a:gd name="connsiteY860" fmla="*/ 1385697 h 1426940"/>
                <a:gd name="connsiteX861" fmla="*/ 1370266 w 2609183"/>
                <a:gd name="connsiteY861" fmla="*/ 1382839 h 1426940"/>
                <a:gd name="connsiteX862" fmla="*/ 1366742 w 2609183"/>
                <a:gd name="connsiteY862" fmla="*/ 1377219 h 1426940"/>
                <a:gd name="connsiteX863" fmla="*/ 1362266 w 2609183"/>
                <a:gd name="connsiteY863" fmla="*/ 1378553 h 1426940"/>
                <a:gd name="connsiteX864" fmla="*/ 1358360 w 2609183"/>
                <a:gd name="connsiteY864" fmla="*/ 1379982 h 1426940"/>
                <a:gd name="connsiteX865" fmla="*/ 1353884 w 2609183"/>
                <a:gd name="connsiteY865" fmla="*/ 1377982 h 1426940"/>
                <a:gd name="connsiteX866" fmla="*/ 1340644 w 2609183"/>
                <a:gd name="connsiteY866" fmla="*/ 1378839 h 1426940"/>
                <a:gd name="connsiteX867" fmla="*/ 1330547 w 2609183"/>
                <a:gd name="connsiteY867" fmla="*/ 1379506 h 1426940"/>
                <a:gd name="connsiteX868" fmla="*/ 1321213 w 2609183"/>
                <a:gd name="connsiteY868" fmla="*/ 1380077 h 1426940"/>
                <a:gd name="connsiteX869" fmla="*/ 1309307 w 2609183"/>
                <a:gd name="connsiteY869" fmla="*/ 1380839 h 1426940"/>
                <a:gd name="connsiteX870" fmla="*/ 1294924 w 2609183"/>
                <a:gd name="connsiteY870" fmla="*/ 1381792 h 1426940"/>
                <a:gd name="connsiteX871" fmla="*/ 1290733 w 2609183"/>
                <a:gd name="connsiteY871" fmla="*/ 1380554 h 1426940"/>
                <a:gd name="connsiteX872" fmla="*/ 1288161 w 2609183"/>
                <a:gd name="connsiteY872" fmla="*/ 1378648 h 1426940"/>
                <a:gd name="connsiteX873" fmla="*/ 1285589 w 2609183"/>
                <a:gd name="connsiteY873" fmla="*/ 1370933 h 1426940"/>
                <a:gd name="connsiteX874" fmla="*/ 1284065 w 2609183"/>
                <a:gd name="connsiteY874" fmla="*/ 1364266 h 1426940"/>
                <a:gd name="connsiteX875" fmla="*/ 1281208 w 2609183"/>
                <a:gd name="connsiteY875" fmla="*/ 1351883 h 1426940"/>
                <a:gd name="connsiteX876" fmla="*/ 1279398 w 2609183"/>
                <a:gd name="connsiteY876" fmla="*/ 1342263 h 1426940"/>
                <a:gd name="connsiteX877" fmla="*/ 1277207 w 2609183"/>
                <a:gd name="connsiteY877" fmla="*/ 1330737 h 1426940"/>
                <a:gd name="connsiteX878" fmla="*/ 1275683 w 2609183"/>
                <a:gd name="connsiteY878" fmla="*/ 1318070 h 1426940"/>
                <a:gd name="connsiteX879" fmla="*/ 1274636 w 2609183"/>
                <a:gd name="connsiteY879" fmla="*/ 1308925 h 1426940"/>
                <a:gd name="connsiteX880" fmla="*/ 1263777 w 2609183"/>
                <a:gd name="connsiteY880" fmla="*/ 1308640 h 1426940"/>
                <a:gd name="connsiteX881" fmla="*/ 1255109 w 2609183"/>
                <a:gd name="connsiteY881" fmla="*/ 1308449 h 1426940"/>
                <a:gd name="connsiteX882" fmla="*/ 1243298 w 2609183"/>
                <a:gd name="connsiteY882" fmla="*/ 1308068 h 1426940"/>
                <a:gd name="connsiteX883" fmla="*/ 1243393 w 2609183"/>
                <a:gd name="connsiteY883" fmla="*/ 1300925 h 1426940"/>
                <a:gd name="connsiteX884" fmla="*/ 1243584 w 2609183"/>
                <a:gd name="connsiteY884" fmla="*/ 1291781 h 1426940"/>
                <a:gd name="connsiteX885" fmla="*/ 1243679 w 2609183"/>
                <a:gd name="connsiteY885" fmla="*/ 1281398 h 1426940"/>
                <a:gd name="connsiteX886" fmla="*/ 1245870 w 2609183"/>
                <a:gd name="connsiteY886" fmla="*/ 1267682 h 1426940"/>
                <a:gd name="connsiteX887" fmla="*/ 1246727 w 2609183"/>
                <a:gd name="connsiteY887" fmla="*/ 1256252 h 1426940"/>
                <a:gd name="connsiteX888" fmla="*/ 1247680 w 2609183"/>
                <a:gd name="connsiteY888" fmla="*/ 1242155 h 1426940"/>
                <a:gd name="connsiteX889" fmla="*/ 1248347 w 2609183"/>
                <a:gd name="connsiteY889" fmla="*/ 1232916 h 1426940"/>
                <a:gd name="connsiteX890" fmla="*/ 1249109 w 2609183"/>
                <a:gd name="connsiteY890" fmla="*/ 1222629 h 1426940"/>
                <a:gd name="connsiteX891" fmla="*/ 1243013 w 2609183"/>
                <a:gd name="connsiteY891" fmla="*/ 1225772 h 1426940"/>
                <a:gd name="connsiteX892" fmla="*/ 1236345 w 2609183"/>
                <a:gd name="connsiteY892" fmla="*/ 1229297 h 1426940"/>
                <a:gd name="connsiteX893" fmla="*/ 1230059 w 2609183"/>
                <a:gd name="connsiteY893" fmla="*/ 1232535 h 1426940"/>
                <a:gd name="connsiteX894" fmla="*/ 1225772 w 2609183"/>
                <a:gd name="connsiteY894" fmla="*/ 1224248 h 1426940"/>
                <a:gd name="connsiteX895" fmla="*/ 1221581 w 2609183"/>
                <a:gd name="connsiteY895" fmla="*/ 1216152 h 1426940"/>
                <a:gd name="connsiteX896" fmla="*/ 1215200 w 2609183"/>
                <a:gd name="connsiteY896" fmla="*/ 1203865 h 1426940"/>
                <a:gd name="connsiteX897" fmla="*/ 1210437 w 2609183"/>
                <a:gd name="connsiteY897" fmla="*/ 1194625 h 1426940"/>
                <a:gd name="connsiteX898" fmla="*/ 1202055 w 2609183"/>
                <a:gd name="connsiteY898" fmla="*/ 1189196 h 1426940"/>
                <a:gd name="connsiteX899" fmla="*/ 1195959 w 2609183"/>
                <a:gd name="connsiteY899" fmla="*/ 1185196 h 1426940"/>
                <a:gd name="connsiteX900" fmla="*/ 1189577 w 2609183"/>
                <a:gd name="connsiteY900" fmla="*/ 1178433 h 1426940"/>
                <a:gd name="connsiteX901" fmla="*/ 1184053 w 2609183"/>
                <a:gd name="connsiteY901" fmla="*/ 1171480 h 1426940"/>
                <a:gd name="connsiteX902" fmla="*/ 1178814 w 2609183"/>
                <a:gd name="connsiteY902" fmla="*/ 1164812 h 1426940"/>
                <a:gd name="connsiteX903" fmla="*/ 1172527 w 2609183"/>
                <a:gd name="connsiteY903" fmla="*/ 1159002 h 1426940"/>
                <a:gd name="connsiteX904" fmla="*/ 1166527 w 2609183"/>
                <a:gd name="connsiteY904" fmla="*/ 1160812 h 1426940"/>
                <a:gd name="connsiteX905" fmla="*/ 1159764 w 2609183"/>
                <a:gd name="connsiteY905" fmla="*/ 1164431 h 1426940"/>
                <a:gd name="connsiteX906" fmla="*/ 1153192 w 2609183"/>
                <a:gd name="connsiteY906" fmla="*/ 1167956 h 1426940"/>
                <a:gd name="connsiteX907" fmla="*/ 1146334 w 2609183"/>
                <a:gd name="connsiteY907" fmla="*/ 1171575 h 1426940"/>
                <a:gd name="connsiteX908" fmla="*/ 1142905 w 2609183"/>
                <a:gd name="connsiteY908" fmla="*/ 1173385 h 1426940"/>
                <a:gd name="connsiteX909" fmla="*/ 1134903 w 2609183"/>
                <a:gd name="connsiteY909" fmla="*/ 1172718 h 1426940"/>
                <a:gd name="connsiteX910" fmla="*/ 1127950 w 2609183"/>
                <a:gd name="connsiteY910" fmla="*/ 1172147 h 1426940"/>
                <a:gd name="connsiteX911" fmla="*/ 1115377 w 2609183"/>
                <a:gd name="connsiteY911" fmla="*/ 1171099 h 1426940"/>
                <a:gd name="connsiteX912" fmla="*/ 1104805 w 2609183"/>
                <a:gd name="connsiteY912" fmla="*/ 1170146 h 1426940"/>
                <a:gd name="connsiteX913" fmla="*/ 1093946 w 2609183"/>
                <a:gd name="connsiteY913" fmla="*/ 1169194 h 1426940"/>
                <a:gd name="connsiteX914" fmla="*/ 1078897 w 2609183"/>
                <a:gd name="connsiteY914" fmla="*/ 1167956 h 1426940"/>
                <a:gd name="connsiteX915" fmla="*/ 1063657 w 2609183"/>
                <a:gd name="connsiteY915" fmla="*/ 1166622 h 1426940"/>
                <a:gd name="connsiteX916" fmla="*/ 1053465 w 2609183"/>
                <a:gd name="connsiteY916" fmla="*/ 1168336 h 1426940"/>
                <a:gd name="connsiteX917" fmla="*/ 1040606 w 2609183"/>
                <a:gd name="connsiteY917" fmla="*/ 1170527 h 1426940"/>
                <a:gd name="connsiteX918" fmla="*/ 1026986 w 2609183"/>
                <a:gd name="connsiteY918" fmla="*/ 1172813 h 1426940"/>
                <a:gd name="connsiteX919" fmla="*/ 1015746 w 2609183"/>
                <a:gd name="connsiteY919" fmla="*/ 1174718 h 1426940"/>
                <a:gd name="connsiteX920" fmla="*/ 1001553 w 2609183"/>
                <a:gd name="connsiteY920" fmla="*/ 1177100 h 1426940"/>
                <a:gd name="connsiteX921" fmla="*/ 990981 w 2609183"/>
                <a:gd name="connsiteY921" fmla="*/ 1178909 h 1426940"/>
                <a:gd name="connsiteX922" fmla="*/ 985742 w 2609183"/>
                <a:gd name="connsiteY922" fmla="*/ 1178623 h 1426940"/>
                <a:gd name="connsiteX923" fmla="*/ 979170 w 2609183"/>
                <a:gd name="connsiteY923" fmla="*/ 1171099 h 1426940"/>
                <a:gd name="connsiteX924" fmla="*/ 968597 w 2609183"/>
                <a:gd name="connsiteY924" fmla="*/ 1159097 h 1426940"/>
                <a:gd name="connsiteX925" fmla="*/ 962216 w 2609183"/>
                <a:gd name="connsiteY925" fmla="*/ 1151763 h 1426940"/>
                <a:gd name="connsiteX926" fmla="*/ 955929 w 2609183"/>
                <a:gd name="connsiteY926" fmla="*/ 1144619 h 1426940"/>
                <a:gd name="connsiteX927" fmla="*/ 946975 w 2609183"/>
                <a:gd name="connsiteY927" fmla="*/ 1134237 h 1426940"/>
                <a:gd name="connsiteX928" fmla="*/ 939641 w 2609183"/>
                <a:gd name="connsiteY928" fmla="*/ 1126331 h 1426940"/>
                <a:gd name="connsiteX929" fmla="*/ 932593 w 2609183"/>
                <a:gd name="connsiteY929" fmla="*/ 1118711 h 1426940"/>
                <a:gd name="connsiteX930" fmla="*/ 928497 w 2609183"/>
                <a:gd name="connsiteY930" fmla="*/ 1111568 h 1426940"/>
                <a:gd name="connsiteX931" fmla="*/ 926497 w 2609183"/>
                <a:gd name="connsiteY931" fmla="*/ 1102614 h 1426940"/>
                <a:gd name="connsiteX932" fmla="*/ 922782 w 2609183"/>
                <a:gd name="connsiteY932" fmla="*/ 1098518 h 1426940"/>
                <a:gd name="connsiteX933" fmla="*/ 914495 w 2609183"/>
                <a:gd name="connsiteY933" fmla="*/ 1093089 h 1426940"/>
                <a:gd name="connsiteX934" fmla="*/ 905637 w 2609183"/>
                <a:gd name="connsiteY934" fmla="*/ 1087184 h 1426940"/>
                <a:gd name="connsiteX935" fmla="*/ 896778 w 2609183"/>
                <a:gd name="connsiteY935" fmla="*/ 1081278 h 1426940"/>
                <a:gd name="connsiteX936" fmla="*/ 887920 w 2609183"/>
                <a:gd name="connsiteY936" fmla="*/ 1075372 h 1426940"/>
                <a:gd name="connsiteX937" fmla="*/ 879157 w 2609183"/>
                <a:gd name="connsiteY937" fmla="*/ 1069467 h 1426940"/>
                <a:gd name="connsiteX938" fmla="*/ 870299 w 2609183"/>
                <a:gd name="connsiteY938" fmla="*/ 1063561 h 1426940"/>
                <a:gd name="connsiteX939" fmla="*/ 861441 w 2609183"/>
                <a:gd name="connsiteY939" fmla="*/ 1057561 h 1426940"/>
                <a:gd name="connsiteX940" fmla="*/ 852583 w 2609183"/>
                <a:gd name="connsiteY940" fmla="*/ 1051655 h 1426940"/>
                <a:gd name="connsiteX941" fmla="*/ 843725 w 2609183"/>
                <a:gd name="connsiteY941" fmla="*/ 1045750 h 1426940"/>
                <a:gd name="connsiteX942" fmla="*/ 834866 w 2609183"/>
                <a:gd name="connsiteY942" fmla="*/ 1039749 h 1426940"/>
                <a:gd name="connsiteX943" fmla="*/ 826008 w 2609183"/>
                <a:gd name="connsiteY943" fmla="*/ 1033843 h 1426940"/>
                <a:gd name="connsiteX944" fmla="*/ 817150 w 2609183"/>
                <a:gd name="connsiteY944" fmla="*/ 1027843 h 1426940"/>
                <a:gd name="connsiteX945" fmla="*/ 808291 w 2609183"/>
                <a:gd name="connsiteY945" fmla="*/ 1021842 h 1426940"/>
                <a:gd name="connsiteX946" fmla="*/ 799433 w 2609183"/>
                <a:gd name="connsiteY946" fmla="*/ 1015936 h 1426940"/>
                <a:gd name="connsiteX947" fmla="*/ 790575 w 2609183"/>
                <a:gd name="connsiteY947" fmla="*/ 1009935 h 1426940"/>
                <a:gd name="connsiteX948" fmla="*/ 781717 w 2609183"/>
                <a:gd name="connsiteY948" fmla="*/ 1003935 h 1426940"/>
                <a:gd name="connsiteX949" fmla="*/ 772859 w 2609183"/>
                <a:gd name="connsiteY949" fmla="*/ 997934 h 1426940"/>
                <a:gd name="connsiteX950" fmla="*/ 765620 w 2609183"/>
                <a:gd name="connsiteY950" fmla="*/ 993553 h 1426940"/>
                <a:gd name="connsiteX951" fmla="*/ 758761 w 2609183"/>
                <a:gd name="connsiteY951" fmla="*/ 994696 h 1426940"/>
                <a:gd name="connsiteX952" fmla="*/ 748665 w 2609183"/>
                <a:gd name="connsiteY952" fmla="*/ 997744 h 1426940"/>
                <a:gd name="connsiteX953" fmla="*/ 737997 w 2609183"/>
                <a:gd name="connsiteY953" fmla="*/ 1000982 h 1426940"/>
                <a:gd name="connsiteX954" fmla="*/ 727520 w 2609183"/>
                <a:gd name="connsiteY954" fmla="*/ 1004125 h 1426940"/>
                <a:gd name="connsiteX955" fmla="*/ 708660 w 2609183"/>
                <a:gd name="connsiteY955" fmla="*/ 1009745 h 1426940"/>
                <a:gd name="connsiteX956" fmla="*/ 696468 w 2609183"/>
                <a:gd name="connsiteY956" fmla="*/ 1013460 h 1426940"/>
                <a:gd name="connsiteX957" fmla="*/ 687038 w 2609183"/>
                <a:gd name="connsiteY957" fmla="*/ 1016508 h 1426940"/>
                <a:gd name="connsiteX958" fmla="*/ 676942 w 2609183"/>
                <a:gd name="connsiteY958" fmla="*/ 1019747 h 1426940"/>
                <a:gd name="connsiteX959" fmla="*/ 663702 w 2609183"/>
                <a:gd name="connsiteY959" fmla="*/ 1024033 h 1426940"/>
                <a:gd name="connsiteX960" fmla="*/ 652558 w 2609183"/>
                <a:gd name="connsiteY960" fmla="*/ 1027652 h 1426940"/>
                <a:gd name="connsiteX961" fmla="*/ 639603 w 2609183"/>
                <a:gd name="connsiteY961" fmla="*/ 1031843 h 1426940"/>
                <a:gd name="connsiteX962" fmla="*/ 628079 w 2609183"/>
                <a:gd name="connsiteY962" fmla="*/ 1035558 h 1426940"/>
                <a:gd name="connsiteX963" fmla="*/ 618363 w 2609183"/>
                <a:gd name="connsiteY963" fmla="*/ 1038701 h 1426940"/>
                <a:gd name="connsiteX964" fmla="*/ 608266 w 2609183"/>
                <a:gd name="connsiteY964" fmla="*/ 1041940 h 1426940"/>
                <a:gd name="connsiteX965" fmla="*/ 600266 w 2609183"/>
                <a:gd name="connsiteY965" fmla="*/ 1044511 h 1426940"/>
                <a:gd name="connsiteX966" fmla="*/ 600266 w 2609183"/>
                <a:gd name="connsiteY966" fmla="*/ 1065181 h 1426940"/>
                <a:gd name="connsiteX967" fmla="*/ 600266 w 2609183"/>
                <a:gd name="connsiteY967" fmla="*/ 1085850 h 1426940"/>
                <a:gd name="connsiteX968" fmla="*/ 600266 w 2609183"/>
                <a:gd name="connsiteY968" fmla="*/ 1106424 h 1426940"/>
                <a:gd name="connsiteX969" fmla="*/ 600266 w 2609183"/>
                <a:gd name="connsiteY969" fmla="*/ 1126807 h 1426940"/>
                <a:gd name="connsiteX970" fmla="*/ 600266 w 2609183"/>
                <a:gd name="connsiteY970" fmla="*/ 1147286 h 1426940"/>
                <a:gd name="connsiteX971" fmla="*/ 600360 w 2609183"/>
                <a:gd name="connsiteY971" fmla="*/ 1167575 h 1426940"/>
                <a:gd name="connsiteX972" fmla="*/ 600360 w 2609183"/>
                <a:gd name="connsiteY972" fmla="*/ 1187768 h 1426940"/>
                <a:gd name="connsiteX973" fmla="*/ 600360 w 2609183"/>
                <a:gd name="connsiteY973" fmla="*/ 1207961 h 1426940"/>
                <a:gd name="connsiteX974" fmla="*/ 600360 w 2609183"/>
                <a:gd name="connsiteY974" fmla="*/ 1228058 h 1426940"/>
                <a:gd name="connsiteX975" fmla="*/ 600360 w 2609183"/>
                <a:gd name="connsiteY975" fmla="*/ 1248061 h 1426940"/>
                <a:gd name="connsiteX976" fmla="*/ 600360 w 2609183"/>
                <a:gd name="connsiteY976" fmla="*/ 1267968 h 1426940"/>
                <a:gd name="connsiteX977" fmla="*/ 600360 w 2609183"/>
                <a:gd name="connsiteY977" fmla="*/ 1287780 h 1426940"/>
                <a:gd name="connsiteX978" fmla="*/ 600360 w 2609183"/>
                <a:gd name="connsiteY978" fmla="*/ 1307592 h 1426940"/>
                <a:gd name="connsiteX979" fmla="*/ 600360 w 2609183"/>
                <a:gd name="connsiteY979" fmla="*/ 1327309 h 1426940"/>
                <a:gd name="connsiteX980" fmla="*/ 600360 w 2609183"/>
                <a:gd name="connsiteY980" fmla="*/ 1346930 h 1426940"/>
                <a:gd name="connsiteX981" fmla="*/ 600360 w 2609183"/>
                <a:gd name="connsiteY981" fmla="*/ 1366552 h 1426940"/>
                <a:gd name="connsiteX982" fmla="*/ 597694 w 2609183"/>
                <a:gd name="connsiteY982" fmla="*/ 1366361 h 1426940"/>
                <a:gd name="connsiteX983" fmla="*/ 591502 w 2609183"/>
                <a:gd name="connsiteY983" fmla="*/ 1367504 h 1426940"/>
                <a:gd name="connsiteX984" fmla="*/ 581216 w 2609183"/>
                <a:gd name="connsiteY984" fmla="*/ 1370171 h 1426940"/>
                <a:gd name="connsiteX985" fmla="*/ 572643 w 2609183"/>
                <a:gd name="connsiteY985" fmla="*/ 1371600 h 1426940"/>
                <a:gd name="connsiteX986" fmla="*/ 568928 w 2609183"/>
                <a:gd name="connsiteY986" fmla="*/ 1370743 h 1426940"/>
                <a:gd name="connsiteX987" fmla="*/ 565595 w 2609183"/>
                <a:gd name="connsiteY987" fmla="*/ 1368743 h 1426940"/>
                <a:gd name="connsiteX988" fmla="*/ 562642 w 2609183"/>
                <a:gd name="connsiteY988" fmla="*/ 1364456 h 1426940"/>
                <a:gd name="connsiteX989" fmla="*/ 558260 w 2609183"/>
                <a:gd name="connsiteY989" fmla="*/ 1359218 h 1426940"/>
                <a:gd name="connsiteX990" fmla="*/ 553784 w 2609183"/>
                <a:gd name="connsiteY990" fmla="*/ 1354931 h 1426940"/>
                <a:gd name="connsiteX991" fmla="*/ 548164 w 2609183"/>
                <a:gd name="connsiteY991" fmla="*/ 1346263 h 1426940"/>
                <a:gd name="connsiteX992" fmla="*/ 544259 w 2609183"/>
                <a:gd name="connsiteY992" fmla="*/ 1339501 h 1426940"/>
                <a:gd name="connsiteX993" fmla="*/ 534734 w 2609183"/>
                <a:gd name="connsiteY993" fmla="*/ 1324832 h 1426940"/>
                <a:gd name="connsiteX994" fmla="*/ 533400 w 2609183"/>
                <a:gd name="connsiteY994" fmla="*/ 1320260 h 1426940"/>
                <a:gd name="connsiteX995" fmla="*/ 531590 w 2609183"/>
                <a:gd name="connsiteY995" fmla="*/ 1315498 h 1426940"/>
                <a:gd name="connsiteX996" fmla="*/ 528352 w 2609183"/>
                <a:gd name="connsiteY996" fmla="*/ 1311497 h 1426940"/>
                <a:gd name="connsiteX997" fmla="*/ 517112 w 2609183"/>
                <a:gd name="connsiteY997" fmla="*/ 1301782 h 1426940"/>
                <a:gd name="connsiteX998" fmla="*/ 503968 w 2609183"/>
                <a:gd name="connsiteY998" fmla="*/ 1293019 h 1426940"/>
                <a:gd name="connsiteX999" fmla="*/ 491109 w 2609183"/>
                <a:gd name="connsiteY999" fmla="*/ 1284351 h 1426940"/>
                <a:gd name="connsiteX1000" fmla="*/ 487394 w 2609183"/>
                <a:gd name="connsiteY1000" fmla="*/ 1282256 h 1426940"/>
                <a:gd name="connsiteX1001" fmla="*/ 481393 w 2609183"/>
                <a:gd name="connsiteY1001" fmla="*/ 1279588 h 1426940"/>
                <a:gd name="connsiteX1002" fmla="*/ 473964 w 2609183"/>
                <a:gd name="connsiteY1002" fmla="*/ 1279588 h 1426940"/>
                <a:gd name="connsiteX1003" fmla="*/ 468916 w 2609183"/>
                <a:gd name="connsiteY1003" fmla="*/ 1280065 h 1426940"/>
                <a:gd name="connsiteX1004" fmla="*/ 453485 w 2609183"/>
                <a:gd name="connsiteY1004" fmla="*/ 1282922 h 1426940"/>
                <a:gd name="connsiteX1005" fmla="*/ 441674 w 2609183"/>
                <a:gd name="connsiteY1005" fmla="*/ 1286256 h 1426940"/>
                <a:gd name="connsiteX1006" fmla="*/ 425577 w 2609183"/>
                <a:gd name="connsiteY1006" fmla="*/ 1290828 h 1426940"/>
                <a:gd name="connsiteX1007" fmla="*/ 413195 w 2609183"/>
                <a:gd name="connsiteY1007" fmla="*/ 1295781 h 1426940"/>
                <a:gd name="connsiteX1008" fmla="*/ 410337 w 2609183"/>
                <a:gd name="connsiteY1008" fmla="*/ 1297305 h 1426940"/>
                <a:gd name="connsiteX1009" fmla="*/ 401288 w 2609183"/>
                <a:gd name="connsiteY1009" fmla="*/ 1303306 h 1426940"/>
                <a:gd name="connsiteX1010" fmla="*/ 390144 w 2609183"/>
                <a:gd name="connsiteY1010" fmla="*/ 1313307 h 1426940"/>
                <a:gd name="connsiteX1011" fmla="*/ 377094 w 2609183"/>
                <a:gd name="connsiteY1011" fmla="*/ 1327404 h 1426940"/>
                <a:gd name="connsiteX1012" fmla="*/ 375475 w 2609183"/>
                <a:gd name="connsiteY1012" fmla="*/ 1318355 h 1426940"/>
                <a:gd name="connsiteX1013" fmla="*/ 374904 w 2609183"/>
                <a:gd name="connsiteY1013" fmla="*/ 1304354 h 1426940"/>
                <a:gd name="connsiteX1014" fmla="*/ 375095 w 2609183"/>
                <a:gd name="connsiteY1014" fmla="*/ 1299877 h 1426940"/>
                <a:gd name="connsiteX1015" fmla="*/ 378619 w 2609183"/>
                <a:gd name="connsiteY1015" fmla="*/ 1288066 h 1426940"/>
                <a:gd name="connsiteX1016" fmla="*/ 382238 w 2609183"/>
                <a:gd name="connsiteY1016" fmla="*/ 1279970 h 1426940"/>
                <a:gd name="connsiteX1017" fmla="*/ 385096 w 2609183"/>
                <a:gd name="connsiteY1017" fmla="*/ 1271588 h 1426940"/>
                <a:gd name="connsiteX1018" fmla="*/ 386429 w 2609183"/>
                <a:gd name="connsiteY1018" fmla="*/ 1260538 h 1426940"/>
                <a:gd name="connsiteX1019" fmla="*/ 383762 w 2609183"/>
                <a:gd name="connsiteY1019" fmla="*/ 1242727 h 1426940"/>
                <a:gd name="connsiteX1020" fmla="*/ 380714 w 2609183"/>
                <a:gd name="connsiteY1020" fmla="*/ 1238822 h 1426940"/>
                <a:gd name="connsiteX1021" fmla="*/ 377190 w 2609183"/>
                <a:gd name="connsiteY1021" fmla="*/ 1237488 h 1426940"/>
                <a:gd name="connsiteX1022" fmla="*/ 373285 w 2609183"/>
                <a:gd name="connsiteY1022" fmla="*/ 1237107 h 1426940"/>
                <a:gd name="connsiteX1023" fmla="*/ 366236 w 2609183"/>
                <a:gd name="connsiteY1023" fmla="*/ 1237869 h 1426940"/>
                <a:gd name="connsiteX1024" fmla="*/ 362998 w 2609183"/>
                <a:gd name="connsiteY1024" fmla="*/ 1239298 h 1426940"/>
                <a:gd name="connsiteX1025" fmla="*/ 357283 w 2609183"/>
                <a:gd name="connsiteY1025" fmla="*/ 1233297 h 1426940"/>
                <a:gd name="connsiteX1026" fmla="*/ 350329 w 2609183"/>
                <a:gd name="connsiteY1026" fmla="*/ 1232345 h 1426940"/>
                <a:gd name="connsiteX1027" fmla="*/ 346710 w 2609183"/>
                <a:gd name="connsiteY1027" fmla="*/ 1233964 h 1426940"/>
                <a:gd name="connsiteX1028" fmla="*/ 342995 w 2609183"/>
                <a:gd name="connsiteY1028" fmla="*/ 1234821 h 1426940"/>
                <a:gd name="connsiteX1029" fmla="*/ 338994 w 2609183"/>
                <a:gd name="connsiteY1029" fmla="*/ 1233202 h 1426940"/>
                <a:gd name="connsiteX1030" fmla="*/ 335470 w 2609183"/>
                <a:gd name="connsiteY1030" fmla="*/ 1229677 h 1426940"/>
                <a:gd name="connsiteX1031" fmla="*/ 333375 w 2609183"/>
                <a:gd name="connsiteY1031" fmla="*/ 1225772 h 1426940"/>
                <a:gd name="connsiteX1032" fmla="*/ 331756 w 2609183"/>
                <a:gd name="connsiteY1032" fmla="*/ 1221486 h 1426940"/>
                <a:gd name="connsiteX1033" fmla="*/ 326327 w 2609183"/>
                <a:gd name="connsiteY1033" fmla="*/ 1212723 h 1426940"/>
                <a:gd name="connsiteX1034" fmla="*/ 320897 w 2609183"/>
                <a:gd name="connsiteY1034" fmla="*/ 1207961 h 1426940"/>
                <a:gd name="connsiteX1035" fmla="*/ 314325 w 2609183"/>
                <a:gd name="connsiteY1035" fmla="*/ 1206912 h 1426940"/>
                <a:gd name="connsiteX1036" fmla="*/ 303657 w 2609183"/>
                <a:gd name="connsiteY1036" fmla="*/ 1207198 h 1426940"/>
                <a:gd name="connsiteX1037" fmla="*/ 300323 w 2609183"/>
                <a:gd name="connsiteY1037" fmla="*/ 1206532 h 1426940"/>
                <a:gd name="connsiteX1038" fmla="*/ 300133 w 2609183"/>
                <a:gd name="connsiteY1038" fmla="*/ 1201578 h 1426940"/>
                <a:gd name="connsiteX1039" fmla="*/ 301466 w 2609183"/>
                <a:gd name="connsiteY1039" fmla="*/ 1190625 h 1426940"/>
                <a:gd name="connsiteX1040" fmla="*/ 301561 w 2609183"/>
                <a:gd name="connsiteY1040" fmla="*/ 1184910 h 1426940"/>
                <a:gd name="connsiteX1041" fmla="*/ 300704 w 2609183"/>
                <a:gd name="connsiteY1041" fmla="*/ 1179481 h 1426940"/>
                <a:gd name="connsiteX1042" fmla="*/ 298990 w 2609183"/>
                <a:gd name="connsiteY1042" fmla="*/ 1175004 h 1426940"/>
                <a:gd name="connsiteX1043" fmla="*/ 296703 w 2609183"/>
                <a:gd name="connsiteY1043" fmla="*/ 1171194 h 1426940"/>
                <a:gd name="connsiteX1044" fmla="*/ 290322 w 2609183"/>
                <a:gd name="connsiteY1044" fmla="*/ 1164812 h 1426940"/>
                <a:gd name="connsiteX1045" fmla="*/ 285559 w 2609183"/>
                <a:gd name="connsiteY1045" fmla="*/ 1155859 h 1426940"/>
                <a:gd name="connsiteX1046" fmla="*/ 277559 w 2609183"/>
                <a:gd name="connsiteY1046" fmla="*/ 1137380 h 1426940"/>
                <a:gd name="connsiteX1047" fmla="*/ 270510 w 2609183"/>
                <a:gd name="connsiteY1047" fmla="*/ 1116520 h 1426940"/>
                <a:gd name="connsiteX1048" fmla="*/ 267462 w 2609183"/>
                <a:gd name="connsiteY1048" fmla="*/ 1113377 h 1426940"/>
                <a:gd name="connsiteX1049" fmla="*/ 261175 w 2609183"/>
                <a:gd name="connsiteY1049" fmla="*/ 1110043 h 1426940"/>
                <a:gd name="connsiteX1050" fmla="*/ 247555 w 2609183"/>
                <a:gd name="connsiteY1050" fmla="*/ 1107377 h 1426940"/>
                <a:gd name="connsiteX1051" fmla="*/ 238506 w 2609183"/>
                <a:gd name="connsiteY1051" fmla="*/ 1104709 h 1426940"/>
                <a:gd name="connsiteX1052" fmla="*/ 234982 w 2609183"/>
                <a:gd name="connsiteY1052" fmla="*/ 1102043 h 1426940"/>
                <a:gd name="connsiteX1053" fmla="*/ 233553 w 2609183"/>
                <a:gd name="connsiteY1053" fmla="*/ 1097375 h 1426940"/>
                <a:gd name="connsiteX1054" fmla="*/ 233553 w 2609183"/>
                <a:gd name="connsiteY1054" fmla="*/ 1092518 h 1426940"/>
                <a:gd name="connsiteX1055" fmla="*/ 234315 w 2609183"/>
                <a:gd name="connsiteY1055" fmla="*/ 1086707 h 1426940"/>
                <a:gd name="connsiteX1056" fmla="*/ 236411 w 2609183"/>
                <a:gd name="connsiteY1056" fmla="*/ 1081754 h 1426940"/>
                <a:gd name="connsiteX1057" fmla="*/ 243554 w 2609183"/>
                <a:gd name="connsiteY1057" fmla="*/ 1077944 h 1426940"/>
                <a:gd name="connsiteX1058" fmla="*/ 259175 w 2609183"/>
                <a:gd name="connsiteY1058" fmla="*/ 1077087 h 1426940"/>
                <a:gd name="connsiteX1059" fmla="*/ 272415 w 2609183"/>
                <a:gd name="connsiteY1059" fmla="*/ 1077468 h 1426940"/>
                <a:gd name="connsiteX1060" fmla="*/ 284512 w 2609183"/>
                <a:gd name="connsiteY1060" fmla="*/ 1086326 h 1426940"/>
                <a:gd name="connsiteX1061" fmla="*/ 288512 w 2609183"/>
                <a:gd name="connsiteY1061" fmla="*/ 1088327 h 1426940"/>
                <a:gd name="connsiteX1062" fmla="*/ 292798 w 2609183"/>
                <a:gd name="connsiteY1062" fmla="*/ 1088898 h 1426940"/>
                <a:gd name="connsiteX1063" fmla="*/ 301276 w 2609183"/>
                <a:gd name="connsiteY1063" fmla="*/ 1086136 h 1426940"/>
                <a:gd name="connsiteX1064" fmla="*/ 305562 w 2609183"/>
                <a:gd name="connsiteY1064" fmla="*/ 1085374 h 1426940"/>
                <a:gd name="connsiteX1065" fmla="*/ 316230 w 2609183"/>
                <a:gd name="connsiteY1065" fmla="*/ 1086231 h 1426940"/>
                <a:gd name="connsiteX1066" fmla="*/ 313087 w 2609183"/>
                <a:gd name="connsiteY1066" fmla="*/ 1082135 h 1426940"/>
                <a:gd name="connsiteX1067" fmla="*/ 308991 w 2609183"/>
                <a:gd name="connsiteY1067" fmla="*/ 1079945 h 1426940"/>
                <a:gd name="connsiteX1068" fmla="*/ 304895 w 2609183"/>
                <a:gd name="connsiteY1068" fmla="*/ 1080040 h 1426940"/>
                <a:gd name="connsiteX1069" fmla="*/ 301276 w 2609183"/>
                <a:gd name="connsiteY1069" fmla="*/ 1078420 h 1426940"/>
                <a:gd name="connsiteX1070" fmla="*/ 295370 w 2609183"/>
                <a:gd name="connsiteY1070" fmla="*/ 1070229 h 1426940"/>
                <a:gd name="connsiteX1071" fmla="*/ 285083 w 2609183"/>
                <a:gd name="connsiteY1071" fmla="*/ 1060990 h 1426940"/>
                <a:gd name="connsiteX1072" fmla="*/ 282702 w 2609183"/>
                <a:gd name="connsiteY1072" fmla="*/ 1057180 h 1426940"/>
                <a:gd name="connsiteX1073" fmla="*/ 282035 w 2609183"/>
                <a:gd name="connsiteY1073" fmla="*/ 1051084 h 1426940"/>
                <a:gd name="connsiteX1074" fmla="*/ 284036 w 2609183"/>
                <a:gd name="connsiteY1074" fmla="*/ 1045845 h 1426940"/>
                <a:gd name="connsiteX1075" fmla="*/ 291275 w 2609183"/>
                <a:gd name="connsiteY1075" fmla="*/ 1040416 h 1426940"/>
                <a:gd name="connsiteX1076" fmla="*/ 297466 w 2609183"/>
                <a:gd name="connsiteY1076" fmla="*/ 1032986 h 1426940"/>
                <a:gd name="connsiteX1077" fmla="*/ 300228 w 2609183"/>
                <a:gd name="connsiteY1077" fmla="*/ 1023175 h 1426940"/>
                <a:gd name="connsiteX1078" fmla="*/ 302800 w 2609183"/>
                <a:gd name="connsiteY1078" fmla="*/ 1018699 h 1426940"/>
                <a:gd name="connsiteX1079" fmla="*/ 308038 w 2609183"/>
                <a:gd name="connsiteY1079" fmla="*/ 1011555 h 1426940"/>
                <a:gd name="connsiteX1080" fmla="*/ 315944 w 2609183"/>
                <a:gd name="connsiteY1080" fmla="*/ 1012888 h 1426940"/>
                <a:gd name="connsiteX1081" fmla="*/ 328326 w 2609183"/>
                <a:gd name="connsiteY1081" fmla="*/ 1007745 h 1426940"/>
                <a:gd name="connsiteX1082" fmla="*/ 348615 w 2609183"/>
                <a:gd name="connsiteY1082" fmla="*/ 1008793 h 1426940"/>
                <a:gd name="connsiteX1083" fmla="*/ 372809 w 2609183"/>
                <a:gd name="connsiteY1083" fmla="*/ 1007269 h 1426940"/>
                <a:gd name="connsiteX1084" fmla="*/ 379571 w 2609183"/>
                <a:gd name="connsiteY1084" fmla="*/ 1007840 h 1426940"/>
                <a:gd name="connsiteX1085" fmla="*/ 395001 w 2609183"/>
                <a:gd name="connsiteY1085" fmla="*/ 1012888 h 1426940"/>
                <a:gd name="connsiteX1086" fmla="*/ 403860 w 2609183"/>
                <a:gd name="connsiteY1086" fmla="*/ 1015079 h 1426940"/>
                <a:gd name="connsiteX1087" fmla="*/ 414623 w 2609183"/>
                <a:gd name="connsiteY1087" fmla="*/ 1016127 h 1426940"/>
                <a:gd name="connsiteX1088" fmla="*/ 422434 w 2609183"/>
                <a:gd name="connsiteY1088" fmla="*/ 1013936 h 1426940"/>
                <a:gd name="connsiteX1089" fmla="*/ 415100 w 2609183"/>
                <a:gd name="connsiteY1089" fmla="*/ 1007078 h 1426940"/>
                <a:gd name="connsiteX1090" fmla="*/ 399193 w 2609183"/>
                <a:gd name="connsiteY1090" fmla="*/ 998887 h 1426940"/>
                <a:gd name="connsiteX1091" fmla="*/ 395097 w 2609183"/>
                <a:gd name="connsiteY1091" fmla="*/ 991934 h 1426940"/>
                <a:gd name="connsiteX1092" fmla="*/ 402336 w 2609183"/>
                <a:gd name="connsiteY1092" fmla="*/ 973074 h 1426940"/>
                <a:gd name="connsiteX1093" fmla="*/ 412242 w 2609183"/>
                <a:gd name="connsiteY1093" fmla="*/ 955738 h 1426940"/>
                <a:gd name="connsiteX1094" fmla="*/ 418243 w 2609183"/>
                <a:gd name="connsiteY1094" fmla="*/ 935069 h 1426940"/>
                <a:gd name="connsiteX1095" fmla="*/ 416528 w 2609183"/>
                <a:gd name="connsiteY1095" fmla="*/ 914495 h 1426940"/>
                <a:gd name="connsiteX1096" fmla="*/ 413671 w 2609183"/>
                <a:gd name="connsiteY1096" fmla="*/ 908875 h 1426940"/>
                <a:gd name="connsiteX1097" fmla="*/ 414623 w 2609183"/>
                <a:gd name="connsiteY1097" fmla="*/ 902112 h 1426940"/>
                <a:gd name="connsiteX1098" fmla="*/ 418052 w 2609183"/>
                <a:gd name="connsiteY1098" fmla="*/ 896493 h 1426940"/>
                <a:gd name="connsiteX1099" fmla="*/ 420528 w 2609183"/>
                <a:gd name="connsiteY1099" fmla="*/ 890778 h 1426940"/>
                <a:gd name="connsiteX1100" fmla="*/ 418433 w 2609183"/>
                <a:gd name="connsiteY1100" fmla="*/ 884015 h 1426940"/>
                <a:gd name="connsiteX1101" fmla="*/ 414051 w 2609183"/>
                <a:gd name="connsiteY1101" fmla="*/ 873347 h 1426940"/>
                <a:gd name="connsiteX1102" fmla="*/ 411766 w 2609183"/>
                <a:gd name="connsiteY1102" fmla="*/ 869918 h 1426940"/>
                <a:gd name="connsiteX1103" fmla="*/ 404146 w 2609183"/>
                <a:gd name="connsiteY1103" fmla="*/ 864108 h 1426940"/>
                <a:gd name="connsiteX1104" fmla="*/ 388906 w 2609183"/>
                <a:gd name="connsiteY1104" fmla="*/ 863918 h 1426940"/>
                <a:gd name="connsiteX1105" fmla="*/ 376428 w 2609183"/>
                <a:gd name="connsiteY1105" fmla="*/ 860774 h 1426940"/>
                <a:gd name="connsiteX1106" fmla="*/ 372427 w 2609183"/>
                <a:gd name="connsiteY1106" fmla="*/ 863251 h 1426940"/>
                <a:gd name="connsiteX1107" fmla="*/ 370141 w 2609183"/>
                <a:gd name="connsiteY1107" fmla="*/ 867156 h 1426940"/>
                <a:gd name="connsiteX1108" fmla="*/ 367284 w 2609183"/>
                <a:gd name="connsiteY1108" fmla="*/ 869728 h 1426940"/>
                <a:gd name="connsiteX1109" fmla="*/ 357568 w 2609183"/>
                <a:gd name="connsiteY1109" fmla="*/ 874871 h 1426940"/>
                <a:gd name="connsiteX1110" fmla="*/ 354330 w 2609183"/>
                <a:gd name="connsiteY1110" fmla="*/ 875919 h 1426940"/>
                <a:gd name="connsiteX1111" fmla="*/ 350996 w 2609183"/>
                <a:gd name="connsiteY1111" fmla="*/ 874871 h 1426940"/>
                <a:gd name="connsiteX1112" fmla="*/ 346234 w 2609183"/>
                <a:gd name="connsiteY1112" fmla="*/ 869061 h 1426940"/>
                <a:gd name="connsiteX1113" fmla="*/ 341947 w 2609183"/>
                <a:gd name="connsiteY1113" fmla="*/ 869728 h 1426940"/>
                <a:gd name="connsiteX1114" fmla="*/ 329089 w 2609183"/>
                <a:gd name="connsiteY1114" fmla="*/ 866108 h 1426940"/>
                <a:gd name="connsiteX1115" fmla="*/ 323088 w 2609183"/>
                <a:gd name="connsiteY1115" fmla="*/ 858202 h 1426940"/>
                <a:gd name="connsiteX1116" fmla="*/ 320802 w 2609183"/>
                <a:gd name="connsiteY1116" fmla="*/ 857059 h 1426940"/>
                <a:gd name="connsiteX1117" fmla="*/ 300038 w 2609183"/>
                <a:gd name="connsiteY1117" fmla="*/ 850773 h 1426940"/>
                <a:gd name="connsiteX1118" fmla="*/ 292798 w 2609183"/>
                <a:gd name="connsiteY1118" fmla="*/ 849535 h 1426940"/>
                <a:gd name="connsiteX1119" fmla="*/ 276320 w 2609183"/>
                <a:gd name="connsiteY1119" fmla="*/ 856012 h 1426940"/>
                <a:gd name="connsiteX1120" fmla="*/ 264319 w 2609183"/>
                <a:gd name="connsiteY1120" fmla="*/ 864394 h 1426940"/>
                <a:gd name="connsiteX1121" fmla="*/ 260890 w 2609183"/>
                <a:gd name="connsiteY1121" fmla="*/ 865632 h 1426940"/>
                <a:gd name="connsiteX1122" fmla="*/ 254698 w 2609183"/>
                <a:gd name="connsiteY1122" fmla="*/ 870871 h 1426940"/>
                <a:gd name="connsiteX1123" fmla="*/ 251174 w 2609183"/>
                <a:gd name="connsiteY1123" fmla="*/ 871728 h 1426940"/>
                <a:gd name="connsiteX1124" fmla="*/ 247555 w 2609183"/>
                <a:gd name="connsiteY1124" fmla="*/ 870871 h 1426940"/>
                <a:gd name="connsiteX1125" fmla="*/ 244221 w 2609183"/>
                <a:gd name="connsiteY1125" fmla="*/ 871156 h 1426940"/>
                <a:gd name="connsiteX1126" fmla="*/ 236982 w 2609183"/>
                <a:gd name="connsiteY1126" fmla="*/ 879062 h 1426940"/>
                <a:gd name="connsiteX1127" fmla="*/ 223838 w 2609183"/>
                <a:gd name="connsiteY1127" fmla="*/ 888302 h 1426940"/>
                <a:gd name="connsiteX1128" fmla="*/ 217265 w 2609183"/>
                <a:gd name="connsiteY1128" fmla="*/ 894016 h 1426940"/>
                <a:gd name="connsiteX1129" fmla="*/ 210026 w 2609183"/>
                <a:gd name="connsiteY1129" fmla="*/ 897636 h 1426940"/>
                <a:gd name="connsiteX1130" fmla="*/ 201930 w 2609183"/>
                <a:gd name="connsiteY1130" fmla="*/ 899922 h 1426940"/>
                <a:gd name="connsiteX1131" fmla="*/ 193738 w 2609183"/>
                <a:gd name="connsiteY1131" fmla="*/ 900303 h 1426940"/>
                <a:gd name="connsiteX1132" fmla="*/ 190691 w 2609183"/>
                <a:gd name="connsiteY1132" fmla="*/ 902303 h 1426940"/>
                <a:gd name="connsiteX1133" fmla="*/ 181260 w 2609183"/>
                <a:gd name="connsiteY1133" fmla="*/ 903065 h 1426940"/>
                <a:gd name="connsiteX1134" fmla="*/ 175546 w 2609183"/>
                <a:gd name="connsiteY1134" fmla="*/ 904780 h 1426940"/>
                <a:gd name="connsiteX1135" fmla="*/ 175260 w 2609183"/>
                <a:gd name="connsiteY1135" fmla="*/ 907923 h 1426940"/>
                <a:gd name="connsiteX1136" fmla="*/ 176403 w 2609183"/>
                <a:gd name="connsiteY1136" fmla="*/ 914876 h 1426940"/>
                <a:gd name="connsiteX1137" fmla="*/ 171545 w 2609183"/>
                <a:gd name="connsiteY1137" fmla="*/ 912400 h 1426940"/>
                <a:gd name="connsiteX1138" fmla="*/ 166401 w 2609183"/>
                <a:gd name="connsiteY1138" fmla="*/ 917162 h 1426940"/>
                <a:gd name="connsiteX1139" fmla="*/ 168116 w 2609183"/>
                <a:gd name="connsiteY1139" fmla="*/ 921639 h 142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</a:cxnLst>
              <a:rect l="l" t="t" r="r" b="b"/>
              <a:pathLst>
                <a:path w="2609183" h="1426940">
                  <a:moveTo>
                    <a:pt x="229171" y="1057180"/>
                  </a:moveTo>
                  <a:lnTo>
                    <a:pt x="226886" y="1059656"/>
                  </a:lnTo>
                  <a:lnTo>
                    <a:pt x="223457" y="1059275"/>
                  </a:lnTo>
                  <a:lnTo>
                    <a:pt x="216979" y="1049750"/>
                  </a:lnTo>
                  <a:lnTo>
                    <a:pt x="218789" y="1039939"/>
                  </a:lnTo>
                  <a:lnTo>
                    <a:pt x="221170" y="1037939"/>
                  </a:lnTo>
                  <a:lnTo>
                    <a:pt x="224314" y="1036606"/>
                  </a:lnTo>
                  <a:lnTo>
                    <a:pt x="224790" y="1038797"/>
                  </a:lnTo>
                  <a:lnTo>
                    <a:pt x="220218" y="1043083"/>
                  </a:lnTo>
                  <a:lnTo>
                    <a:pt x="219837" y="1048607"/>
                  </a:lnTo>
                  <a:lnTo>
                    <a:pt x="223647" y="1054703"/>
                  </a:lnTo>
                  <a:lnTo>
                    <a:pt x="229171" y="1057180"/>
                  </a:lnTo>
                  <a:close/>
                  <a:moveTo>
                    <a:pt x="237268" y="1046512"/>
                  </a:moveTo>
                  <a:lnTo>
                    <a:pt x="235077" y="1047750"/>
                  </a:lnTo>
                  <a:lnTo>
                    <a:pt x="233743" y="1042035"/>
                  </a:lnTo>
                  <a:lnTo>
                    <a:pt x="236220" y="1037177"/>
                  </a:lnTo>
                  <a:lnTo>
                    <a:pt x="239744" y="1036511"/>
                  </a:lnTo>
                  <a:lnTo>
                    <a:pt x="238506" y="1044130"/>
                  </a:lnTo>
                  <a:lnTo>
                    <a:pt x="237268" y="1046512"/>
                  </a:lnTo>
                  <a:close/>
                  <a:moveTo>
                    <a:pt x="389191" y="1006697"/>
                  </a:moveTo>
                  <a:lnTo>
                    <a:pt x="388144" y="1007650"/>
                  </a:lnTo>
                  <a:lnTo>
                    <a:pt x="383857" y="1005173"/>
                  </a:lnTo>
                  <a:lnTo>
                    <a:pt x="381000" y="1000982"/>
                  </a:lnTo>
                  <a:lnTo>
                    <a:pt x="384524" y="996029"/>
                  </a:lnTo>
                  <a:lnTo>
                    <a:pt x="387763" y="996982"/>
                  </a:lnTo>
                  <a:lnTo>
                    <a:pt x="389858" y="1002220"/>
                  </a:lnTo>
                  <a:lnTo>
                    <a:pt x="389191" y="1006697"/>
                  </a:lnTo>
                  <a:close/>
                  <a:moveTo>
                    <a:pt x="168116" y="921639"/>
                  </a:moveTo>
                  <a:lnTo>
                    <a:pt x="165068" y="920591"/>
                  </a:lnTo>
                  <a:lnTo>
                    <a:pt x="150590" y="911923"/>
                  </a:lnTo>
                  <a:lnTo>
                    <a:pt x="138779" y="905827"/>
                  </a:lnTo>
                  <a:lnTo>
                    <a:pt x="128207" y="900398"/>
                  </a:lnTo>
                  <a:lnTo>
                    <a:pt x="126682" y="899350"/>
                  </a:lnTo>
                  <a:lnTo>
                    <a:pt x="123825" y="896684"/>
                  </a:lnTo>
                  <a:lnTo>
                    <a:pt x="121825" y="892587"/>
                  </a:lnTo>
                  <a:lnTo>
                    <a:pt x="121348" y="888016"/>
                  </a:lnTo>
                  <a:lnTo>
                    <a:pt x="122396" y="884682"/>
                  </a:lnTo>
                  <a:lnTo>
                    <a:pt x="124968" y="882586"/>
                  </a:lnTo>
                  <a:lnTo>
                    <a:pt x="127921" y="881729"/>
                  </a:lnTo>
                  <a:lnTo>
                    <a:pt x="130588" y="882491"/>
                  </a:lnTo>
                  <a:lnTo>
                    <a:pt x="133635" y="884491"/>
                  </a:lnTo>
                  <a:lnTo>
                    <a:pt x="138875" y="886968"/>
                  </a:lnTo>
                  <a:lnTo>
                    <a:pt x="145732" y="887444"/>
                  </a:lnTo>
                  <a:lnTo>
                    <a:pt x="150019" y="885539"/>
                  </a:lnTo>
                  <a:lnTo>
                    <a:pt x="150590" y="880967"/>
                  </a:lnTo>
                  <a:lnTo>
                    <a:pt x="142494" y="864108"/>
                  </a:lnTo>
                  <a:lnTo>
                    <a:pt x="134969" y="850392"/>
                  </a:lnTo>
                  <a:lnTo>
                    <a:pt x="127635" y="835247"/>
                  </a:lnTo>
                  <a:lnTo>
                    <a:pt x="124587" y="829627"/>
                  </a:lnTo>
                  <a:lnTo>
                    <a:pt x="115634" y="816864"/>
                  </a:lnTo>
                  <a:lnTo>
                    <a:pt x="106775" y="804196"/>
                  </a:lnTo>
                  <a:lnTo>
                    <a:pt x="99822" y="792956"/>
                  </a:lnTo>
                  <a:lnTo>
                    <a:pt x="96202" y="789432"/>
                  </a:lnTo>
                  <a:lnTo>
                    <a:pt x="84963" y="788003"/>
                  </a:lnTo>
                  <a:lnTo>
                    <a:pt x="63532" y="785241"/>
                  </a:lnTo>
                  <a:lnTo>
                    <a:pt x="55912" y="783907"/>
                  </a:lnTo>
                  <a:lnTo>
                    <a:pt x="49911" y="787241"/>
                  </a:lnTo>
                  <a:lnTo>
                    <a:pt x="43815" y="789908"/>
                  </a:lnTo>
                  <a:lnTo>
                    <a:pt x="38005" y="784955"/>
                  </a:lnTo>
                  <a:lnTo>
                    <a:pt x="33433" y="776954"/>
                  </a:lnTo>
                  <a:lnTo>
                    <a:pt x="31052" y="770191"/>
                  </a:lnTo>
                  <a:lnTo>
                    <a:pt x="32195" y="763238"/>
                  </a:lnTo>
                  <a:lnTo>
                    <a:pt x="32671" y="753047"/>
                  </a:lnTo>
                  <a:lnTo>
                    <a:pt x="29242" y="742950"/>
                  </a:lnTo>
                  <a:lnTo>
                    <a:pt x="25336" y="737902"/>
                  </a:lnTo>
                  <a:lnTo>
                    <a:pt x="15621" y="734187"/>
                  </a:lnTo>
                  <a:lnTo>
                    <a:pt x="3334" y="725614"/>
                  </a:lnTo>
                  <a:lnTo>
                    <a:pt x="0" y="709993"/>
                  </a:lnTo>
                  <a:lnTo>
                    <a:pt x="6001" y="687514"/>
                  </a:lnTo>
                  <a:lnTo>
                    <a:pt x="15621" y="671608"/>
                  </a:lnTo>
                  <a:lnTo>
                    <a:pt x="22670" y="664940"/>
                  </a:lnTo>
                  <a:lnTo>
                    <a:pt x="26003" y="659035"/>
                  </a:lnTo>
                  <a:lnTo>
                    <a:pt x="27051" y="653986"/>
                  </a:lnTo>
                  <a:lnTo>
                    <a:pt x="26194" y="649128"/>
                  </a:lnTo>
                  <a:lnTo>
                    <a:pt x="22098" y="643985"/>
                  </a:lnTo>
                  <a:lnTo>
                    <a:pt x="15621" y="638937"/>
                  </a:lnTo>
                  <a:lnTo>
                    <a:pt x="12382" y="632746"/>
                  </a:lnTo>
                  <a:lnTo>
                    <a:pt x="13716" y="619410"/>
                  </a:lnTo>
                  <a:lnTo>
                    <a:pt x="18002" y="600170"/>
                  </a:lnTo>
                  <a:lnTo>
                    <a:pt x="24575" y="584740"/>
                  </a:lnTo>
                  <a:lnTo>
                    <a:pt x="33338" y="576167"/>
                  </a:lnTo>
                  <a:lnTo>
                    <a:pt x="40957" y="570071"/>
                  </a:lnTo>
                  <a:lnTo>
                    <a:pt x="44005" y="564261"/>
                  </a:lnTo>
                  <a:lnTo>
                    <a:pt x="44101" y="556165"/>
                  </a:lnTo>
                  <a:lnTo>
                    <a:pt x="43910" y="548450"/>
                  </a:lnTo>
                  <a:lnTo>
                    <a:pt x="46006" y="542830"/>
                  </a:lnTo>
                  <a:lnTo>
                    <a:pt x="49149" y="538353"/>
                  </a:lnTo>
                  <a:lnTo>
                    <a:pt x="52578" y="534352"/>
                  </a:lnTo>
                  <a:lnTo>
                    <a:pt x="57341" y="529876"/>
                  </a:lnTo>
                  <a:lnTo>
                    <a:pt x="63532" y="528733"/>
                  </a:lnTo>
                  <a:lnTo>
                    <a:pt x="70295" y="532352"/>
                  </a:lnTo>
                  <a:lnTo>
                    <a:pt x="79534" y="541972"/>
                  </a:lnTo>
                  <a:lnTo>
                    <a:pt x="93059" y="560832"/>
                  </a:lnTo>
                  <a:lnTo>
                    <a:pt x="100775" y="573119"/>
                  </a:lnTo>
                  <a:lnTo>
                    <a:pt x="103537" y="576929"/>
                  </a:lnTo>
                  <a:lnTo>
                    <a:pt x="110585" y="584168"/>
                  </a:lnTo>
                  <a:lnTo>
                    <a:pt x="116967" y="587121"/>
                  </a:lnTo>
                  <a:lnTo>
                    <a:pt x="127635" y="582549"/>
                  </a:lnTo>
                  <a:lnTo>
                    <a:pt x="137826" y="577215"/>
                  </a:lnTo>
                  <a:lnTo>
                    <a:pt x="141065" y="573881"/>
                  </a:lnTo>
                  <a:lnTo>
                    <a:pt x="143160" y="568833"/>
                  </a:lnTo>
                  <a:lnTo>
                    <a:pt x="141541" y="560165"/>
                  </a:lnTo>
                  <a:lnTo>
                    <a:pt x="139446" y="554545"/>
                  </a:lnTo>
                  <a:lnTo>
                    <a:pt x="137160" y="547306"/>
                  </a:lnTo>
                  <a:lnTo>
                    <a:pt x="134017" y="534734"/>
                  </a:lnTo>
                  <a:lnTo>
                    <a:pt x="131826" y="515017"/>
                  </a:lnTo>
                  <a:lnTo>
                    <a:pt x="129254" y="508730"/>
                  </a:lnTo>
                  <a:lnTo>
                    <a:pt x="131159" y="507968"/>
                  </a:lnTo>
                  <a:lnTo>
                    <a:pt x="136207" y="509301"/>
                  </a:lnTo>
                  <a:lnTo>
                    <a:pt x="140970" y="509873"/>
                  </a:lnTo>
                  <a:lnTo>
                    <a:pt x="147733" y="505492"/>
                  </a:lnTo>
                  <a:lnTo>
                    <a:pt x="156972" y="497300"/>
                  </a:lnTo>
                  <a:lnTo>
                    <a:pt x="173927" y="484537"/>
                  </a:lnTo>
                  <a:lnTo>
                    <a:pt x="177546" y="476155"/>
                  </a:lnTo>
                  <a:lnTo>
                    <a:pt x="180404" y="466725"/>
                  </a:lnTo>
                  <a:lnTo>
                    <a:pt x="185166" y="461010"/>
                  </a:lnTo>
                  <a:lnTo>
                    <a:pt x="195929" y="459105"/>
                  </a:lnTo>
                  <a:lnTo>
                    <a:pt x="205930" y="456057"/>
                  </a:lnTo>
                  <a:lnTo>
                    <a:pt x="212979" y="449389"/>
                  </a:lnTo>
                  <a:lnTo>
                    <a:pt x="224028" y="443579"/>
                  </a:lnTo>
                  <a:lnTo>
                    <a:pt x="233172" y="439960"/>
                  </a:lnTo>
                  <a:lnTo>
                    <a:pt x="237172" y="436721"/>
                  </a:lnTo>
                  <a:lnTo>
                    <a:pt x="240030" y="431768"/>
                  </a:lnTo>
                  <a:lnTo>
                    <a:pt x="250412" y="417862"/>
                  </a:lnTo>
                  <a:lnTo>
                    <a:pt x="258603" y="409194"/>
                  </a:lnTo>
                  <a:lnTo>
                    <a:pt x="265747" y="400335"/>
                  </a:lnTo>
                  <a:lnTo>
                    <a:pt x="268224" y="394811"/>
                  </a:lnTo>
                  <a:lnTo>
                    <a:pt x="273844" y="395859"/>
                  </a:lnTo>
                  <a:lnTo>
                    <a:pt x="282511" y="399669"/>
                  </a:lnTo>
                  <a:lnTo>
                    <a:pt x="291846" y="403193"/>
                  </a:lnTo>
                  <a:lnTo>
                    <a:pt x="298704" y="408718"/>
                  </a:lnTo>
                  <a:lnTo>
                    <a:pt x="300038" y="414242"/>
                  </a:lnTo>
                  <a:lnTo>
                    <a:pt x="300704" y="418624"/>
                  </a:lnTo>
                  <a:lnTo>
                    <a:pt x="303466" y="420910"/>
                  </a:lnTo>
                  <a:lnTo>
                    <a:pt x="306800" y="421386"/>
                  </a:lnTo>
                  <a:lnTo>
                    <a:pt x="311753" y="420243"/>
                  </a:lnTo>
                  <a:lnTo>
                    <a:pt x="320421" y="420052"/>
                  </a:lnTo>
                  <a:lnTo>
                    <a:pt x="331089" y="412813"/>
                  </a:lnTo>
                  <a:lnTo>
                    <a:pt x="345948" y="400621"/>
                  </a:lnTo>
                  <a:lnTo>
                    <a:pt x="359569" y="396811"/>
                  </a:lnTo>
                  <a:lnTo>
                    <a:pt x="366713" y="399764"/>
                  </a:lnTo>
                  <a:lnTo>
                    <a:pt x="372618" y="408718"/>
                  </a:lnTo>
                  <a:lnTo>
                    <a:pt x="377285" y="417100"/>
                  </a:lnTo>
                  <a:lnTo>
                    <a:pt x="382143" y="420243"/>
                  </a:lnTo>
                  <a:lnTo>
                    <a:pt x="385096" y="420338"/>
                  </a:lnTo>
                  <a:lnTo>
                    <a:pt x="386239" y="420528"/>
                  </a:lnTo>
                  <a:lnTo>
                    <a:pt x="392144" y="418624"/>
                  </a:lnTo>
                  <a:lnTo>
                    <a:pt x="392620" y="418624"/>
                  </a:lnTo>
                  <a:lnTo>
                    <a:pt x="398050" y="418909"/>
                  </a:lnTo>
                  <a:lnTo>
                    <a:pt x="403384" y="421767"/>
                  </a:lnTo>
                  <a:lnTo>
                    <a:pt x="412052" y="422148"/>
                  </a:lnTo>
                  <a:lnTo>
                    <a:pt x="424148" y="419957"/>
                  </a:lnTo>
                  <a:lnTo>
                    <a:pt x="425386" y="419100"/>
                  </a:lnTo>
                  <a:lnTo>
                    <a:pt x="431292" y="420243"/>
                  </a:lnTo>
                  <a:lnTo>
                    <a:pt x="438341" y="424053"/>
                  </a:lnTo>
                  <a:lnTo>
                    <a:pt x="443865" y="428720"/>
                  </a:lnTo>
                  <a:lnTo>
                    <a:pt x="453676" y="443865"/>
                  </a:lnTo>
                  <a:lnTo>
                    <a:pt x="459295" y="447770"/>
                  </a:lnTo>
                  <a:lnTo>
                    <a:pt x="470916" y="453104"/>
                  </a:lnTo>
                  <a:lnTo>
                    <a:pt x="476345" y="457771"/>
                  </a:lnTo>
                  <a:lnTo>
                    <a:pt x="482632" y="465391"/>
                  </a:lnTo>
                  <a:lnTo>
                    <a:pt x="485870" y="469963"/>
                  </a:lnTo>
                  <a:lnTo>
                    <a:pt x="492728" y="478250"/>
                  </a:lnTo>
                  <a:lnTo>
                    <a:pt x="500634" y="491776"/>
                  </a:lnTo>
                  <a:lnTo>
                    <a:pt x="502063" y="502539"/>
                  </a:lnTo>
                  <a:lnTo>
                    <a:pt x="503872" y="511683"/>
                  </a:lnTo>
                  <a:lnTo>
                    <a:pt x="506825" y="515969"/>
                  </a:lnTo>
                  <a:lnTo>
                    <a:pt x="509207" y="516445"/>
                  </a:lnTo>
                  <a:lnTo>
                    <a:pt x="511873" y="515017"/>
                  </a:lnTo>
                  <a:lnTo>
                    <a:pt x="514445" y="510826"/>
                  </a:lnTo>
                  <a:lnTo>
                    <a:pt x="515302" y="503968"/>
                  </a:lnTo>
                  <a:lnTo>
                    <a:pt x="514541" y="491680"/>
                  </a:lnTo>
                  <a:lnTo>
                    <a:pt x="512540" y="481679"/>
                  </a:lnTo>
                  <a:lnTo>
                    <a:pt x="509873" y="478536"/>
                  </a:lnTo>
                  <a:lnTo>
                    <a:pt x="508635" y="475012"/>
                  </a:lnTo>
                  <a:lnTo>
                    <a:pt x="510350" y="470535"/>
                  </a:lnTo>
                  <a:lnTo>
                    <a:pt x="514826" y="468344"/>
                  </a:lnTo>
                  <a:lnTo>
                    <a:pt x="520255" y="469678"/>
                  </a:lnTo>
                  <a:lnTo>
                    <a:pt x="529304" y="475488"/>
                  </a:lnTo>
                  <a:lnTo>
                    <a:pt x="538734" y="482727"/>
                  </a:lnTo>
                  <a:lnTo>
                    <a:pt x="550259" y="495395"/>
                  </a:lnTo>
                  <a:lnTo>
                    <a:pt x="560927" y="503396"/>
                  </a:lnTo>
                  <a:lnTo>
                    <a:pt x="572452" y="509873"/>
                  </a:lnTo>
                  <a:lnTo>
                    <a:pt x="581692" y="511778"/>
                  </a:lnTo>
                  <a:lnTo>
                    <a:pt x="588836" y="509778"/>
                  </a:lnTo>
                  <a:lnTo>
                    <a:pt x="597313" y="504634"/>
                  </a:lnTo>
                  <a:lnTo>
                    <a:pt x="605028" y="498538"/>
                  </a:lnTo>
                  <a:lnTo>
                    <a:pt x="608552" y="492252"/>
                  </a:lnTo>
                  <a:lnTo>
                    <a:pt x="611028" y="485299"/>
                  </a:lnTo>
                  <a:lnTo>
                    <a:pt x="622745" y="476059"/>
                  </a:lnTo>
                  <a:lnTo>
                    <a:pt x="633317" y="467487"/>
                  </a:lnTo>
                  <a:lnTo>
                    <a:pt x="638175" y="469011"/>
                  </a:lnTo>
                  <a:lnTo>
                    <a:pt x="641604" y="471488"/>
                  </a:lnTo>
                  <a:lnTo>
                    <a:pt x="652463" y="466344"/>
                  </a:lnTo>
                  <a:lnTo>
                    <a:pt x="656272" y="464915"/>
                  </a:lnTo>
                  <a:lnTo>
                    <a:pt x="666655" y="462915"/>
                  </a:lnTo>
                  <a:lnTo>
                    <a:pt x="677418" y="465868"/>
                  </a:lnTo>
                  <a:lnTo>
                    <a:pt x="685991" y="474916"/>
                  </a:lnTo>
                  <a:lnTo>
                    <a:pt x="694277" y="480822"/>
                  </a:lnTo>
                  <a:lnTo>
                    <a:pt x="701707" y="480155"/>
                  </a:lnTo>
                  <a:lnTo>
                    <a:pt x="707803" y="477107"/>
                  </a:lnTo>
                  <a:lnTo>
                    <a:pt x="711898" y="471488"/>
                  </a:lnTo>
                  <a:lnTo>
                    <a:pt x="714947" y="464725"/>
                  </a:lnTo>
                  <a:lnTo>
                    <a:pt x="719042" y="460438"/>
                  </a:lnTo>
                  <a:lnTo>
                    <a:pt x="719709" y="460153"/>
                  </a:lnTo>
                  <a:lnTo>
                    <a:pt x="732949" y="462534"/>
                  </a:lnTo>
                  <a:lnTo>
                    <a:pt x="741236" y="462153"/>
                  </a:lnTo>
                  <a:lnTo>
                    <a:pt x="742093" y="461200"/>
                  </a:lnTo>
                  <a:lnTo>
                    <a:pt x="753047" y="463010"/>
                  </a:lnTo>
                  <a:lnTo>
                    <a:pt x="765048" y="472440"/>
                  </a:lnTo>
                  <a:lnTo>
                    <a:pt x="772573" y="482918"/>
                  </a:lnTo>
                  <a:lnTo>
                    <a:pt x="782193" y="496157"/>
                  </a:lnTo>
                  <a:lnTo>
                    <a:pt x="786669" y="500443"/>
                  </a:lnTo>
                  <a:lnTo>
                    <a:pt x="793147" y="502348"/>
                  </a:lnTo>
                  <a:lnTo>
                    <a:pt x="798195" y="503111"/>
                  </a:lnTo>
                  <a:lnTo>
                    <a:pt x="805053" y="505206"/>
                  </a:lnTo>
                  <a:lnTo>
                    <a:pt x="823055" y="507968"/>
                  </a:lnTo>
                  <a:lnTo>
                    <a:pt x="825818" y="509588"/>
                  </a:lnTo>
                  <a:lnTo>
                    <a:pt x="827627" y="511778"/>
                  </a:lnTo>
                  <a:lnTo>
                    <a:pt x="826008" y="519017"/>
                  </a:lnTo>
                  <a:lnTo>
                    <a:pt x="827627" y="520827"/>
                  </a:lnTo>
                  <a:lnTo>
                    <a:pt x="842200" y="515684"/>
                  </a:lnTo>
                  <a:lnTo>
                    <a:pt x="846201" y="511778"/>
                  </a:lnTo>
                  <a:lnTo>
                    <a:pt x="850963" y="500919"/>
                  </a:lnTo>
                  <a:lnTo>
                    <a:pt x="855345" y="489871"/>
                  </a:lnTo>
                  <a:lnTo>
                    <a:pt x="858488" y="485775"/>
                  </a:lnTo>
                  <a:lnTo>
                    <a:pt x="861917" y="484727"/>
                  </a:lnTo>
                  <a:lnTo>
                    <a:pt x="865346" y="486346"/>
                  </a:lnTo>
                  <a:lnTo>
                    <a:pt x="870109" y="492823"/>
                  </a:lnTo>
                  <a:lnTo>
                    <a:pt x="876681" y="499491"/>
                  </a:lnTo>
                  <a:lnTo>
                    <a:pt x="885444" y="502062"/>
                  </a:lnTo>
                  <a:lnTo>
                    <a:pt x="890778" y="503015"/>
                  </a:lnTo>
                  <a:lnTo>
                    <a:pt x="899065" y="503587"/>
                  </a:lnTo>
                  <a:lnTo>
                    <a:pt x="918591" y="500348"/>
                  </a:lnTo>
                  <a:lnTo>
                    <a:pt x="936784" y="492347"/>
                  </a:lnTo>
                  <a:lnTo>
                    <a:pt x="947261" y="483584"/>
                  </a:lnTo>
                  <a:lnTo>
                    <a:pt x="952024" y="470535"/>
                  </a:lnTo>
                  <a:lnTo>
                    <a:pt x="955072" y="455581"/>
                  </a:lnTo>
                  <a:lnTo>
                    <a:pt x="959739" y="446056"/>
                  </a:lnTo>
                  <a:lnTo>
                    <a:pt x="957834" y="436436"/>
                  </a:lnTo>
                  <a:lnTo>
                    <a:pt x="948594" y="427196"/>
                  </a:lnTo>
                  <a:lnTo>
                    <a:pt x="945547" y="424339"/>
                  </a:lnTo>
                  <a:lnTo>
                    <a:pt x="923258" y="419195"/>
                  </a:lnTo>
                  <a:lnTo>
                    <a:pt x="921829" y="415480"/>
                  </a:lnTo>
                  <a:lnTo>
                    <a:pt x="920591" y="414623"/>
                  </a:lnTo>
                  <a:lnTo>
                    <a:pt x="898588" y="406336"/>
                  </a:lnTo>
                  <a:lnTo>
                    <a:pt x="887920" y="402812"/>
                  </a:lnTo>
                  <a:lnTo>
                    <a:pt x="884968" y="397383"/>
                  </a:lnTo>
                  <a:lnTo>
                    <a:pt x="882968" y="390239"/>
                  </a:lnTo>
                  <a:lnTo>
                    <a:pt x="876109" y="383857"/>
                  </a:lnTo>
                  <a:lnTo>
                    <a:pt x="862489" y="378047"/>
                  </a:lnTo>
                  <a:lnTo>
                    <a:pt x="860107" y="373666"/>
                  </a:lnTo>
                  <a:lnTo>
                    <a:pt x="862393" y="369189"/>
                  </a:lnTo>
                  <a:lnTo>
                    <a:pt x="873157" y="364141"/>
                  </a:lnTo>
                  <a:lnTo>
                    <a:pt x="885444" y="353663"/>
                  </a:lnTo>
                  <a:lnTo>
                    <a:pt x="890207" y="351472"/>
                  </a:lnTo>
                  <a:lnTo>
                    <a:pt x="901160" y="350996"/>
                  </a:lnTo>
                  <a:lnTo>
                    <a:pt x="911257" y="342424"/>
                  </a:lnTo>
                  <a:lnTo>
                    <a:pt x="918305" y="337471"/>
                  </a:lnTo>
                  <a:lnTo>
                    <a:pt x="921925" y="331565"/>
                  </a:lnTo>
                  <a:lnTo>
                    <a:pt x="920972" y="325469"/>
                  </a:lnTo>
                  <a:lnTo>
                    <a:pt x="910780" y="307086"/>
                  </a:lnTo>
                  <a:lnTo>
                    <a:pt x="907828" y="295942"/>
                  </a:lnTo>
                  <a:lnTo>
                    <a:pt x="909638" y="288607"/>
                  </a:lnTo>
                  <a:lnTo>
                    <a:pt x="915448" y="280701"/>
                  </a:lnTo>
                  <a:lnTo>
                    <a:pt x="918686" y="276416"/>
                  </a:lnTo>
                  <a:lnTo>
                    <a:pt x="922687" y="268700"/>
                  </a:lnTo>
                  <a:lnTo>
                    <a:pt x="925259" y="264509"/>
                  </a:lnTo>
                  <a:lnTo>
                    <a:pt x="935545" y="262700"/>
                  </a:lnTo>
                  <a:lnTo>
                    <a:pt x="947928" y="262033"/>
                  </a:lnTo>
                  <a:lnTo>
                    <a:pt x="956500" y="263843"/>
                  </a:lnTo>
                  <a:lnTo>
                    <a:pt x="968407" y="264795"/>
                  </a:lnTo>
                  <a:lnTo>
                    <a:pt x="979170" y="266224"/>
                  </a:lnTo>
                  <a:lnTo>
                    <a:pt x="984695" y="267557"/>
                  </a:lnTo>
                  <a:lnTo>
                    <a:pt x="988695" y="265176"/>
                  </a:lnTo>
                  <a:lnTo>
                    <a:pt x="991648" y="260985"/>
                  </a:lnTo>
                  <a:lnTo>
                    <a:pt x="991552" y="255461"/>
                  </a:lnTo>
                  <a:lnTo>
                    <a:pt x="987266" y="250127"/>
                  </a:lnTo>
                  <a:lnTo>
                    <a:pt x="971359" y="243078"/>
                  </a:lnTo>
                  <a:lnTo>
                    <a:pt x="964597" y="237172"/>
                  </a:lnTo>
                  <a:lnTo>
                    <a:pt x="959168" y="237839"/>
                  </a:lnTo>
                  <a:lnTo>
                    <a:pt x="950214" y="236029"/>
                  </a:lnTo>
                  <a:lnTo>
                    <a:pt x="942213" y="232220"/>
                  </a:lnTo>
                  <a:lnTo>
                    <a:pt x="935069" y="230886"/>
                  </a:lnTo>
                  <a:lnTo>
                    <a:pt x="932688" y="225647"/>
                  </a:lnTo>
                  <a:lnTo>
                    <a:pt x="934212" y="218122"/>
                  </a:lnTo>
                  <a:lnTo>
                    <a:pt x="936974" y="213931"/>
                  </a:lnTo>
                  <a:lnTo>
                    <a:pt x="942213" y="211741"/>
                  </a:lnTo>
                  <a:lnTo>
                    <a:pt x="947928" y="212788"/>
                  </a:lnTo>
                  <a:lnTo>
                    <a:pt x="954214" y="209741"/>
                  </a:lnTo>
                  <a:lnTo>
                    <a:pt x="956024" y="207931"/>
                  </a:lnTo>
                  <a:lnTo>
                    <a:pt x="956500" y="205550"/>
                  </a:lnTo>
                  <a:lnTo>
                    <a:pt x="955548" y="202216"/>
                  </a:lnTo>
                  <a:lnTo>
                    <a:pt x="952691" y="199454"/>
                  </a:lnTo>
                  <a:lnTo>
                    <a:pt x="948500" y="198691"/>
                  </a:lnTo>
                  <a:lnTo>
                    <a:pt x="943832" y="201073"/>
                  </a:lnTo>
                  <a:lnTo>
                    <a:pt x="938117" y="202597"/>
                  </a:lnTo>
                  <a:lnTo>
                    <a:pt x="928592" y="199168"/>
                  </a:lnTo>
                  <a:lnTo>
                    <a:pt x="920972" y="194976"/>
                  </a:lnTo>
                  <a:lnTo>
                    <a:pt x="921353" y="191071"/>
                  </a:lnTo>
                  <a:lnTo>
                    <a:pt x="926973" y="185356"/>
                  </a:lnTo>
                  <a:lnTo>
                    <a:pt x="929544" y="180689"/>
                  </a:lnTo>
                  <a:lnTo>
                    <a:pt x="929544" y="174307"/>
                  </a:lnTo>
                  <a:lnTo>
                    <a:pt x="929544" y="166783"/>
                  </a:lnTo>
                  <a:lnTo>
                    <a:pt x="931450" y="157925"/>
                  </a:lnTo>
                  <a:lnTo>
                    <a:pt x="937070" y="151829"/>
                  </a:lnTo>
                  <a:lnTo>
                    <a:pt x="943642" y="148590"/>
                  </a:lnTo>
                  <a:lnTo>
                    <a:pt x="960596" y="154495"/>
                  </a:lnTo>
                  <a:lnTo>
                    <a:pt x="981742" y="159734"/>
                  </a:lnTo>
                  <a:lnTo>
                    <a:pt x="985457" y="158877"/>
                  </a:lnTo>
                  <a:lnTo>
                    <a:pt x="986504" y="156115"/>
                  </a:lnTo>
                  <a:lnTo>
                    <a:pt x="988886" y="153638"/>
                  </a:lnTo>
                  <a:lnTo>
                    <a:pt x="1018318" y="152495"/>
                  </a:lnTo>
                  <a:lnTo>
                    <a:pt x="1024033" y="149066"/>
                  </a:lnTo>
                  <a:lnTo>
                    <a:pt x="1026890" y="146399"/>
                  </a:lnTo>
                  <a:lnTo>
                    <a:pt x="1055179" y="142494"/>
                  </a:lnTo>
                  <a:lnTo>
                    <a:pt x="1058513" y="138779"/>
                  </a:lnTo>
                  <a:lnTo>
                    <a:pt x="1062704" y="135255"/>
                  </a:lnTo>
                  <a:lnTo>
                    <a:pt x="1069181" y="135350"/>
                  </a:lnTo>
                  <a:lnTo>
                    <a:pt x="1076897" y="133921"/>
                  </a:lnTo>
                  <a:lnTo>
                    <a:pt x="1087755" y="129730"/>
                  </a:lnTo>
                  <a:lnTo>
                    <a:pt x="1095375" y="127349"/>
                  </a:lnTo>
                  <a:lnTo>
                    <a:pt x="1096613" y="127159"/>
                  </a:lnTo>
                  <a:lnTo>
                    <a:pt x="1104709" y="128111"/>
                  </a:lnTo>
                  <a:lnTo>
                    <a:pt x="1114806" y="124777"/>
                  </a:lnTo>
                  <a:lnTo>
                    <a:pt x="1116902" y="123349"/>
                  </a:lnTo>
                  <a:lnTo>
                    <a:pt x="1118521" y="120872"/>
                  </a:lnTo>
                  <a:lnTo>
                    <a:pt x="1127284" y="115919"/>
                  </a:lnTo>
                  <a:lnTo>
                    <a:pt x="1144048" y="111919"/>
                  </a:lnTo>
                  <a:lnTo>
                    <a:pt x="1148143" y="114300"/>
                  </a:lnTo>
                  <a:lnTo>
                    <a:pt x="1156145" y="115443"/>
                  </a:lnTo>
                  <a:lnTo>
                    <a:pt x="1166432" y="113633"/>
                  </a:lnTo>
                  <a:lnTo>
                    <a:pt x="1173956" y="110585"/>
                  </a:lnTo>
                  <a:lnTo>
                    <a:pt x="1178338" y="113633"/>
                  </a:lnTo>
                  <a:lnTo>
                    <a:pt x="1184243" y="116777"/>
                  </a:lnTo>
                  <a:lnTo>
                    <a:pt x="1188720" y="114109"/>
                  </a:lnTo>
                  <a:lnTo>
                    <a:pt x="1190911" y="105632"/>
                  </a:lnTo>
                  <a:lnTo>
                    <a:pt x="1193863" y="97441"/>
                  </a:lnTo>
                  <a:lnTo>
                    <a:pt x="1198816" y="93440"/>
                  </a:lnTo>
                  <a:lnTo>
                    <a:pt x="1202817" y="92011"/>
                  </a:lnTo>
                  <a:lnTo>
                    <a:pt x="1206436" y="88868"/>
                  </a:lnTo>
                  <a:lnTo>
                    <a:pt x="1209199" y="85534"/>
                  </a:lnTo>
                  <a:lnTo>
                    <a:pt x="1223963" y="86106"/>
                  </a:lnTo>
                  <a:lnTo>
                    <a:pt x="1237202" y="77819"/>
                  </a:lnTo>
                  <a:lnTo>
                    <a:pt x="1239774" y="81534"/>
                  </a:lnTo>
                  <a:lnTo>
                    <a:pt x="1256919" y="80676"/>
                  </a:lnTo>
                  <a:lnTo>
                    <a:pt x="1278255" y="75342"/>
                  </a:lnTo>
                  <a:lnTo>
                    <a:pt x="1291018" y="72866"/>
                  </a:lnTo>
                  <a:lnTo>
                    <a:pt x="1313116" y="67246"/>
                  </a:lnTo>
                  <a:lnTo>
                    <a:pt x="1323308" y="62769"/>
                  </a:lnTo>
                  <a:lnTo>
                    <a:pt x="1337882" y="59912"/>
                  </a:lnTo>
                  <a:lnTo>
                    <a:pt x="1351216" y="57912"/>
                  </a:lnTo>
                  <a:lnTo>
                    <a:pt x="1359979" y="50006"/>
                  </a:lnTo>
                  <a:lnTo>
                    <a:pt x="1367028" y="48863"/>
                  </a:lnTo>
                  <a:lnTo>
                    <a:pt x="1375600" y="48196"/>
                  </a:lnTo>
                  <a:lnTo>
                    <a:pt x="1380839" y="46291"/>
                  </a:lnTo>
                  <a:lnTo>
                    <a:pt x="1384268" y="43339"/>
                  </a:lnTo>
                  <a:lnTo>
                    <a:pt x="1386459" y="37814"/>
                  </a:lnTo>
                  <a:lnTo>
                    <a:pt x="1385316" y="30861"/>
                  </a:lnTo>
                  <a:lnTo>
                    <a:pt x="1384078" y="25718"/>
                  </a:lnTo>
                  <a:lnTo>
                    <a:pt x="1390174" y="22860"/>
                  </a:lnTo>
                  <a:lnTo>
                    <a:pt x="1398937" y="22003"/>
                  </a:lnTo>
                  <a:lnTo>
                    <a:pt x="1404461" y="20764"/>
                  </a:lnTo>
                  <a:lnTo>
                    <a:pt x="1416558" y="9144"/>
                  </a:lnTo>
                  <a:lnTo>
                    <a:pt x="1424844" y="3524"/>
                  </a:lnTo>
                  <a:lnTo>
                    <a:pt x="1433513" y="0"/>
                  </a:lnTo>
                  <a:lnTo>
                    <a:pt x="1450753" y="1905"/>
                  </a:lnTo>
                  <a:lnTo>
                    <a:pt x="1466564" y="3715"/>
                  </a:lnTo>
                  <a:lnTo>
                    <a:pt x="1482376" y="9239"/>
                  </a:lnTo>
                  <a:lnTo>
                    <a:pt x="1490758" y="16192"/>
                  </a:lnTo>
                  <a:lnTo>
                    <a:pt x="1497902" y="21431"/>
                  </a:lnTo>
                  <a:lnTo>
                    <a:pt x="1504664" y="23908"/>
                  </a:lnTo>
                  <a:lnTo>
                    <a:pt x="1510760" y="25527"/>
                  </a:lnTo>
                  <a:lnTo>
                    <a:pt x="1517809" y="23146"/>
                  </a:lnTo>
                  <a:lnTo>
                    <a:pt x="1522857" y="20002"/>
                  </a:lnTo>
                  <a:lnTo>
                    <a:pt x="1525810" y="15335"/>
                  </a:lnTo>
                  <a:lnTo>
                    <a:pt x="1530191" y="12097"/>
                  </a:lnTo>
                  <a:lnTo>
                    <a:pt x="1546384" y="9525"/>
                  </a:lnTo>
                  <a:lnTo>
                    <a:pt x="1549718" y="14478"/>
                  </a:lnTo>
                  <a:lnTo>
                    <a:pt x="1557338" y="29432"/>
                  </a:lnTo>
                  <a:lnTo>
                    <a:pt x="1562576" y="49244"/>
                  </a:lnTo>
                  <a:lnTo>
                    <a:pt x="1571244" y="75438"/>
                  </a:lnTo>
                  <a:lnTo>
                    <a:pt x="1575054" y="88202"/>
                  </a:lnTo>
                  <a:lnTo>
                    <a:pt x="1573339" y="94869"/>
                  </a:lnTo>
                  <a:lnTo>
                    <a:pt x="1573339" y="104108"/>
                  </a:lnTo>
                  <a:lnTo>
                    <a:pt x="1572863" y="114109"/>
                  </a:lnTo>
                  <a:lnTo>
                    <a:pt x="1566482" y="125539"/>
                  </a:lnTo>
                  <a:lnTo>
                    <a:pt x="1569053" y="130778"/>
                  </a:lnTo>
                  <a:lnTo>
                    <a:pt x="1584674" y="136684"/>
                  </a:lnTo>
                  <a:lnTo>
                    <a:pt x="1606486" y="134493"/>
                  </a:lnTo>
                  <a:lnTo>
                    <a:pt x="1620012" y="129730"/>
                  </a:lnTo>
                  <a:lnTo>
                    <a:pt x="1627537" y="131540"/>
                  </a:lnTo>
                  <a:lnTo>
                    <a:pt x="1631442" y="128683"/>
                  </a:lnTo>
                  <a:lnTo>
                    <a:pt x="1633918" y="120205"/>
                  </a:lnTo>
                  <a:lnTo>
                    <a:pt x="1639157" y="118396"/>
                  </a:lnTo>
                  <a:lnTo>
                    <a:pt x="1644491" y="124206"/>
                  </a:lnTo>
                  <a:lnTo>
                    <a:pt x="1648301" y="134112"/>
                  </a:lnTo>
                  <a:lnTo>
                    <a:pt x="1652016" y="140494"/>
                  </a:lnTo>
                  <a:lnTo>
                    <a:pt x="1651730" y="148114"/>
                  </a:lnTo>
                  <a:lnTo>
                    <a:pt x="1653159" y="157829"/>
                  </a:lnTo>
                  <a:lnTo>
                    <a:pt x="1655826" y="160306"/>
                  </a:lnTo>
                  <a:lnTo>
                    <a:pt x="1661160" y="156591"/>
                  </a:lnTo>
                  <a:lnTo>
                    <a:pt x="1664779" y="154400"/>
                  </a:lnTo>
                  <a:lnTo>
                    <a:pt x="1665637" y="151447"/>
                  </a:lnTo>
                  <a:lnTo>
                    <a:pt x="1664113" y="147828"/>
                  </a:lnTo>
                  <a:lnTo>
                    <a:pt x="1663351" y="144113"/>
                  </a:lnTo>
                  <a:lnTo>
                    <a:pt x="1664589" y="140684"/>
                  </a:lnTo>
                  <a:lnTo>
                    <a:pt x="1667066" y="139255"/>
                  </a:lnTo>
                  <a:lnTo>
                    <a:pt x="1674686" y="140398"/>
                  </a:lnTo>
                  <a:lnTo>
                    <a:pt x="1685830" y="142208"/>
                  </a:lnTo>
                  <a:lnTo>
                    <a:pt x="1698974" y="156020"/>
                  </a:lnTo>
                  <a:lnTo>
                    <a:pt x="1706023" y="158591"/>
                  </a:lnTo>
                  <a:lnTo>
                    <a:pt x="1708975" y="158782"/>
                  </a:lnTo>
                  <a:lnTo>
                    <a:pt x="1715738" y="158019"/>
                  </a:lnTo>
                  <a:lnTo>
                    <a:pt x="1723739" y="154019"/>
                  </a:lnTo>
                  <a:lnTo>
                    <a:pt x="1729073" y="149066"/>
                  </a:lnTo>
                  <a:lnTo>
                    <a:pt x="1730883" y="146590"/>
                  </a:lnTo>
                  <a:lnTo>
                    <a:pt x="1734026" y="147066"/>
                  </a:lnTo>
                  <a:lnTo>
                    <a:pt x="1736979" y="149352"/>
                  </a:lnTo>
                  <a:lnTo>
                    <a:pt x="1737170" y="154400"/>
                  </a:lnTo>
                  <a:lnTo>
                    <a:pt x="1734788" y="161639"/>
                  </a:lnTo>
                  <a:lnTo>
                    <a:pt x="1726787" y="168307"/>
                  </a:lnTo>
                  <a:lnTo>
                    <a:pt x="1716881" y="174403"/>
                  </a:lnTo>
                  <a:lnTo>
                    <a:pt x="1710881" y="185738"/>
                  </a:lnTo>
                  <a:lnTo>
                    <a:pt x="1709642" y="197453"/>
                  </a:lnTo>
                  <a:lnTo>
                    <a:pt x="1712214" y="203454"/>
                  </a:lnTo>
                  <a:lnTo>
                    <a:pt x="1714500" y="207454"/>
                  </a:lnTo>
                  <a:lnTo>
                    <a:pt x="1715167" y="212979"/>
                  </a:lnTo>
                  <a:lnTo>
                    <a:pt x="1717357" y="213741"/>
                  </a:lnTo>
                  <a:lnTo>
                    <a:pt x="1721453" y="211455"/>
                  </a:lnTo>
                  <a:lnTo>
                    <a:pt x="1732502" y="199834"/>
                  </a:lnTo>
                  <a:lnTo>
                    <a:pt x="1738122" y="196977"/>
                  </a:lnTo>
                  <a:lnTo>
                    <a:pt x="1746313" y="195167"/>
                  </a:lnTo>
                  <a:lnTo>
                    <a:pt x="1759744" y="196119"/>
                  </a:lnTo>
                  <a:lnTo>
                    <a:pt x="1768793" y="199834"/>
                  </a:lnTo>
                  <a:lnTo>
                    <a:pt x="1773174" y="205073"/>
                  </a:lnTo>
                  <a:lnTo>
                    <a:pt x="1777936" y="209455"/>
                  </a:lnTo>
                  <a:lnTo>
                    <a:pt x="1781175" y="207645"/>
                  </a:lnTo>
                  <a:lnTo>
                    <a:pt x="1782889" y="202597"/>
                  </a:lnTo>
                  <a:lnTo>
                    <a:pt x="1782985" y="196882"/>
                  </a:lnTo>
                  <a:lnTo>
                    <a:pt x="1784318" y="192214"/>
                  </a:lnTo>
                  <a:lnTo>
                    <a:pt x="1799082" y="180594"/>
                  </a:lnTo>
                  <a:lnTo>
                    <a:pt x="1808797" y="172878"/>
                  </a:lnTo>
                  <a:lnTo>
                    <a:pt x="1812227" y="172021"/>
                  </a:lnTo>
                  <a:lnTo>
                    <a:pt x="1818799" y="173641"/>
                  </a:lnTo>
                  <a:lnTo>
                    <a:pt x="1822799" y="172784"/>
                  </a:lnTo>
                  <a:lnTo>
                    <a:pt x="1833563" y="165545"/>
                  </a:lnTo>
                  <a:lnTo>
                    <a:pt x="1843659" y="157163"/>
                  </a:lnTo>
                  <a:lnTo>
                    <a:pt x="1844611" y="151543"/>
                  </a:lnTo>
                  <a:lnTo>
                    <a:pt x="1844993" y="146495"/>
                  </a:lnTo>
                  <a:lnTo>
                    <a:pt x="1847469" y="144209"/>
                  </a:lnTo>
                  <a:lnTo>
                    <a:pt x="1861566" y="142399"/>
                  </a:lnTo>
                  <a:lnTo>
                    <a:pt x="1863852" y="141446"/>
                  </a:lnTo>
                  <a:lnTo>
                    <a:pt x="1875854" y="135636"/>
                  </a:lnTo>
                  <a:lnTo>
                    <a:pt x="1892522" y="125730"/>
                  </a:lnTo>
                  <a:lnTo>
                    <a:pt x="1900618" y="119825"/>
                  </a:lnTo>
                  <a:lnTo>
                    <a:pt x="1915382" y="117253"/>
                  </a:lnTo>
                  <a:lnTo>
                    <a:pt x="1918145" y="115538"/>
                  </a:lnTo>
                  <a:lnTo>
                    <a:pt x="1923002" y="111633"/>
                  </a:lnTo>
                  <a:lnTo>
                    <a:pt x="1932241" y="106109"/>
                  </a:lnTo>
                  <a:lnTo>
                    <a:pt x="1937195" y="105537"/>
                  </a:lnTo>
                  <a:lnTo>
                    <a:pt x="1934147" y="118776"/>
                  </a:lnTo>
                  <a:lnTo>
                    <a:pt x="1928622" y="134017"/>
                  </a:lnTo>
                  <a:lnTo>
                    <a:pt x="1925478" y="138113"/>
                  </a:lnTo>
                  <a:lnTo>
                    <a:pt x="1910619" y="137446"/>
                  </a:lnTo>
                  <a:lnTo>
                    <a:pt x="1910619" y="141541"/>
                  </a:lnTo>
                  <a:lnTo>
                    <a:pt x="1912906" y="147923"/>
                  </a:lnTo>
                  <a:lnTo>
                    <a:pt x="1914620" y="151543"/>
                  </a:lnTo>
                  <a:lnTo>
                    <a:pt x="1916430" y="154686"/>
                  </a:lnTo>
                  <a:lnTo>
                    <a:pt x="1920431" y="160211"/>
                  </a:lnTo>
                  <a:lnTo>
                    <a:pt x="1936147" y="173260"/>
                  </a:lnTo>
                  <a:lnTo>
                    <a:pt x="1956149" y="189738"/>
                  </a:lnTo>
                  <a:lnTo>
                    <a:pt x="1977676" y="208216"/>
                  </a:lnTo>
                  <a:lnTo>
                    <a:pt x="1992820" y="221075"/>
                  </a:lnTo>
                  <a:lnTo>
                    <a:pt x="1998821" y="227647"/>
                  </a:lnTo>
                  <a:lnTo>
                    <a:pt x="2002727" y="232886"/>
                  </a:lnTo>
                  <a:lnTo>
                    <a:pt x="2013871" y="251460"/>
                  </a:lnTo>
                  <a:lnTo>
                    <a:pt x="2024443" y="269081"/>
                  </a:lnTo>
                  <a:lnTo>
                    <a:pt x="2042160" y="299847"/>
                  </a:lnTo>
                  <a:lnTo>
                    <a:pt x="2057972" y="329469"/>
                  </a:lnTo>
                  <a:lnTo>
                    <a:pt x="2075307" y="361759"/>
                  </a:lnTo>
                  <a:lnTo>
                    <a:pt x="2085308" y="380429"/>
                  </a:lnTo>
                  <a:lnTo>
                    <a:pt x="2105882" y="419100"/>
                  </a:lnTo>
                  <a:lnTo>
                    <a:pt x="2111311" y="430911"/>
                  </a:lnTo>
                  <a:lnTo>
                    <a:pt x="2121694" y="453200"/>
                  </a:lnTo>
                  <a:lnTo>
                    <a:pt x="2130933" y="474059"/>
                  </a:lnTo>
                  <a:lnTo>
                    <a:pt x="2139029" y="492347"/>
                  </a:lnTo>
                  <a:lnTo>
                    <a:pt x="2144077" y="494062"/>
                  </a:lnTo>
                  <a:lnTo>
                    <a:pt x="2144554" y="489109"/>
                  </a:lnTo>
                  <a:lnTo>
                    <a:pt x="2145411" y="485775"/>
                  </a:lnTo>
                  <a:lnTo>
                    <a:pt x="2148078" y="483870"/>
                  </a:lnTo>
                  <a:lnTo>
                    <a:pt x="2153984" y="478441"/>
                  </a:lnTo>
                  <a:lnTo>
                    <a:pt x="2157222" y="477202"/>
                  </a:lnTo>
                  <a:lnTo>
                    <a:pt x="2161984" y="477774"/>
                  </a:lnTo>
                  <a:lnTo>
                    <a:pt x="2167033" y="475012"/>
                  </a:lnTo>
                  <a:lnTo>
                    <a:pt x="2168843" y="469773"/>
                  </a:lnTo>
                  <a:lnTo>
                    <a:pt x="2167700" y="460057"/>
                  </a:lnTo>
                  <a:lnTo>
                    <a:pt x="2166938" y="455676"/>
                  </a:lnTo>
                  <a:lnTo>
                    <a:pt x="2168652" y="450818"/>
                  </a:lnTo>
                  <a:lnTo>
                    <a:pt x="2171319" y="448913"/>
                  </a:lnTo>
                  <a:lnTo>
                    <a:pt x="2175224" y="447484"/>
                  </a:lnTo>
                  <a:lnTo>
                    <a:pt x="2178653" y="446627"/>
                  </a:lnTo>
                  <a:lnTo>
                    <a:pt x="2181606" y="441198"/>
                  </a:lnTo>
                  <a:lnTo>
                    <a:pt x="2187035" y="439578"/>
                  </a:lnTo>
                  <a:lnTo>
                    <a:pt x="2191988" y="440627"/>
                  </a:lnTo>
                  <a:lnTo>
                    <a:pt x="2196084" y="440817"/>
                  </a:lnTo>
                  <a:lnTo>
                    <a:pt x="2199799" y="444722"/>
                  </a:lnTo>
                  <a:lnTo>
                    <a:pt x="2201799" y="450152"/>
                  </a:lnTo>
                  <a:lnTo>
                    <a:pt x="2205704" y="450628"/>
                  </a:lnTo>
                  <a:lnTo>
                    <a:pt x="2212181" y="450056"/>
                  </a:lnTo>
                  <a:lnTo>
                    <a:pt x="2213038" y="454628"/>
                  </a:lnTo>
                  <a:lnTo>
                    <a:pt x="2211229" y="462153"/>
                  </a:lnTo>
                  <a:lnTo>
                    <a:pt x="2208943" y="467963"/>
                  </a:lnTo>
                  <a:lnTo>
                    <a:pt x="2208562" y="472726"/>
                  </a:lnTo>
                  <a:lnTo>
                    <a:pt x="2211991" y="475012"/>
                  </a:lnTo>
                  <a:lnTo>
                    <a:pt x="2224468" y="472916"/>
                  </a:lnTo>
                  <a:lnTo>
                    <a:pt x="2228850" y="473964"/>
                  </a:lnTo>
                  <a:lnTo>
                    <a:pt x="2230279" y="478727"/>
                  </a:lnTo>
                  <a:lnTo>
                    <a:pt x="2231994" y="482632"/>
                  </a:lnTo>
                  <a:lnTo>
                    <a:pt x="2232946" y="487394"/>
                  </a:lnTo>
                  <a:lnTo>
                    <a:pt x="2231612" y="492728"/>
                  </a:lnTo>
                  <a:lnTo>
                    <a:pt x="2233803" y="495871"/>
                  </a:lnTo>
                  <a:lnTo>
                    <a:pt x="2244566" y="495967"/>
                  </a:lnTo>
                  <a:lnTo>
                    <a:pt x="2252186" y="493395"/>
                  </a:lnTo>
                  <a:lnTo>
                    <a:pt x="2263807" y="493204"/>
                  </a:lnTo>
                  <a:lnTo>
                    <a:pt x="2274379" y="498824"/>
                  </a:lnTo>
                  <a:lnTo>
                    <a:pt x="2281618" y="497967"/>
                  </a:lnTo>
                  <a:lnTo>
                    <a:pt x="2288953" y="495681"/>
                  </a:lnTo>
                  <a:lnTo>
                    <a:pt x="2299716" y="497110"/>
                  </a:lnTo>
                  <a:lnTo>
                    <a:pt x="2307241" y="492728"/>
                  </a:lnTo>
                  <a:lnTo>
                    <a:pt x="2312479" y="487109"/>
                  </a:lnTo>
                  <a:lnTo>
                    <a:pt x="2314099" y="482727"/>
                  </a:lnTo>
                  <a:lnTo>
                    <a:pt x="2316861" y="480346"/>
                  </a:lnTo>
                  <a:lnTo>
                    <a:pt x="2326958" y="480346"/>
                  </a:lnTo>
                  <a:lnTo>
                    <a:pt x="2333339" y="479965"/>
                  </a:lnTo>
                  <a:lnTo>
                    <a:pt x="2338102" y="473487"/>
                  </a:lnTo>
                  <a:lnTo>
                    <a:pt x="2342388" y="470630"/>
                  </a:lnTo>
                  <a:lnTo>
                    <a:pt x="2349722" y="470059"/>
                  </a:lnTo>
                  <a:lnTo>
                    <a:pt x="2355056" y="470059"/>
                  </a:lnTo>
                  <a:lnTo>
                    <a:pt x="2369439" y="476059"/>
                  </a:lnTo>
                  <a:lnTo>
                    <a:pt x="2378107" y="481013"/>
                  </a:lnTo>
                  <a:lnTo>
                    <a:pt x="2387251" y="487966"/>
                  </a:lnTo>
                  <a:lnTo>
                    <a:pt x="2392680" y="492347"/>
                  </a:lnTo>
                  <a:lnTo>
                    <a:pt x="2396395" y="502253"/>
                  </a:lnTo>
                  <a:lnTo>
                    <a:pt x="2402586" y="509492"/>
                  </a:lnTo>
                  <a:lnTo>
                    <a:pt x="2407539" y="518065"/>
                  </a:lnTo>
                  <a:lnTo>
                    <a:pt x="2408682" y="526352"/>
                  </a:lnTo>
                  <a:lnTo>
                    <a:pt x="2412778" y="541306"/>
                  </a:lnTo>
                  <a:lnTo>
                    <a:pt x="2416969" y="546259"/>
                  </a:lnTo>
                  <a:lnTo>
                    <a:pt x="2421922" y="546259"/>
                  </a:lnTo>
                  <a:lnTo>
                    <a:pt x="2428208" y="548259"/>
                  </a:lnTo>
                  <a:lnTo>
                    <a:pt x="2435161" y="549973"/>
                  </a:lnTo>
                  <a:lnTo>
                    <a:pt x="2450020" y="561022"/>
                  </a:lnTo>
                  <a:lnTo>
                    <a:pt x="2455450" y="561308"/>
                  </a:lnTo>
                  <a:lnTo>
                    <a:pt x="2459641" y="563975"/>
                  </a:lnTo>
                  <a:lnTo>
                    <a:pt x="2460308" y="569119"/>
                  </a:lnTo>
                  <a:lnTo>
                    <a:pt x="2458688" y="575024"/>
                  </a:lnTo>
                  <a:lnTo>
                    <a:pt x="2460403" y="580644"/>
                  </a:lnTo>
                  <a:lnTo>
                    <a:pt x="2465261" y="587883"/>
                  </a:lnTo>
                  <a:lnTo>
                    <a:pt x="2469070" y="594836"/>
                  </a:lnTo>
                  <a:lnTo>
                    <a:pt x="2473833" y="603409"/>
                  </a:lnTo>
                  <a:lnTo>
                    <a:pt x="2475262" y="608171"/>
                  </a:lnTo>
                  <a:lnTo>
                    <a:pt x="2479072" y="609791"/>
                  </a:lnTo>
                  <a:lnTo>
                    <a:pt x="2484120" y="607409"/>
                  </a:lnTo>
                  <a:lnTo>
                    <a:pt x="2492311" y="609219"/>
                  </a:lnTo>
                  <a:lnTo>
                    <a:pt x="2516791" y="614077"/>
                  </a:lnTo>
                  <a:lnTo>
                    <a:pt x="2520125" y="614648"/>
                  </a:lnTo>
                  <a:lnTo>
                    <a:pt x="2522791" y="619697"/>
                  </a:lnTo>
                  <a:lnTo>
                    <a:pt x="2526316" y="619316"/>
                  </a:lnTo>
                  <a:lnTo>
                    <a:pt x="2530411" y="619125"/>
                  </a:lnTo>
                  <a:lnTo>
                    <a:pt x="2536031" y="619697"/>
                  </a:lnTo>
                  <a:lnTo>
                    <a:pt x="2539936" y="615029"/>
                  </a:lnTo>
                  <a:lnTo>
                    <a:pt x="2543175" y="611028"/>
                  </a:lnTo>
                  <a:lnTo>
                    <a:pt x="2551176" y="605980"/>
                  </a:lnTo>
                  <a:lnTo>
                    <a:pt x="2557843" y="599122"/>
                  </a:lnTo>
                  <a:lnTo>
                    <a:pt x="2563559" y="593027"/>
                  </a:lnTo>
                  <a:lnTo>
                    <a:pt x="2567654" y="592264"/>
                  </a:lnTo>
                  <a:lnTo>
                    <a:pt x="2571083" y="595027"/>
                  </a:lnTo>
                  <a:lnTo>
                    <a:pt x="2571274" y="600360"/>
                  </a:lnTo>
                  <a:lnTo>
                    <a:pt x="2567083" y="604171"/>
                  </a:lnTo>
                  <a:lnTo>
                    <a:pt x="2563749" y="608838"/>
                  </a:lnTo>
                  <a:lnTo>
                    <a:pt x="2564511" y="613410"/>
                  </a:lnTo>
                  <a:lnTo>
                    <a:pt x="2570226" y="613886"/>
                  </a:lnTo>
                  <a:lnTo>
                    <a:pt x="2576417" y="620839"/>
                  </a:lnTo>
                  <a:lnTo>
                    <a:pt x="2585466" y="637127"/>
                  </a:lnTo>
                  <a:lnTo>
                    <a:pt x="2588514" y="640556"/>
                  </a:lnTo>
                  <a:lnTo>
                    <a:pt x="2592991" y="643700"/>
                  </a:lnTo>
                  <a:lnTo>
                    <a:pt x="2597944" y="645223"/>
                  </a:lnTo>
                  <a:lnTo>
                    <a:pt x="2603469" y="647509"/>
                  </a:lnTo>
                  <a:lnTo>
                    <a:pt x="2607564" y="654177"/>
                  </a:lnTo>
                  <a:lnTo>
                    <a:pt x="2609183" y="660273"/>
                  </a:lnTo>
                  <a:lnTo>
                    <a:pt x="2603278" y="658273"/>
                  </a:lnTo>
                  <a:lnTo>
                    <a:pt x="2591562" y="657892"/>
                  </a:lnTo>
                  <a:lnTo>
                    <a:pt x="2584513" y="659130"/>
                  </a:lnTo>
                  <a:lnTo>
                    <a:pt x="2581180" y="659797"/>
                  </a:lnTo>
                  <a:lnTo>
                    <a:pt x="2576227" y="663797"/>
                  </a:lnTo>
                  <a:lnTo>
                    <a:pt x="2572702" y="667798"/>
                  </a:lnTo>
                  <a:lnTo>
                    <a:pt x="2571083" y="674561"/>
                  </a:lnTo>
                  <a:lnTo>
                    <a:pt x="2572988" y="682180"/>
                  </a:lnTo>
                  <a:lnTo>
                    <a:pt x="2570416" y="698087"/>
                  </a:lnTo>
                  <a:lnTo>
                    <a:pt x="2566988" y="704088"/>
                  </a:lnTo>
                  <a:lnTo>
                    <a:pt x="2559653" y="714375"/>
                  </a:lnTo>
                  <a:lnTo>
                    <a:pt x="2555367" y="716661"/>
                  </a:lnTo>
                  <a:lnTo>
                    <a:pt x="2548318" y="718471"/>
                  </a:lnTo>
                  <a:lnTo>
                    <a:pt x="2541461" y="721519"/>
                  </a:lnTo>
                  <a:lnTo>
                    <a:pt x="2528030" y="724472"/>
                  </a:lnTo>
                  <a:lnTo>
                    <a:pt x="2513457" y="725995"/>
                  </a:lnTo>
                  <a:lnTo>
                    <a:pt x="2508313" y="728186"/>
                  </a:lnTo>
                  <a:lnTo>
                    <a:pt x="2504694" y="735235"/>
                  </a:lnTo>
                  <a:lnTo>
                    <a:pt x="2502122" y="741140"/>
                  </a:lnTo>
                  <a:lnTo>
                    <a:pt x="2500503" y="745617"/>
                  </a:lnTo>
                  <a:lnTo>
                    <a:pt x="2496312" y="760190"/>
                  </a:lnTo>
                  <a:lnTo>
                    <a:pt x="2494026" y="773239"/>
                  </a:lnTo>
                  <a:lnTo>
                    <a:pt x="2496312" y="789337"/>
                  </a:lnTo>
                  <a:lnTo>
                    <a:pt x="2498027" y="807244"/>
                  </a:lnTo>
                  <a:lnTo>
                    <a:pt x="2497931" y="813340"/>
                  </a:lnTo>
                  <a:lnTo>
                    <a:pt x="2501456" y="822484"/>
                  </a:lnTo>
                  <a:lnTo>
                    <a:pt x="2503265" y="828008"/>
                  </a:lnTo>
                  <a:lnTo>
                    <a:pt x="2502408" y="835914"/>
                  </a:lnTo>
                  <a:lnTo>
                    <a:pt x="2497360" y="842200"/>
                  </a:lnTo>
                  <a:lnTo>
                    <a:pt x="2494312" y="850392"/>
                  </a:lnTo>
                  <a:lnTo>
                    <a:pt x="2491359" y="853916"/>
                  </a:lnTo>
                  <a:lnTo>
                    <a:pt x="2483072" y="855440"/>
                  </a:lnTo>
                  <a:lnTo>
                    <a:pt x="2475262" y="856488"/>
                  </a:lnTo>
                  <a:lnTo>
                    <a:pt x="2467451" y="863536"/>
                  </a:lnTo>
                  <a:lnTo>
                    <a:pt x="2461070" y="868394"/>
                  </a:lnTo>
                  <a:lnTo>
                    <a:pt x="2451259" y="874586"/>
                  </a:lnTo>
                  <a:lnTo>
                    <a:pt x="2446591" y="875729"/>
                  </a:lnTo>
                  <a:lnTo>
                    <a:pt x="2444020" y="872585"/>
                  </a:lnTo>
                  <a:lnTo>
                    <a:pt x="2442305" y="865537"/>
                  </a:lnTo>
                  <a:lnTo>
                    <a:pt x="2438972" y="862489"/>
                  </a:lnTo>
                  <a:lnTo>
                    <a:pt x="2434209" y="862203"/>
                  </a:lnTo>
                  <a:lnTo>
                    <a:pt x="2430399" y="862108"/>
                  </a:lnTo>
                  <a:lnTo>
                    <a:pt x="2417921" y="860203"/>
                  </a:lnTo>
                  <a:lnTo>
                    <a:pt x="2410016" y="860393"/>
                  </a:lnTo>
                  <a:lnTo>
                    <a:pt x="2404015" y="861917"/>
                  </a:lnTo>
                  <a:lnTo>
                    <a:pt x="2397252" y="862679"/>
                  </a:lnTo>
                  <a:lnTo>
                    <a:pt x="2385536" y="860107"/>
                  </a:lnTo>
                  <a:lnTo>
                    <a:pt x="2377916" y="857917"/>
                  </a:lnTo>
                  <a:lnTo>
                    <a:pt x="2372773" y="855821"/>
                  </a:lnTo>
                  <a:lnTo>
                    <a:pt x="2360581" y="849630"/>
                  </a:lnTo>
                  <a:lnTo>
                    <a:pt x="2344484" y="842296"/>
                  </a:lnTo>
                  <a:lnTo>
                    <a:pt x="2337911" y="840200"/>
                  </a:lnTo>
                  <a:lnTo>
                    <a:pt x="2334006" y="842391"/>
                  </a:lnTo>
                  <a:lnTo>
                    <a:pt x="2333434" y="846582"/>
                  </a:lnTo>
                  <a:lnTo>
                    <a:pt x="2332387" y="856679"/>
                  </a:lnTo>
                  <a:lnTo>
                    <a:pt x="2330577" y="863060"/>
                  </a:lnTo>
                  <a:lnTo>
                    <a:pt x="2319338" y="894969"/>
                  </a:lnTo>
                  <a:lnTo>
                    <a:pt x="2312385" y="917067"/>
                  </a:lnTo>
                  <a:lnTo>
                    <a:pt x="2303621" y="938117"/>
                  </a:lnTo>
                  <a:lnTo>
                    <a:pt x="2300859" y="952214"/>
                  </a:lnTo>
                  <a:lnTo>
                    <a:pt x="2295620" y="970026"/>
                  </a:lnTo>
                  <a:lnTo>
                    <a:pt x="2290382" y="982980"/>
                  </a:lnTo>
                  <a:lnTo>
                    <a:pt x="2288286" y="989933"/>
                  </a:lnTo>
                  <a:lnTo>
                    <a:pt x="2288095" y="992791"/>
                  </a:lnTo>
                  <a:lnTo>
                    <a:pt x="2288953" y="996791"/>
                  </a:lnTo>
                  <a:lnTo>
                    <a:pt x="2297049" y="1001173"/>
                  </a:lnTo>
                  <a:lnTo>
                    <a:pt x="2305431" y="1003840"/>
                  </a:lnTo>
                  <a:lnTo>
                    <a:pt x="2307241" y="1005554"/>
                  </a:lnTo>
                  <a:lnTo>
                    <a:pt x="2308194" y="1010031"/>
                  </a:lnTo>
                  <a:lnTo>
                    <a:pt x="2307908" y="1017461"/>
                  </a:lnTo>
                  <a:lnTo>
                    <a:pt x="2306288" y="1024414"/>
                  </a:lnTo>
                  <a:lnTo>
                    <a:pt x="2303907" y="1029938"/>
                  </a:lnTo>
                  <a:lnTo>
                    <a:pt x="2301526" y="1032700"/>
                  </a:lnTo>
                  <a:lnTo>
                    <a:pt x="2298763" y="1032796"/>
                  </a:lnTo>
                  <a:lnTo>
                    <a:pt x="2293525" y="1029272"/>
                  </a:lnTo>
                  <a:lnTo>
                    <a:pt x="2288762" y="1025366"/>
                  </a:lnTo>
                  <a:lnTo>
                    <a:pt x="2285143" y="1024128"/>
                  </a:lnTo>
                  <a:lnTo>
                    <a:pt x="2275904" y="1026414"/>
                  </a:lnTo>
                  <a:lnTo>
                    <a:pt x="2267331" y="1029367"/>
                  </a:lnTo>
                  <a:lnTo>
                    <a:pt x="2264569" y="1029462"/>
                  </a:lnTo>
                  <a:lnTo>
                    <a:pt x="2259616" y="1027557"/>
                  </a:lnTo>
                  <a:lnTo>
                    <a:pt x="2254568" y="1023556"/>
                  </a:lnTo>
                  <a:lnTo>
                    <a:pt x="2252567" y="1015841"/>
                  </a:lnTo>
                  <a:lnTo>
                    <a:pt x="2248376" y="1012317"/>
                  </a:lnTo>
                  <a:lnTo>
                    <a:pt x="2242566" y="1015841"/>
                  </a:lnTo>
                  <a:lnTo>
                    <a:pt x="2225421" y="1021747"/>
                  </a:lnTo>
                  <a:lnTo>
                    <a:pt x="2206561" y="1028700"/>
                  </a:lnTo>
                  <a:lnTo>
                    <a:pt x="2194560" y="1032320"/>
                  </a:lnTo>
                  <a:lnTo>
                    <a:pt x="2189893" y="1031748"/>
                  </a:lnTo>
                  <a:lnTo>
                    <a:pt x="2180558" y="1032605"/>
                  </a:lnTo>
                  <a:lnTo>
                    <a:pt x="2172557" y="1034510"/>
                  </a:lnTo>
                  <a:lnTo>
                    <a:pt x="2166461" y="1037272"/>
                  </a:lnTo>
                  <a:lnTo>
                    <a:pt x="2154555" y="1040987"/>
                  </a:lnTo>
                  <a:lnTo>
                    <a:pt x="2143697" y="1043464"/>
                  </a:lnTo>
                  <a:lnTo>
                    <a:pt x="2136744" y="1049084"/>
                  </a:lnTo>
                  <a:lnTo>
                    <a:pt x="2131695" y="1054512"/>
                  </a:lnTo>
                  <a:lnTo>
                    <a:pt x="2131886" y="1056608"/>
                  </a:lnTo>
                  <a:lnTo>
                    <a:pt x="2135505" y="1059847"/>
                  </a:lnTo>
                  <a:lnTo>
                    <a:pt x="2139696" y="1062323"/>
                  </a:lnTo>
                  <a:lnTo>
                    <a:pt x="2148078" y="1061752"/>
                  </a:lnTo>
                  <a:lnTo>
                    <a:pt x="2156270" y="1061371"/>
                  </a:lnTo>
                  <a:lnTo>
                    <a:pt x="2163032" y="1064800"/>
                  </a:lnTo>
                  <a:lnTo>
                    <a:pt x="2169128" y="1066895"/>
                  </a:lnTo>
                  <a:lnTo>
                    <a:pt x="2170747" y="1069753"/>
                  </a:lnTo>
                  <a:lnTo>
                    <a:pt x="2169128" y="1072515"/>
                  </a:lnTo>
                  <a:lnTo>
                    <a:pt x="2165604" y="1073182"/>
                  </a:lnTo>
                  <a:lnTo>
                    <a:pt x="2164366" y="1075087"/>
                  </a:lnTo>
                  <a:lnTo>
                    <a:pt x="2164937" y="1077659"/>
                  </a:lnTo>
                  <a:lnTo>
                    <a:pt x="2162651" y="1084421"/>
                  </a:lnTo>
                  <a:lnTo>
                    <a:pt x="2161413" y="1094518"/>
                  </a:lnTo>
                  <a:lnTo>
                    <a:pt x="2162651" y="1104614"/>
                  </a:lnTo>
                  <a:lnTo>
                    <a:pt x="2163318" y="1113758"/>
                  </a:lnTo>
                  <a:lnTo>
                    <a:pt x="2162937" y="1118425"/>
                  </a:lnTo>
                  <a:lnTo>
                    <a:pt x="2162651" y="1124998"/>
                  </a:lnTo>
                  <a:lnTo>
                    <a:pt x="2165223" y="1129475"/>
                  </a:lnTo>
                  <a:lnTo>
                    <a:pt x="2167509" y="1137952"/>
                  </a:lnTo>
                  <a:lnTo>
                    <a:pt x="2171700" y="1143286"/>
                  </a:lnTo>
                  <a:lnTo>
                    <a:pt x="2177891" y="1161574"/>
                  </a:lnTo>
                  <a:lnTo>
                    <a:pt x="2181606" y="1172242"/>
                  </a:lnTo>
                  <a:lnTo>
                    <a:pt x="2185035" y="1184338"/>
                  </a:lnTo>
                  <a:lnTo>
                    <a:pt x="2182559" y="1190911"/>
                  </a:lnTo>
                  <a:lnTo>
                    <a:pt x="2182654" y="1194625"/>
                  </a:lnTo>
                  <a:lnTo>
                    <a:pt x="2186654" y="1197769"/>
                  </a:lnTo>
                  <a:lnTo>
                    <a:pt x="2188369" y="1203960"/>
                  </a:lnTo>
                  <a:lnTo>
                    <a:pt x="2190274" y="1207675"/>
                  </a:lnTo>
                  <a:lnTo>
                    <a:pt x="2189703" y="1211389"/>
                  </a:lnTo>
                  <a:lnTo>
                    <a:pt x="2188083" y="1212818"/>
                  </a:lnTo>
                  <a:lnTo>
                    <a:pt x="2179415" y="1210627"/>
                  </a:lnTo>
                  <a:lnTo>
                    <a:pt x="2172367" y="1214342"/>
                  </a:lnTo>
                  <a:lnTo>
                    <a:pt x="2164937" y="1218057"/>
                  </a:lnTo>
                  <a:lnTo>
                    <a:pt x="2163890" y="1220057"/>
                  </a:lnTo>
                  <a:lnTo>
                    <a:pt x="2163699" y="1222248"/>
                  </a:lnTo>
                  <a:lnTo>
                    <a:pt x="2164461" y="1224153"/>
                  </a:lnTo>
                  <a:lnTo>
                    <a:pt x="2168747" y="1227487"/>
                  </a:lnTo>
                  <a:lnTo>
                    <a:pt x="2174748" y="1229582"/>
                  </a:lnTo>
                  <a:lnTo>
                    <a:pt x="2174462" y="1232821"/>
                  </a:lnTo>
                  <a:lnTo>
                    <a:pt x="2167033" y="1234440"/>
                  </a:lnTo>
                  <a:lnTo>
                    <a:pt x="2155888" y="1239488"/>
                  </a:lnTo>
                  <a:lnTo>
                    <a:pt x="2152841" y="1245012"/>
                  </a:lnTo>
                  <a:lnTo>
                    <a:pt x="2150460" y="1251013"/>
                  </a:lnTo>
                  <a:lnTo>
                    <a:pt x="2150269" y="1254443"/>
                  </a:lnTo>
                  <a:lnTo>
                    <a:pt x="2151412" y="1263777"/>
                  </a:lnTo>
                  <a:lnTo>
                    <a:pt x="2153126" y="1274064"/>
                  </a:lnTo>
                  <a:lnTo>
                    <a:pt x="2156270" y="1284922"/>
                  </a:lnTo>
                  <a:lnTo>
                    <a:pt x="2156460" y="1288256"/>
                  </a:lnTo>
                  <a:lnTo>
                    <a:pt x="2154841" y="1290638"/>
                  </a:lnTo>
                  <a:lnTo>
                    <a:pt x="2153317" y="1292161"/>
                  </a:lnTo>
                  <a:lnTo>
                    <a:pt x="2144459" y="1282446"/>
                  </a:lnTo>
                  <a:lnTo>
                    <a:pt x="2134838" y="1272921"/>
                  </a:lnTo>
                  <a:lnTo>
                    <a:pt x="2127313" y="1270730"/>
                  </a:lnTo>
                  <a:lnTo>
                    <a:pt x="2114169" y="1269111"/>
                  </a:lnTo>
                  <a:lnTo>
                    <a:pt x="2107216" y="1269016"/>
                  </a:lnTo>
                  <a:lnTo>
                    <a:pt x="2103215" y="1266825"/>
                  </a:lnTo>
                  <a:lnTo>
                    <a:pt x="2099405" y="1261300"/>
                  </a:lnTo>
                  <a:lnTo>
                    <a:pt x="2094738" y="1256252"/>
                  </a:lnTo>
                  <a:lnTo>
                    <a:pt x="2088832" y="1250918"/>
                  </a:lnTo>
                  <a:lnTo>
                    <a:pt x="2086356" y="1242822"/>
                  </a:lnTo>
                  <a:lnTo>
                    <a:pt x="2083975" y="1241393"/>
                  </a:lnTo>
                  <a:lnTo>
                    <a:pt x="2079688" y="1242441"/>
                  </a:lnTo>
                  <a:lnTo>
                    <a:pt x="2072450" y="1242155"/>
                  </a:lnTo>
                  <a:lnTo>
                    <a:pt x="2068449" y="1241488"/>
                  </a:lnTo>
                  <a:lnTo>
                    <a:pt x="2062448" y="1240060"/>
                  </a:lnTo>
                  <a:lnTo>
                    <a:pt x="2052923" y="1236726"/>
                  </a:lnTo>
                  <a:lnTo>
                    <a:pt x="2045303" y="1233678"/>
                  </a:lnTo>
                  <a:lnTo>
                    <a:pt x="2035778" y="1233011"/>
                  </a:lnTo>
                  <a:lnTo>
                    <a:pt x="2030349" y="1233678"/>
                  </a:lnTo>
                  <a:lnTo>
                    <a:pt x="2013204" y="1234250"/>
                  </a:lnTo>
                  <a:lnTo>
                    <a:pt x="1999012" y="1231011"/>
                  </a:lnTo>
                  <a:lnTo>
                    <a:pt x="1987486" y="1230344"/>
                  </a:lnTo>
                  <a:lnTo>
                    <a:pt x="1980438" y="1230535"/>
                  </a:lnTo>
                  <a:lnTo>
                    <a:pt x="1977104" y="1230153"/>
                  </a:lnTo>
                  <a:lnTo>
                    <a:pt x="1971294" y="1230153"/>
                  </a:lnTo>
                  <a:lnTo>
                    <a:pt x="1962722" y="1229487"/>
                  </a:lnTo>
                  <a:lnTo>
                    <a:pt x="1951291" y="1224343"/>
                  </a:lnTo>
                  <a:lnTo>
                    <a:pt x="1946910" y="1224153"/>
                  </a:lnTo>
                  <a:lnTo>
                    <a:pt x="1944052" y="1224343"/>
                  </a:lnTo>
                  <a:lnTo>
                    <a:pt x="1925002" y="1228058"/>
                  </a:lnTo>
                  <a:lnTo>
                    <a:pt x="1916144" y="1228916"/>
                  </a:lnTo>
                  <a:lnTo>
                    <a:pt x="1897570" y="1228439"/>
                  </a:lnTo>
                  <a:lnTo>
                    <a:pt x="1879187" y="1228058"/>
                  </a:lnTo>
                  <a:lnTo>
                    <a:pt x="1873282" y="1227296"/>
                  </a:lnTo>
                  <a:lnTo>
                    <a:pt x="1870043" y="1227677"/>
                  </a:lnTo>
                  <a:lnTo>
                    <a:pt x="1863185" y="1236631"/>
                  </a:lnTo>
                  <a:lnTo>
                    <a:pt x="1860232" y="1237964"/>
                  </a:lnTo>
                  <a:lnTo>
                    <a:pt x="1842897" y="1236059"/>
                  </a:lnTo>
                  <a:lnTo>
                    <a:pt x="1822513" y="1230153"/>
                  </a:lnTo>
                  <a:lnTo>
                    <a:pt x="1807750" y="1223772"/>
                  </a:lnTo>
                  <a:lnTo>
                    <a:pt x="1795272" y="1216914"/>
                  </a:lnTo>
                  <a:lnTo>
                    <a:pt x="1778698" y="1206151"/>
                  </a:lnTo>
                  <a:lnTo>
                    <a:pt x="1768793" y="1200817"/>
                  </a:lnTo>
                  <a:lnTo>
                    <a:pt x="1767364" y="1203865"/>
                  </a:lnTo>
                  <a:lnTo>
                    <a:pt x="1764697" y="1204817"/>
                  </a:lnTo>
                  <a:lnTo>
                    <a:pt x="1760887" y="1205293"/>
                  </a:lnTo>
                  <a:lnTo>
                    <a:pt x="1752124" y="1204722"/>
                  </a:lnTo>
                  <a:lnTo>
                    <a:pt x="1748123" y="1210247"/>
                  </a:lnTo>
                  <a:lnTo>
                    <a:pt x="1737360" y="1214152"/>
                  </a:lnTo>
                  <a:lnTo>
                    <a:pt x="1730502" y="1217676"/>
                  </a:lnTo>
                  <a:lnTo>
                    <a:pt x="1726978" y="1221581"/>
                  </a:lnTo>
                  <a:lnTo>
                    <a:pt x="1720119" y="1247680"/>
                  </a:lnTo>
                  <a:lnTo>
                    <a:pt x="1718310" y="1257205"/>
                  </a:lnTo>
                  <a:lnTo>
                    <a:pt x="1722882" y="1273207"/>
                  </a:lnTo>
                  <a:lnTo>
                    <a:pt x="1717643" y="1272350"/>
                  </a:lnTo>
                  <a:lnTo>
                    <a:pt x="1711547" y="1268253"/>
                  </a:lnTo>
                  <a:lnTo>
                    <a:pt x="1709452" y="1265015"/>
                  </a:lnTo>
                  <a:lnTo>
                    <a:pt x="1703546" y="1263015"/>
                  </a:lnTo>
                  <a:lnTo>
                    <a:pt x="1682019" y="1260062"/>
                  </a:lnTo>
                  <a:lnTo>
                    <a:pt x="1678019" y="1256347"/>
                  </a:lnTo>
                  <a:lnTo>
                    <a:pt x="1675447" y="1253394"/>
                  </a:lnTo>
                  <a:lnTo>
                    <a:pt x="1669923" y="1251395"/>
                  </a:lnTo>
                  <a:lnTo>
                    <a:pt x="1662017" y="1249870"/>
                  </a:lnTo>
                  <a:lnTo>
                    <a:pt x="1644872" y="1242917"/>
                  </a:lnTo>
                  <a:lnTo>
                    <a:pt x="1637538" y="1242727"/>
                  </a:lnTo>
                  <a:lnTo>
                    <a:pt x="1615440" y="1237297"/>
                  </a:lnTo>
                  <a:lnTo>
                    <a:pt x="1611820" y="1237393"/>
                  </a:lnTo>
                  <a:lnTo>
                    <a:pt x="1610201" y="1237583"/>
                  </a:lnTo>
                  <a:lnTo>
                    <a:pt x="1601628" y="1241107"/>
                  </a:lnTo>
                  <a:lnTo>
                    <a:pt x="1596104" y="1242155"/>
                  </a:lnTo>
                  <a:lnTo>
                    <a:pt x="1590199" y="1240727"/>
                  </a:lnTo>
                  <a:lnTo>
                    <a:pt x="1579531" y="1245108"/>
                  </a:lnTo>
                  <a:lnTo>
                    <a:pt x="1573816" y="1250823"/>
                  </a:lnTo>
                  <a:lnTo>
                    <a:pt x="1569148" y="1257872"/>
                  </a:lnTo>
                  <a:lnTo>
                    <a:pt x="1564577" y="1262253"/>
                  </a:lnTo>
                  <a:lnTo>
                    <a:pt x="1563243" y="1268920"/>
                  </a:lnTo>
                  <a:lnTo>
                    <a:pt x="1560100" y="1272350"/>
                  </a:lnTo>
                  <a:lnTo>
                    <a:pt x="1556290" y="1279207"/>
                  </a:lnTo>
                  <a:lnTo>
                    <a:pt x="1556290" y="1283208"/>
                  </a:lnTo>
                  <a:lnTo>
                    <a:pt x="1559719" y="1287113"/>
                  </a:lnTo>
                  <a:lnTo>
                    <a:pt x="1554194" y="1290638"/>
                  </a:lnTo>
                  <a:lnTo>
                    <a:pt x="1548003" y="1291781"/>
                  </a:lnTo>
                  <a:lnTo>
                    <a:pt x="1544860" y="1293971"/>
                  </a:lnTo>
                  <a:lnTo>
                    <a:pt x="1541526" y="1299305"/>
                  </a:lnTo>
                  <a:lnTo>
                    <a:pt x="1538383" y="1303782"/>
                  </a:lnTo>
                  <a:lnTo>
                    <a:pt x="1536478" y="1305401"/>
                  </a:lnTo>
                  <a:lnTo>
                    <a:pt x="1533620" y="1305116"/>
                  </a:lnTo>
                  <a:lnTo>
                    <a:pt x="1530382" y="1301591"/>
                  </a:lnTo>
                  <a:lnTo>
                    <a:pt x="1525714" y="1301782"/>
                  </a:lnTo>
                  <a:lnTo>
                    <a:pt x="1520094" y="1306163"/>
                  </a:lnTo>
                  <a:lnTo>
                    <a:pt x="1513522" y="1313212"/>
                  </a:lnTo>
                  <a:lnTo>
                    <a:pt x="1505141" y="1323975"/>
                  </a:lnTo>
                  <a:lnTo>
                    <a:pt x="1496473" y="1329690"/>
                  </a:lnTo>
                  <a:lnTo>
                    <a:pt x="1485424" y="1334548"/>
                  </a:lnTo>
                  <a:lnTo>
                    <a:pt x="1477518" y="1336643"/>
                  </a:lnTo>
                  <a:lnTo>
                    <a:pt x="1471136" y="1340358"/>
                  </a:lnTo>
                  <a:lnTo>
                    <a:pt x="1460659" y="1347788"/>
                  </a:lnTo>
                  <a:lnTo>
                    <a:pt x="1458563" y="1352169"/>
                  </a:lnTo>
                  <a:lnTo>
                    <a:pt x="1450943" y="1354741"/>
                  </a:lnTo>
                  <a:lnTo>
                    <a:pt x="1444752" y="1357789"/>
                  </a:lnTo>
                  <a:lnTo>
                    <a:pt x="1439132" y="1362742"/>
                  </a:lnTo>
                  <a:lnTo>
                    <a:pt x="1437704" y="1371505"/>
                  </a:lnTo>
                  <a:lnTo>
                    <a:pt x="1434084" y="1376458"/>
                  </a:lnTo>
                  <a:lnTo>
                    <a:pt x="1425416" y="1383411"/>
                  </a:lnTo>
                  <a:lnTo>
                    <a:pt x="1418082" y="1390364"/>
                  </a:lnTo>
                  <a:lnTo>
                    <a:pt x="1413320" y="1397127"/>
                  </a:lnTo>
                  <a:lnTo>
                    <a:pt x="1408271" y="1404366"/>
                  </a:lnTo>
                  <a:lnTo>
                    <a:pt x="1406747" y="1408271"/>
                  </a:lnTo>
                  <a:lnTo>
                    <a:pt x="1406557" y="1413700"/>
                  </a:lnTo>
                  <a:lnTo>
                    <a:pt x="1408938" y="1418272"/>
                  </a:lnTo>
                  <a:lnTo>
                    <a:pt x="1409319" y="1422559"/>
                  </a:lnTo>
                  <a:lnTo>
                    <a:pt x="1407604" y="1425702"/>
                  </a:lnTo>
                  <a:lnTo>
                    <a:pt x="1402652" y="1426940"/>
                  </a:lnTo>
                  <a:lnTo>
                    <a:pt x="1397508" y="1425987"/>
                  </a:lnTo>
                  <a:lnTo>
                    <a:pt x="1389602" y="1422940"/>
                  </a:lnTo>
                  <a:lnTo>
                    <a:pt x="1381125" y="1417415"/>
                  </a:lnTo>
                  <a:lnTo>
                    <a:pt x="1378077" y="1414653"/>
                  </a:lnTo>
                  <a:lnTo>
                    <a:pt x="1373886" y="1409986"/>
                  </a:lnTo>
                  <a:lnTo>
                    <a:pt x="1374553" y="1405700"/>
                  </a:lnTo>
                  <a:lnTo>
                    <a:pt x="1376648" y="1397222"/>
                  </a:lnTo>
                  <a:lnTo>
                    <a:pt x="1378077" y="1391412"/>
                  </a:lnTo>
                  <a:lnTo>
                    <a:pt x="1374648" y="1388650"/>
                  </a:lnTo>
                  <a:lnTo>
                    <a:pt x="1372172" y="1385697"/>
                  </a:lnTo>
                  <a:lnTo>
                    <a:pt x="1370266" y="1382839"/>
                  </a:lnTo>
                  <a:lnTo>
                    <a:pt x="1366742" y="1377219"/>
                  </a:lnTo>
                  <a:lnTo>
                    <a:pt x="1362266" y="1378553"/>
                  </a:lnTo>
                  <a:lnTo>
                    <a:pt x="1358360" y="1379982"/>
                  </a:lnTo>
                  <a:lnTo>
                    <a:pt x="1353884" y="1377982"/>
                  </a:lnTo>
                  <a:lnTo>
                    <a:pt x="1340644" y="1378839"/>
                  </a:lnTo>
                  <a:lnTo>
                    <a:pt x="1330547" y="1379506"/>
                  </a:lnTo>
                  <a:lnTo>
                    <a:pt x="1321213" y="1380077"/>
                  </a:lnTo>
                  <a:lnTo>
                    <a:pt x="1309307" y="1380839"/>
                  </a:lnTo>
                  <a:lnTo>
                    <a:pt x="1294924" y="1381792"/>
                  </a:lnTo>
                  <a:lnTo>
                    <a:pt x="1290733" y="1380554"/>
                  </a:lnTo>
                  <a:lnTo>
                    <a:pt x="1288161" y="1378648"/>
                  </a:lnTo>
                  <a:lnTo>
                    <a:pt x="1285589" y="1370933"/>
                  </a:lnTo>
                  <a:lnTo>
                    <a:pt x="1284065" y="1364266"/>
                  </a:lnTo>
                  <a:lnTo>
                    <a:pt x="1281208" y="1351883"/>
                  </a:lnTo>
                  <a:lnTo>
                    <a:pt x="1279398" y="1342263"/>
                  </a:lnTo>
                  <a:lnTo>
                    <a:pt x="1277207" y="1330737"/>
                  </a:lnTo>
                  <a:lnTo>
                    <a:pt x="1275683" y="1318070"/>
                  </a:lnTo>
                  <a:lnTo>
                    <a:pt x="1274636" y="1308925"/>
                  </a:lnTo>
                  <a:lnTo>
                    <a:pt x="1263777" y="1308640"/>
                  </a:lnTo>
                  <a:lnTo>
                    <a:pt x="1255109" y="1308449"/>
                  </a:lnTo>
                  <a:lnTo>
                    <a:pt x="1243298" y="1308068"/>
                  </a:lnTo>
                  <a:lnTo>
                    <a:pt x="1243393" y="1300925"/>
                  </a:lnTo>
                  <a:lnTo>
                    <a:pt x="1243584" y="1291781"/>
                  </a:lnTo>
                  <a:lnTo>
                    <a:pt x="1243679" y="1281398"/>
                  </a:lnTo>
                  <a:lnTo>
                    <a:pt x="1245870" y="1267682"/>
                  </a:lnTo>
                  <a:lnTo>
                    <a:pt x="1246727" y="1256252"/>
                  </a:lnTo>
                  <a:lnTo>
                    <a:pt x="1247680" y="1242155"/>
                  </a:lnTo>
                  <a:lnTo>
                    <a:pt x="1248347" y="1232916"/>
                  </a:lnTo>
                  <a:lnTo>
                    <a:pt x="1249109" y="1222629"/>
                  </a:lnTo>
                  <a:lnTo>
                    <a:pt x="1243013" y="1225772"/>
                  </a:lnTo>
                  <a:lnTo>
                    <a:pt x="1236345" y="1229297"/>
                  </a:lnTo>
                  <a:lnTo>
                    <a:pt x="1230059" y="1232535"/>
                  </a:lnTo>
                  <a:lnTo>
                    <a:pt x="1225772" y="1224248"/>
                  </a:lnTo>
                  <a:lnTo>
                    <a:pt x="1221581" y="1216152"/>
                  </a:lnTo>
                  <a:lnTo>
                    <a:pt x="1215200" y="1203865"/>
                  </a:lnTo>
                  <a:lnTo>
                    <a:pt x="1210437" y="1194625"/>
                  </a:lnTo>
                  <a:lnTo>
                    <a:pt x="1202055" y="1189196"/>
                  </a:lnTo>
                  <a:lnTo>
                    <a:pt x="1195959" y="1185196"/>
                  </a:lnTo>
                  <a:lnTo>
                    <a:pt x="1189577" y="1178433"/>
                  </a:lnTo>
                  <a:lnTo>
                    <a:pt x="1184053" y="1171480"/>
                  </a:lnTo>
                  <a:lnTo>
                    <a:pt x="1178814" y="1164812"/>
                  </a:lnTo>
                  <a:lnTo>
                    <a:pt x="1172527" y="1159002"/>
                  </a:lnTo>
                  <a:lnTo>
                    <a:pt x="1166527" y="1160812"/>
                  </a:lnTo>
                  <a:lnTo>
                    <a:pt x="1159764" y="1164431"/>
                  </a:lnTo>
                  <a:lnTo>
                    <a:pt x="1153192" y="1167956"/>
                  </a:lnTo>
                  <a:lnTo>
                    <a:pt x="1146334" y="1171575"/>
                  </a:lnTo>
                  <a:lnTo>
                    <a:pt x="1142905" y="1173385"/>
                  </a:lnTo>
                  <a:lnTo>
                    <a:pt x="1134903" y="1172718"/>
                  </a:lnTo>
                  <a:lnTo>
                    <a:pt x="1127950" y="1172147"/>
                  </a:lnTo>
                  <a:lnTo>
                    <a:pt x="1115377" y="1171099"/>
                  </a:lnTo>
                  <a:lnTo>
                    <a:pt x="1104805" y="1170146"/>
                  </a:lnTo>
                  <a:lnTo>
                    <a:pt x="1093946" y="1169194"/>
                  </a:lnTo>
                  <a:lnTo>
                    <a:pt x="1078897" y="1167956"/>
                  </a:lnTo>
                  <a:lnTo>
                    <a:pt x="1063657" y="1166622"/>
                  </a:lnTo>
                  <a:lnTo>
                    <a:pt x="1053465" y="1168336"/>
                  </a:lnTo>
                  <a:lnTo>
                    <a:pt x="1040606" y="1170527"/>
                  </a:lnTo>
                  <a:lnTo>
                    <a:pt x="1026986" y="1172813"/>
                  </a:lnTo>
                  <a:lnTo>
                    <a:pt x="1015746" y="1174718"/>
                  </a:lnTo>
                  <a:lnTo>
                    <a:pt x="1001553" y="1177100"/>
                  </a:lnTo>
                  <a:lnTo>
                    <a:pt x="990981" y="1178909"/>
                  </a:lnTo>
                  <a:lnTo>
                    <a:pt x="985742" y="1178623"/>
                  </a:lnTo>
                  <a:lnTo>
                    <a:pt x="979170" y="1171099"/>
                  </a:lnTo>
                  <a:lnTo>
                    <a:pt x="968597" y="1159097"/>
                  </a:lnTo>
                  <a:lnTo>
                    <a:pt x="962216" y="1151763"/>
                  </a:lnTo>
                  <a:lnTo>
                    <a:pt x="955929" y="1144619"/>
                  </a:lnTo>
                  <a:lnTo>
                    <a:pt x="946975" y="1134237"/>
                  </a:lnTo>
                  <a:lnTo>
                    <a:pt x="939641" y="1126331"/>
                  </a:lnTo>
                  <a:lnTo>
                    <a:pt x="932593" y="1118711"/>
                  </a:lnTo>
                  <a:lnTo>
                    <a:pt x="928497" y="1111568"/>
                  </a:lnTo>
                  <a:lnTo>
                    <a:pt x="926497" y="1102614"/>
                  </a:lnTo>
                  <a:lnTo>
                    <a:pt x="922782" y="1098518"/>
                  </a:lnTo>
                  <a:lnTo>
                    <a:pt x="914495" y="1093089"/>
                  </a:lnTo>
                  <a:lnTo>
                    <a:pt x="905637" y="1087184"/>
                  </a:lnTo>
                  <a:lnTo>
                    <a:pt x="896778" y="1081278"/>
                  </a:lnTo>
                  <a:lnTo>
                    <a:pt x="887920" y="1075372"/>
                  </a:lnTo>
                  <a:lnTo>
                    <a:pt x="879157" y="1069467"/>
                  </a:lnTo>
                  <a:lnTo>
                    <a:pt x="870299" y="1063561"/>
                  </a:lnTo>
                  <a:lnTo>
                    <a:pt x="861441" y="1057561"/>
                  </a:lnTo>
                  <a:lnTo>
                    <a:pt x="852583" y="1051655"/>
                  </a:lnTo>
                  <a:lnTo>
                    <a:pt x="843725" y="1045750"/>
                  </a:lnTo>
                  <a:lnTo>
                    <a:pt x="834866" y="1039749"/>
                  </a:lnTo>
                  <a:lnTo>
                    <a:pt x="826008" y="1033843"/>
                  </a:lnTo>
                  <a:lnTo>
                    <a:pt x="817150" y="1027843"/>
                  </a:lnTo>
                  <a:lnTo>
                    <a:pt x="808291" y="1021842"/>
                  </a:lnTo>
                  <a:lnTo>
                    <a:pt x="799433" y="1015936"/>
                  </a:lnTo>
                  <a:lnTo>
                    <a:pt x="790575" y="1009935"/>
                  </a:lnTo>
                  <a:lnTo>
                    <a:pt x="781717" y="1003935"/>
                  </a:lnTo>
                  <a:lnTo>
                    <a:pt x="772859" y="997934"/>
                  </a:lnTo>
                  <a:lnTo>
                    <a:pt x="765620" y="993553"/>
                  </a:lnTo>
                  <a:lnTo>
                    <a:pt x="758761" y="994696"/>
                  </a:lnTo>
                  <a:lnTo>
                    <a:pt x="748665" y="997744"/>
                  </a:lnTo>
                  <a:lnTo>
                    <a:pt x="737997" y="1000982"/>
                  </a:lnTo>
                  <a:lnTo>
                    <a:pt x="727520" y="1004125"/>
                  </a:lnTo>
                  <a:lnTo>
                    <a:pt x="708660" y="1009745"/>
                  </a:lnTo>
                  <a:lnTo>
                    <a:pt x="696468" y="1013460"/>
                  </a:lnTo>
                  <a:lnTo>
                    <a:pt x="687038" y="1016508"/>
                  </a:lnTo>
                  <a:lnTo>
                    <a:pt x="676942" y="1019747"/>
                  </a:lnTo>
                  <a:lnTo>
                    <a:pt x="663702" y="1024033"/>
                  </a:lnTo>
                  <a:lnTo>
                    <a:pt x="652558" y="1027652"/>
                  </a:lnTo>
                  <a:lnTo>
                    <a:pt x="639603" y="1031843"/>
                  </a:lnTo>
                  <a:lnTo>
                    <a:pt x="628079" y="1035558"/>
                  </a:lnTo>
                  <a:lnTo>
                    <a:pt x="618363" y="1038701"/>
                  </a:lnTo>
                  <a:lnTo>
                    <a:pt x="608266" y="1041940"/>
                  </a:lnTo>
                  <a:lnTo>
                    <a:pt x="600266" y="1044511"/>
                  </a:lnTo>
                  <a:lnTo>
                    <a:pt x="600266" y="1065181"/>
                  </a:lnTo>
                  <a:lnTo>
                    <a:pt x="600266" y="1085850"/>
                  </a:lnTo>
                  <a:lnTo>
                    <a:pt x="600266" y="1106424"/>
                  </a:lnTo>
                  <a:lnTo>
                    <a:pt x="600266" y="1126807"/>
                  </a:lnTo>
                  <a:lnTo>
                    <a:pt x="600266" y="1147286"/>
                  </a:lnTo>
                  <a:lnTo>
                    <a:pt x="600360" y="1167575"/>
                  </a:lnTo>
                  <a:lnTo>
                    <a:pt x="600360" y="1187768"/>
                  </a:lnTo>
                  <a:lnTo>
                    <a:pt x="600360" y="1207961"/>
                  </a:lnTo>
                  <a:lnTo>
                    <a:pt x="600360" y="1228058"/>
                  </a:lnTo>
                  <a:lnTo>
                    <a:pt x="600360" y="1248061"/>
                  </a:lnTo>
                  <a:lnTo>
                    <a:pt x="600360" y="1267968"/>
                  </a:lnTo>
                  <a:lnTo>
                    <a:pt x="600360" y="1287780"/>
                  </a:lnTo>
                  <a:lnTo>
                    <a:pt x="600360" y="1307592"/>
                  </a:lnTo>
                  <a:lnTo>
                    <a:pt x="600360" y="1327309"/>
                  </a:lnTo>
                  <a:lnTo>
                    <a:pt x="600360" y="1346930"/>
                  </a:lnTo>
                  <a:lnTo>
                    <a:pt x="600360" y="1366552"/>
                  </a:lnTo>
                  <a:lnTo>
                    <a:pt x="597694" y="1366361"/>
                  </a:lnTo>
                  <a:lnTo>
                    <a:pt x="591502" y="1367504"/>
                  </a:lnTo>
                  <a:lnTo>
                    <a:pt x="581216" y="1370171"/>
                  </a:lnTo>
                  <a:lnTo>
                    <a:pt x="572643" y="1371600"/>
                  </a:lnTo>
                  <a:lnTo>
                    <a:pt x="568928" y="1370743"/>
                  </a:lnTo>
                  <a:lnTo>
                    <a:pt x="565595" y="1368743"/>
                  </a:lnTo>
                  <a:lnTo>
                    <a:pt x="562642" y="1364456"/>
                  </a:lnTo>
                  <a:lnTo>
                    <a:pt x="558260" y="1359218"/>
                  </a:lnTo>
                  <a:lnTo>
                    <a:pt x="553784" y="1354931"/>
                  </a:lnTo>
                  <a:lnTo>
                    <a:pt x="548164" y="1346263"/>
                  </a:lnTo>
                  <a:lnTo>
                    <a:pt x="544259" y="1339501"/>
                  </a:lnTo>
                  <a:lnTo>
                    <a:pt x="534734" y="1324832"/>
                  </a:lnTo>
                  <a:lnTo>
                    <a:pt x="533400" y="1320260"/>
                  </a:lnTo>
                  <a:lnTo>
                    <a:pt x="531590" y="1315498"/>
                  </a:lnTo>
                  <a:lnTo>
                    <a:pt x="528352" y="1311497"/>
                  </a:lnTo>
                  <a:lnTo>
                    <a:pt x="517112" y="1301782"/>
                  </a:lnTo>
                  <a:lnTo>
                    <a:pt x="503968" y="1293019"/>
                  </a:lnTo>
                  <a:lnTo>
                    <a:pt x="491109" y="1284351"/>
                  </a:lnTo>
                  <a:lnTo>
                    <a:pt x="487394" y="1282256"/>
                  </a:lnTo>
                  <a:lnTo>
                    <a:pt x="481393" y="1279588"/>
                  </a:lnTo>
                  <a:lnTo>
                    <a:pt x="473964" y="1279588"/>
                  </a:lnTo>
                  <a:lnTo>
                    <a:pt x="468916" y="1280065"/>
                  </a:lnTo>
                  <a:lnTo>
                    <a:pt x="453485" y="1282922"/>
                  </a:lnTo>
                  <a:lnTo>
                    <a:pt x="441674" y="1286256"/>
                  </a:lnTo>
                  <a:lnTo>
                    <a:pt x="425577" y="1290828"/>
                  </a:lnTo>
                  <a:lnTo>
                    <a:pt x="413195" y="1295781"/>
                  </a:lnTo>
                  <a:lnTo>
                    <a:pt x="410337" y="1297305"/>
                  </a:lnTo>
                  <a:lnTo>
                    <a:pt x="401288" y="1303306"/>
                  </a:lnTo>
                  <a:lnTo>
                    <a:pt x="390144" y="1313307"/>
                  </a:lnTo>
                  <a:lnTo>
                    <a:pt x="377094" y="1327404"/>
                  </a:lnTo>
                  <a:lnTo>
                    <a:pt x="375475" y="1318355"/>
                  </a:lnTo>
                  <a:lnTo>
                    <a:pt x="374904" y="1304354"/>
                  </a:lnTo>
                  <a:lnTo>
                    <a:pt x="375095" y="1299877"/>
                  </a:lnTo>
                  <a:lnTo>
                    <a:pt x="378619" y="1288066"/>
                  </a:lnTo>
                  <a:lnTo>
                    <a:pt x="382238" y="1279970"/>
                  </a:lnTo>
                  <a:lnTo>
                    <a:pt x="385096" y="1271588"/>
                  </a:lnTo>
                  <a:lnTo>
                    <a:pt x="386429" y="1260538"/>
                  </a:lnTo>
                  <a:lnTo>
                    <a:pt x="383762" y="1242727"/>
                  </a:lnTo>
                  <a:lnTo>
                    <a:pt x="380714" y="1238822"/>
                  </a:lnTo>
                  <a:lnTo>
                    <a:pt x="377190" y="1237488"/>
                  </a:lnTo>
                  <a:lnTo>
                    <a:pt x="373285" y="1237107"/>
                  </a:lnTo>
                  <a:lnTo>
                    <a:pt x="366236" y="1237869"/>
                  </a:lnTo>
                  <a:lnTo>
                    <a:pt x="362998" y="1239298"/>
                  </a:lnTo>
                  <a:lnTo>
                    <a:pt x="357283" y="1233297"/>
                  </a:lnTo>
                  <a:lnTo>
                    <a:pt x="350329" y="1232345"/>
                  </a:lnTo>
                  <a:lnTo>
                    <a:pt x="346710" y="1233964"/>
                  </a:lnTo>
                  <a:lnTo>
                    <a:pt x="342995" y="1234821"/>
                  </a:lnTo>
                  <a:lnTo>
                    <a:pt x="338994" y="1233202"/>
                  </a:lnTo>
                  <a:lnTo>
                    <a:pt x="335470" y="1229677"/>
                  </a:lnTo>
                  <a:lnTo>
                    <a:pt x="333375" y="1225772"/>
                  </a:lnTo>
                  <a:lnTo>
                    <a:pt x="331756" y="1221486"/>
                  </a:lnTo>
                  <a:lnTo>
                    <a:pt x="326327" y="1212723"/>
                  </a:lnTo>
                  <a:lnTo>
                    <a:pt x="320897" y="1207961"/>
                  </a:lnTo>
                  <a:lnTo>
                    <a:pt x="314325" y="1206912"/>
                  </a:lnTo>
                  <a:lnTo>
                    <a:pt x="303657" y="1207198"/>
                  </a:lnTo>
                  <a:lnTo>
                    <a:pt x="300323" y="1206532"/>
                  </a:lnTo>
                  <a:lnTo>
                    <a:pt x="300133" y="1201578"/>
                  </a:lnTo>
                  <a:lnTo>
                    <a:pt x="301466" y="1190625"/>
                  </a:lnTo>
                  <a:lnTo>
                    <a:pt x="301561" y="1184910"/>
                  </a:lnTo>
                  <a:lnTo>
                    <a:pt x="300704" y="1179481"/>
                  </a:lnTo>
                  <a:lnTo>
                    <a:pt x="298990" y="1175004"/>
                  </a:lnTo>
                  <a:lnTo>
                    <a:pt x="296703" y="1171194"/>
                  </a:lnTo>
                  <a:lnTo>
                    <a:pt x="290322" y="1164812"/>
                  </a:lnTo>
                  <a:lnTo>
                    <a:pt x="285559" y="1155859"/>
                  </a:lnTo>
                  <a:lnTo>
                    <a:pt x="277559" y="1137380"/>
                  </a:lnTo>
                  <a:lnTo>
                    <a:pt x="270510" y="1116520"/>
                  </a:lnTo>
                  <a:lnTo>
                    <a:pt x="267462" y="1113377"/>
                  </a:lnTo>
                  <a:lnTo>
                    <a:pt x="261175" y="1110043"/>
                  </a:lnTo>
                  <a:lnTo>
                    <a:pt x="247555" y="1107377"/>
                  </a:lnTo>
                  <a:lnTo>
                    <a:pt x="238506" y="1104709"/>
                  </a:lnTo>
                  <a:lnTo>
                    <a:pt x="234982" y="1102043"/>
                  </a:lnTo>
                  <a:lnTo>
                    <a:pt x="233553" y="1097375"/>
                  </a:lnTo>
                  <a:lnTo>
                    <a:pt x="233553" y="1092518"/>
                  </a:lnTo>
                  <a:lnTo>
                    <a:pt x="234315" y="1086707"/>
                  </a:lnTo>
                  <a:lnTo>
                    <a:pt x="236411" y="1081754"/>
                  </a:lnTo>
                  <a:lnTo>
                    <a:pt x="243554" y="1077944"/>
                  </a:lnTo>
                  <a:lnTo>
                    <a:pt x="259175" y="1077087"/>
                  </a:lnTo>
                  <a:lnTo>
                    <a:pt x="272415" y="1077468"/>
                  </a:lnTo>
                  <a:lnTo>
                    <a:pt x="284512" y="1086326"/>
                  </a:lnTo>
                  <a:lnTo>
                    <a:pt x="288512" y="1088327"/>
                  </a:lnTo>
                  <a:lnTo>
                    <a:pt x="292798" y="1088898"/>
                  </a:lnTo>
                  <a:lnTo>
                    <a:pt x="301276" y="1086136"/>
                  </a:lnTo>
                  <a:lnTo>
                    <a:pt x="305562" y="1085374"/>
                  </a:lnTo>
                  <a:lnTo>
                    <a:pt x="316230" y="1086231"/>
                  </a:lnTo>
                  <a:lnTo>
                    <a:pt x="313087" y="1082135"/>
                  </a:lnTo>
                  <a:lnTo>
                    <a:pt x="308991" y="1079945"/>
                  </a:lnTo>
                  <a:lnTo>
                    <a:pt x="304895" y="1080040"/>
                  </a:lnTo>
                  <a:lnTo>
                    <a:pt x="301276" y="1078420"/>
                  </a:lnTo>
                  <a:lnTo>
                    <a:pt x="295370" y="1070229"/>
                  </a:lnTo>
                  <a:lnTo>
                    <a:pt x="285083" y="1060990"/>
                  </a:lnTo>
                  <a:lnTo>
                    <a:pt x="282702" y="1057180"/>
                  </a:lnTo>
                  <a:lnTo>
                    <a:pt x="282035" y="1051084"/>
                  </a:lnTo>
                  <a:lnTo>
                    <a:pt x="284036" y="1045845"/>
                  </a:lnTo>
                  <a:lnTo>
                    <a:pt x="291275" y="1040416"/>
                  </a:lnTo>
                  <a:lnTo>
                    <a:pt x="297466" y="1032986"/>
                  </a:lnTo>
                  <a:lnTo>
                    <a:pt x="300228" y="1023175"/>
                  </a:lnTo>
                  <a:lnTo>
                    <a:pt x="302800" y="1018699"/>
                  </a:lnTo>
                  <a:lnTo>
                    <a:pt x="308038" y="1011555"/>
                  </a:lnTo>
                  <a:lnTo>
                    <a:pt x="315944" y="1012888"/>
                  </a:lnTo>
                  <a:lnTo>
                    <a:pt x="328326" y="1007745"/>
                  </a:lnTo>
                  <a:lnTo>
                    <a:pt x="348615" y="1008793"/>
                  </a:lnTo>
                  <a:lnTo>
                    <a:pt x="372809" y="1007269"/>
                  </a:lnTo>
                  <a:lnTo>
                    <a:pt x="379571" y="1007840"/>
                  </a:lnTo>
                  <a:lnTo>
                    <a:pt x="395001" y="1012888"/>
                  </a:lnTo>
                  <a:lnTo>
                    <a:pt x="403860" y="1015079"/>
                  </a:lnTo>
                  <a:lnTo>
                    <a:pt x="414623" y="1016127"/>
                  </a:lnTo>
                  <a:lnTo>
                    <a:pt x="422434" y="1013936"/>
                  </a:lnTo>
                  <a:lnTo>
                    <a:pt x="415100" y="1007078"/>
                  </a:lnTo>
                  <a:lnTo>
                    <a:pt x="399193" y="998887"/>
                  </a:lnTo>
                  <a:lnTo>
                    <a:pt x="395097" y="991934"/>
                  </a:lnTo>
                  <a:lnTo>
                    <a:pt x="402336" y="973074"/>
                  </a:lnTo>
                  <a:lnTo>
                    <a:pt x="412242" y="955738"/>
                  </a:lnTo>
                  <a:lnTo>
                    <a:pt x="418243" y="935069"/>
                  </a:lnTo>
                  <a:lnTo>
                    <a:pt x="416528" y="914495"/>
                  </a:lnTo>
                  <a:lnTo>
                    <a:pt x="413671" y="908875"/>
                  </a:lnTo>
                  <a:lnTo>
                    <a:pt x="414623" y="902112"/>
                  </a:lnTo>
                  <a:lnTo>
                    <a:pt x="418052" y="896493"/>
                  </a:lnTo>
                  <a:lnTo>
                    <a:pt x="420528" y="890778"/>
                  </a:lnTo>
                  <a:lnTo>
                    <a:pt x="418433" y="884015"/>
                  </a:lnTo>
                  <a:lnTo>
                    <a:pt x="414051" y="873347"/>
                  </a:lnTo>
                  <a:lnTo>
                    <a:pt x="411766" y="869918"/>
                  </a:lnTo>
                  <a:lnTo>
                    <a:pt x="404146" y="864108"/>
                  </a:lnTo>
                  <a:lnTo>
                    <a:pt x="388906" y="863918"/>
                  </a:lnTo>
                  <a:lnTo>
                    <a:pt x="376428" y="860774"/>
                  </a:lnTo>
                  <a:lnTo>
                    <a:pt x="372427" y="863251"/>
                  </a:lnTo>
                  <a:lnTo>
                    <a:pt x="370141" y="867156"/>
                  </a:lnTo>
                  <a:lnTo>
                    <a:pt x="367284" y="869728"/>
                  </a:lnTo>
                  <a:lnTo>
                    <a:pt x="357568" y="874871"/>
                  </a:lnTo>
                  <a:lnTo>
                    <a:pt x="354330" y="875919"/>
                  </a:lnTo>
                  <a:lnTo>
                    <a:pt x="350996" y="874871"/>
                  </a:lnTo>
                  <a:lnTo>
                    <a:pt x="346234" y="869061"/>
                  </a:lnTo>
                  <a:lnTo>
                    <a:pt x="341947" y="869728"/>
                  </a:lnTo>
                  <a:lnTo>
                    <a:pt x="329089" y="866108"/>
                  </a:lnTo>
                  <a:lnTo>
                    <a:pt x="323088" y="858202"/>
                  </a:lnTo>
                  <a:lnTo>
                    <a:pt x="320802" y="857059"/>
                  </a:lnTo>
                  <a:lnTo>
                    <a:pt x="300038" y="850773"/>
                  </a:lnTo>
                  <a:lnTo>
                    <a:pt x="292798" y="849535"/>
                  </a:lnTo>
                  <a:lnTo>
                    <a:pt x="276320" y="856012"/>
                  </a:lnTo>
                  <a:lnTo>
                    <a:pt x="264319" y="864394"/>
                  </a:lnTo>
                  <a:lnTo>
                    <a:pt x="260890" y="865632"/>
                  </a:lnTo>
                  <a:lnTo>
                    <a:pt x="254698" y="870871"/>
                  </a:lnTo>
                  <a:lnTo>
                    <a:pt x="251174" y="871728"/>
                  </a:lnTo>
                  <a:lnTo>
                    <a:pt x="247555" y="870871"/>
                  </a:lnTo>
                  <a:lnTo>
                    <a:pt x="244221" y="871156"/>
                  </a:lnTo>
                  <a:lnTo>
                    <a:pt x="236982" y="879062"/>
                  </a:lnTo>
                  <a:lnTo>
                    <a:pt x="223838" y="888302"/>
                  </a:lnTo>
                  <a:lnTo>
                    <a:pt x="217265" y="894016"/>
                  </a:lnTo>
                  <a:lnTo>
                    <a:pt x="210026" y="897636"/>
                  </a:lnTo>
                  <a:lnTo>
                    <a:pt x="201930" y="899922"/>
                  </a:lnTo>
                  <a:lnTo>
                    <a:pt x="193738" y="900303"/>
                  </a:lnTo>
                  <a:lnTo>
                    <a:pt x="190691" y="902303"/>
                  </a:lnTo>
                  <a:lnTo>
                    <a:pt x="181260" y="903065"/>
                  </a:lnTo>
                  <a:lnTo>
                    <a:pt x="175546" y="904780"/>
                  </a:lnTo>
                  <a:lnTo>
                    <a:pt x="175260" y="907923"/>
                  </a:lnTo>
                  <a:lnTo>
                    <a:pt x="176403" y="914876"/>
                  </a:lnTo>
                  <a:lnTo>
                    <a:pt x="171545" y="912400"/>
                  </a:lnTo>
                  <a:lnTo>
                    <a:pt x="166401" y="917162"/>
                  </a:lnTo>
                  <a:lnTo>
                    <a:pt x="168116" y="921639"/>
                  </a:lnTo>
                  <a:close/>
                </a:path>
              </a:pathLst>
            </a:custGeom>
            <a:grpFill/>
            <a:ln w="4763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067" name="TextBox 1066">
            <a:extLst>
              <a:ext uri="{FF2B5EF4-FFF2-40B4-BE49-F238E27FC236}">
                <a16:creationId xmlns:a16="http://schemas.microsoft.com/office/drawing/2014/main" id="{8B2F04AF-FCA4-A67A-2AAA-A0FF4E0258FB}"/>
              </a:ext>
            </a:extLst>
          </p:cNvPr>
          <p:cNvSpPr txBox="1"/>
          <p:nvPr/>
        </p:nvSpPr>
        <p:spPr>
          <a:xfrm>
            <a:off x="224864" y="2469158"/>
            <a:ext cx="6583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الخريطة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71" name="Slide Zoom 1070">
                <a:extLst>
                  <a:ext uri="{FF2B5EF4-FFF2-40B4-BE49-F238E27FC236}">
                    <a16:creationId xmlns:a16="http://schemas.microsoft.com/office/drawing/2014/main" id="{3B441BA6-4BB9-6354-3E05-672D3A9504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36588990"/>
                  </p:ext>
                </p:extLst>
              </p:nvPr>
            </p:nvGraphicFramePr>
            <p:xfrm>
              <a:off x="2715623" y="5653505"/>
              <a:ext cx="1669011" cy="737829"/>
            </p:xfrm>
            <a:graphic>
              <a:graphicData uri="http://schemas.microsoft.com/office/powerpoint/2016/slidezoom">
                <pslz:sldZm>
                  <pslz:sldZmObj sldId="263" cId="3369426025">
                    <pslz:zmPr id="{97868DB4-349B-4F8D-9227-76250CEF8330}" transitionDur="1000" showBg="0">
                      <p166:blipFill xmlns:p166="http://schemas.microsoft.com/office/powerpoint/2016/6/main">
                        <a:blip r:embed="rId1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69011" cy="737829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71" name="Slide Zoom 1070">
                <a:extLst>
                  <a:ext uri="{FF2B5EF4-FFF2-40B4-BE49-F238E27FC236}">
                    <a16:creationId xmlns:a16="http://schemas.microsoft.com/office/drawing/2014/main" id="{3B441BA6-4BB9-6354-3E05-672D3A9504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15623" y="5653505"/>
                <a:ext cx="1669011" cy="7378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5280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48" grpId="0"/>
      <p:bldP spid="94" grpId="0" animBg="1"/>
      <p:bldP spid="106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938102D-200D-662E-46F4-4FA38EABA51A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6A867EA-118C-6BD9-98D1-70684F256D43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90209F9-00C6-4A60-E986-8239F95CD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23E86A6-771C-3C62-4763-BE0D09E8F45A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51DA170-6CC5-F8FC-4FBC-E110056A4B3A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Picture 4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1ED1638-9622-889D-1DF3-EB6E684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8E04598-08CF-3434-3969-DC5BD72193C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11EAAD1-7C1E-EF88-DDC1-5CADF02F2F68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5" name="Picture 4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E3EE074-D980-FD4E-C2C9-DBB272D1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3BD2C0-4E89-C40E-0A7E-52284BA27A42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9E2B2C3-26D0-B976-1F50-CF0F81628E5D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8" name="Picture 4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96D0BC65-B337-16D9-D6DC-0EBAB27EE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F8B759F-68C0-C455-293D-416671705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03DA6-9878-EE37-A0EB-C9BA3FEA16D6}"/>
              </a:ext>
            </a:extLst>
          </p:cNvPr>
          <p:cNvGrpSpPr/>
          <p:nvPr/>
        </p:nvGrpSpPr>
        <p:grpSpPr>
          <a:xfrm>
            <a:off x="12218458" y="2514306"/>
            <a:ext cx="822960" cy="822960"/>
            <a:chOff x="12192000" y="2514306"/>
            <a:chExt cx="822960" cy="82296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04A5D19-01DE-C004-33F1-926BF5D27A0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2" name="Picture 5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40F87AA-5E3E-BF64-AD01-1FB253E70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50A07CE7-0450-CFF6-16D7-CA0EFE06C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278F96-C7E5-746C-DF97-A2DF5E1B8D74}"/>
              </a:ext>
            </a:extLst>
          </p:cNvPr>
          <p:cNvSpPr txBox="1"/>
          <p:nvPr/>
        </p:nvSpPr>
        <p:spPr>
          <a:xfrm>
            <a:off x="1295400" y="2514306"/>
            <a:ext cx="87706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4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ما الأدب لو ليس للحلم في اليقظة و التعبير عن اعمق افكارنا!</a:t>
            </a:r>
            <a:endParaRPr lang="en-US" sz="4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CFC5F73-5057-B0A7-1A40-E07A7E570B12}"/>
              </a:ext>
            </a:extLst>
          </p:cNvPr>
          <p:cNvSpPr/>
          <p:nvPr/>
        </p:nvSpPr>
        <p:spPr>
          <a:xfrm rot="10800000">
            <a:off x="11154708" y="-502543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5" name="Picture 5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C16A016-929C-73E7-0801-E4ADCC78281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56" name="Picture 5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A7B8BA29-B0EC-BC65-BAF6-0168FDBECF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57" name="Picture 5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E78C70D0-0FFC-AF2D-69E8-7C484C3CA63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58" name="Picture 5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8653A83D-22FC-459A-9BA8-84DB67650D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59" name="Picture 5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FBD3585-F327-7A35-CCE9-024C9E1949D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60" name="Picture 5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A4E84269-675E-1C86-76B5-3CDE6BB5DB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040E0D9-D0B1-E895-9F11-4AA6D487A5FB}"/>
              </a:ext>
            </a:extLst>
          </p:cNvPr>
          <p:cNvGrpSpPr/>
          <p:nvPr/>
        </p:nvGrpSpPr>
        <p:grpSpPr>
          <a:xfrm>
            <a:off x="10782299" y="5742998"/>
            <a:ext cx="822960" cy="822960"/>
            <a:chOff x="12192000" y="5751020"/>
            <a:chExt cx="822960" cy="822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CD7964E-8B4A-A447-E235-9D2FAD7C7EE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9" name="Picture 3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FB8192-9C14-E8E5-B776-5211E6F2B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473473-A908-4FB9-B6C9-A213F727433F}"/>
              </a:ext>
            </a:extLst>
          </p:cNvPr>
          <p:cNvSpPr txBox="1"/>
          <p:nvPr/>
        </p:nvSpPr>
        <p:spPr>
          <a:xfrm>
            <a:off x="1295400" y="2819669"/>
            <a:ext cx="8770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4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من هو هوميروس؟</a:t>
            </a:r>
            <a:endParaRPr lang="en-US" sz="4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98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7)">
            <a:hlinkClick r:id="" action="ppaction://media"/>
            <a:extLst>
              <a:ext uri="{FF2B5EF4-FFF2-40B4-BE49-F238E27FC236}">
                <a16:creationId xmlns:a16="http://schemas.microsoft.com/office/drawing/2014/main" id="{FC199AC9-1C36-8B2E-81F6-1A8DB9D65E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9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BD970D4-A6B3-A46A-6A2B-EB1E4E510392}"/>
              </a:ext>
            </a:extLst>
          </p:cNvPr>
          <p:cNvSpPr/>
          <p:nvPr/>
        </p:nvSpPr>
        <p:spPr>
          <a:xfrm>
            <a:off x="1665532" y="2506406"/>
            <a:ext cx="4011312" cy="3281518"/>
          </a:xfrm>
          <a:custGeom>
            <a:avLst/>
            <a:gdLst>
              <a:gd name="connsiteX0" fmla="*/ 427768 w 550259"/>
              <a:gd name="connsiteY0" fmla="*/ 2286 h 555402"/>
              <a:gd name="connsiteX1" fmla="*/ 433483 w 550259"/>
              <a:gd name="connsiteY1" fmla="*/ 4000 h 555402"/>
              <a:gd name="connsiteX2" fmla="*/ 436816 w 550259"/>
              <a:gd name="connsiteY2" fmla="*/ 6858 h 555402"/>
              <a:gd name="connsiteX3" fmla="*/ 438912 w 550259"/>
              <a:gd name="connsiteY3" fmla="*/ 9430 h 555402"/>
              <a:gd name="connsiteX4" fmla="*/ 442055 w 550259"/>
              <a:gd name="connsiteY4" fmla="*/ 11620 h 555402"/>
              <a:gd name="connsiteX5" fmla="*/ 444437 w 550259"/>
              <a:gd name="connsiteY5" fmla="*/ 12192 h 555402"/>
              <a:gd name="connsiteX6" fmla="*/ 446246 w 550259"/>
              <a:gd name="connsiteY6" fmla="*/ 19812 h 555402"/>
              <a:gd name="connsiteX7" fmla="*/ 447199 w 550259"/>
              <a:gd name="connsiteY7" fmla="*/ 29242 h 555402"/>
              <a:gd name="connsiteX8" fmla="*/ 445770 w 550259"/>
              <a:gd name="connsiteY8" fmla="*/ 33242 h 555402"/>
              <a:gd name="connsiteX9" fmla="*/ 441579 w 550259"/>
              <a:gd name="connsiteY9" fmla="*/ 34194 h 555402"/>
              <a:gd name="connsiteX10" fmla="*/ 428339 w 550259"/>
              <a:gd name="connsiteY10" fmla="*/ 43053 h 555402"/>
              <a:gd name="connsiteX11" fmla="*/ 428054 w 550259"/>
              <a:gd name="connsiteY11" fmla="*/ 51149 h 555402"/>
              <a:gd name="connsiteX12" fmla="*/ 428244 w 550259"/>
              <a:gd name="connsiteY12" fmla="*/ 55150 h 555402"/>
              <a:gd name="connsiteX13" fmla="*/ 428530 w 550259"/>
              <a:gd name="connsiteY13" fmla="*/ 57912 h 555402"/>
              <a:gd name="connsiteX14" fmla="*/ 429863 w 550259"/>
              <a:gd name="connsiteY14" fmla="*/ 60198 h 555402"/>
              <a:gd name="connsiteX15" fmla="*/ 429863 w 550259"/>
              <a:gd name="connsiteY15" fmla="*/ 63532 h 555402"/>
              <a:gd name="connsiteX16" fmla="*/ 428435 w 550259"/>
              <a:gd name="connsiteY16" fmla="*/ 67151 h 555402"/>
              <a:gd name="connsiteX17" fmla="*/ 422624 w 550259"/>
              <a:gd name="connsiteY17" fmla="*/ 73247 h 555402"/>
              <a:gd name="connsiteX18" fmla="*/ 418624 w 550259"/>
              <a:gd name="connsiteY18" fmla="*/ 78010 h 555402"/>
              <a:gd name="connsiteX19" fmla="*/ 414147 w 550259"/>
              <a:gd name="connsiteY19" fmla="*/ 84487 h 555402"/>
              <a:gd name="connsiteX20" fmla="*/ 411671 w 550259"/>
              <a:gd name="connsiteY20" fmla="*/ 85249 h 555402"/>
              <a:gd name="connsiteX21" fmla="*/ 409670 w 550259"/>
              <a:gd name="connsiteY21" fmla="*/ 86392 h 555402"/>
              <a:gd name="connsiteX22" fmla="*/ 407861 w 550259"/>
              <a:gd name="connsiteY22" fmla="*/ 82868 h 555402"/>
              <a:gd name="connsiteX23" fmla="*/ 397955 w 550259"/>
              <a:gd name="connsiteY23" fmla="*/ 76485 h 555402"/>
              <a:gd name="connsiteX24" fmla="*/ 374904 w 550259"/>
              <a:gd name="connsiteY24" fmla="*/ 72866 h 555402"/>
              <a:gd name="connsiteX25" fmla="*/ 363950 w 550259"/>
              <a:gd name="connsiteY25" fmla="*/ 68103 h 555402"/>
              <a:gd name="connsiteX26" fmla="*/ 359092 w 550259"/>
              <a:gd name="connsiteY26" fmla="*/ 69056 h 555402"/>
              <a:gd name="connsiteX27" fmla="*/ 349758 w 550259"/>
              <a:gd name="connsiteY27" fmla="*/ 63818 h 555402"/>
              <a:gd name="connsiteX28" fmla="*/ 343376 w 550259"/>
              <a:gd name="connsiteY28" fmla="*/ 66104 h 555402"/>
              <a:gd name="connsiteX29" fmla="*/ 329851 w 550259"/>
              <a:gd name="connsiteY29" fmla="*/ 75342 h 555402"/>
              <a:gd name="connsiteX30" fmla="*/ 322516 w 550259"/>
              <a:gd name="connsiteY30" fmla="*/ 74390 h 555402"/>
              <a:gd name="connsiteX31" fmla="*/ 314706 w 550259"/>
              <a:gd name="connsiteY31" fmla="*/ 68770 h 555402"/>
              <a:gd name="connsiteX32" fmla="*/ 309563 w 550259"/>
              <a:gd name="connsiteY32" fmla="*/ 67723 h 555402"/>
              <a:gd name="connsiteX33" fmla="*/ 303657 w 550259"/>
              <a:gd name="connsiteY33" fmla="*/ 70675 h 555402"/>
              <a:gd name="connsiteX34" fmla="*/ 294037 w 550259"/>
              <a:gd name="connsiteY34" fmla="*/ 81439 h 555402"/>
              <a:gd name="connsiteX35" fmla="*/ 284321 w 550259"/>
              <a:gd name="connsiteY35" fmla="*/ 86677 h 555402"/>
              <a:gd name="connsiteX36" fmla="*/ 275558 w 550259"/>
              <a:gd name="connsiteY36" fmla="*/ 84582 h 555402"/>
              <a:gd name="connsiteX37" fmla="*/ 263842 w 550259"/>
              <a:gd name="connsiteY37" fmla="*/ 84677 h 555402"/>
              <a:gd name="connsiteX38" fmla="*/ 262604 w 550259"/>
              <a:gd name="connsiteY38" fmla="*/ 90583 h 555402"/>
              <a:gd name="connsiteX39" fmla="*/ 264795 w 550259"/>
              <a:gd name="connsiteY39" fmla="*/ 94774 h 555402"/>
              <a:gd name="connsiteX40" fmla="*/ 271272 w 550259"/>
              <a:gd name="connsiteY40" fmla="*/ 101822 h 555402"/>
              <a:gd name="connsiteX41" fmla="*/ 268224 w 550259"/>
              <a:gd name="connsiteY41" fmla="*/ 107061 h 555402"/>
              <a:gd name="connsiteX42" fmla="*/ 270510 w 550259"/>
              <a:gd name="connsiteY42" fmla="*/ 112395 h 555402"/>
              <a:gd name="connsiteX43" fmla="*/ 274701 w 550259"/>
              <a:gd name="connsiteY43" fmla="*/ 113442 h 555402"/>
              <a:gd name="connsiteX44" fmla="*/ 280988 w 550259"/>
              <a:gd name="connsiteY44" fmla="*/ 113157 h 555402"/>
              <a:gd name="connsiteX45" fmla="*/ 292703 w 550259"/>
              <a:gd name="connsiteY45" fmla="*/ 120015 h 555402"/>
              <a:gd name="connsiteX46" fmla="*/ 297752 w 550259"/>
              <a:gd name="connsiteY46" fmla="*/ 127159 h 555402"/>
              <a:gd name="connsiteX47" fmla="*/ 300990 w 550259"/>
              <a:gd name="connsiteY47" fmla="*/ 135064 h 555402"/>
              <a:gd name="connsiteX48" fmla="*/ 293941 w 550259"/>
              <a:gd name="connsiteY48" fmla="*/ 129444 h 555402"/>
              <a:gd name="connsiteX49" fmla="*/ 289179 w 550259"/>
              <a:gd name="connsiteY49" fmla="*/ 124015 h 555402"/>
              <a:gd name="connsiteX50" fmla="*/ 282607 w 550259"/>
              <a:gd name="connsiteY50" fmla="*/ 122015 h 555402"/>
              <a:gd name="connsiteX51" fmla="*/ 273463 w 550259"/>
              <a:gd name="connsiteY51" fmla="*/ 117348 h 555402"/>
              <a:gd name="connsiteX52" fmla="*/ 267653 w 550259"/>
              <a:gd name="connsiteY52" fmla="*/ 116586 h 555402"/>
              <a:gd name="connsiteX53" fmla="*/ 261556 w 550259"/>
              <a:gd name="connsiteY53" fmla="*/ 119825 h 555402"/>
              <a:gd name="connsiteX54" fmla="*/ 261080 w 550259"/>
              <a:gd name="connsiteY54" fmla="*/ 123444 h 555402"/>
              <a:gd name="connsiteX55" fmla="*/ 267748 w 550259"/>
              <a:gd name="connsiteY55" fmla="*/ 130207 h 555402"/>
              <a:gd name="connsiteX56" fmla="*/ 273748 w 550259"/>
              <a:gd name="connsiteY56" fmla="*/ 134398 h 555402"/>
              <a:gd name="connsiteX57" fmla="*/ 276892 w 550259"/>
              <a:gd name="connsiteY57" fmla="*/ 137826 h 555402"/>
              <a:gd name="connsiteX58" fmla="*/ 279082 w 550259"/>
              <a:gd name="connsiteY58" fmla="*/ 145352 h 555402"/>
              <a:gd name="connsiteX59" fmla="*/ 277844 w 550259"/>
              <a:gd name="connsiteY59" fmla="*/ 147923 h 555402"/>
              <a:gd name="connsiteX60" fmla="*/ 275654 w 550259"/>
              <a:gd name="connsiteY60" fmla="*/ 150209 h 555402"/>
              <a:gd name="connsiteX61" fmla="*/ 268510 w 550259"/>
              <a:gd name="connsiteY61" fmla="*/ 145542 h 555402"/>
              <a:gd name="connsiteX62" fmla="*/ 257556 w 550259"/>
              <a:gd name="connsiteY62" fmla="*/ 128683 h 555402"/>
              <a:gd name="connsiteX63" fmla="*/ 242221 w 550259"/>
              <a:gd name="connsiteY63" fmla="*/ 125349 h 555402"/>
              <a:gd name="connsiteX64" fmla="*/ 239649 w 550259"/>
              <a:gd name="connsiteY64" fmla="*/ 128873 h 555402"/>
              <a:gd name="connsiteX65" fmla="*/ 242697 w 550259"/>
              <a:gd name="connsiteY65" fmla="*/ 137731 h 555402"/>
              <a:gd name="connsiteX66" fmla="*/ 244888 w 550259"/>
              <a:gd name="connsiteY66" fmla="*/ 141256 h 555402"/>
              <a:gd name="connsiteX67" fmla="*/ 258128 w 550259"/>
              <a:gd name="connsiteY67" fmla="*/ 150781 h 555402"/>
              <a:gd name="connsiteX68" fmla="*/ 257080 w 550259"/>
              <a:gd name="connsiteY68" fmla="*/ 152876 h 555402"/>
              <a:gd name="connsiteX69" fmla="*/ 255175 w 550259"/>
              <a:gd name="connsiteY69" fmla="*/ 153734 h 555402"/>
              <a:gd name="connsiteX70" fmla="*/ 240316 w 550259"/>
              <a:gd name="connsiteY70" fmla="*/ 148209 h 555402"/>
              <a:gd name="connsiteX71" fmla="*/ 235934 w 550259"/>
              <a:gd name="connsiteY71" fmla="*/ 139922 h 555402"/>
              <a:gd name="connsiteX72" fmla="*/ 234887 w 550259"/>
              <a:gd name="connsiteY72" fmla="*/ 129254 h 555402"/>
              <a:gd name="connsiteX73" fmla="*/ 221266 w 550259"/>
              <a:gd name="connsiteY73" fmla="*/ 121920 h 555402"/>
              <a:gd name="connsiteX74" fmla="*/ 208312 w 550259"/>
              <a:gd name="connsiteY74" fmla="*/ 113919 h 555402"/>
              <a:gd name="connsiteX75" fmla="*/ 205359 w 550259"/>
              <a:gd name="connsiteY75" fmla="*/ 106299 h 555402"/>
              <a:gd name="connsiteX76" fmla="*/ 208026 w 550259"/>
              <a:gd name="connsiteY76" fmla="*/ 103441 h 555402"/>
              <a:gd name="connsiteX77" fmla="*/ 209931 w 550259"/>
              <a:gd name="connsiteY77" fmla="*/ 97917 h 555402"/>
              <a:gd name="connsiteX78" fmla="*/ 202882 w 550259"/>
              <a:gd name="connsiteY78" fmla="*/ 98870 h 555402"/>
              <a:gd name="connsiteX79" fmla="*/ 198406 w 550259"/>
              <a:gd name="connsiteY79" fmla="*/ 102489 h 555402"/>
              <a:gd name="connsiteX80" fmla="*/ 191167 w 550259"/>
              <a:gd name="connsiteY80" fmla="*/ 105918 h 555402"/>
              <a:gd name="connsiteX81" fmla="*/ 190881 w 550259"/>
              <a:gd name="connsiteY81" fmla="*/ 111537 h 555402"/>
              <a:gd name="connsiteX82" fmla="*/ 192024 w 550259"/>
              <a:gd name="connsiteY82" fmla="*/ 116681 h 555402"/>
              <a:gd name="connsiteX83" fmla="*/ 189643 w 550259"/>
              <a:gd name="connsiteY83" fmla="*/ 124301 h 555402"/>
              <a:gd name="connsiteX84" fmla="*/ 187357 w 550259"/>
              <a:gd name="connsiteY84" fmla="*/ 137446 h 555402"/>
              <a:gd name="connsiteX85" fmla="*/ 188786 w 550259"/>
              <a:gd name="connsiteY85" fmla="*/ 144303 h 555402"/>
              <a:gd name="connsiteX86" fmla="*/ 204406 w 550259"/>
              <a:gd name="connsiteY86" fmla="*/ 164020 h 555402"/>
              <a:gd name="connsiteX87" fmla="*/ 209740 w 550259"/>
              <a:gd name="connsiteY87" fmla="*/ 178212 h 555402"/>
              <a:gd name="connsiteX88" fmla="*/ 213550 w 550259"/>
              <a:gd name="connsiteY88" fmla="*/ 183642 h 555402"/>
              <a:gd name="connsiteX89" fmla="*/ 221552 w 550259"/>
              <a:gd name="connsiteY89" fmla="*/ 189643 h 555402"/>
              <a:gd name="connsiteX90" fmla="*/ 229933 w 550259"/>
              <a:gd name="connsiteY90" fmla="*/ 200692 h 555402"/>
              <a:gd name="connsiteX91" fmla="*/ 233458 w 550259"/>
              <a:gd name="connsiteY91" fmla="*/ 206407 h 555402"/>
              <a:gd name="connsiteX92" fmla="*/ 235934 w 550259"/>
              <a:gd name="connsiteY92" fmla="*/ 215836 h 555402"/>
              <a:gd name="connsiteX93" fmla="*/ 228886 w 550259"/>
              <a:gd name="connsiteY93" fmla="*/ 221646 h 555402"/>
              <a:gd name="connsiteX94" fmla="*/ 224885 w 550259"/>
              <a:gd name="connsiteY94" fmla="*/ 221837 h 555402"/>
              <a:gd name="connsiteX95" fmla="*/ 222599 w 550259"/>
              <a:gd name="connsiteY95" fmla="*/ 219265 h 555402"/>
              <a:gd name="connsiteX96" fmla="*/ 225742 w 550259"/>
              <a:gd name="connsiteY96" fmla="*/ 212884 h 555402"/>
              <a:gd name="connsiteX97" fmla="*/ 225266 w 550259"/>
              <a:gd name="connsiteY97" fmla="*/ 208979 h 555402"/>
              <a:gd name="connsiteX98" fmla="*/ 214503 w 550259"/>
              <a:gd name="connsiteY98" fmla="*/ 202882 h 555402"/>
              <a:gd name="connsiteX99" fmla="*/ 209931 w 550259"/>
              <a:gd name="connsiteY99" fmla="*/ 204978 h 555402"/>
              <a:gd name="connsiteX100" fmla="*/ 204597 w 550259"/>
              <a:gd name="connsiteY100" fmla="*/ 208883 h 555402"/>
              <a:gd name="connsiteX101" fmla="*/ 207645 w 550259"/>
              <a:gd name="connsiteY101" fmla="*/ 216218 h 555402"/>
              <a:gd name="connsiteX102" fmla="*/ 210979 w 550259"/>
              <a:gd name="connsiteY102" fmla="*/ 221075 h 555402"/>
              <a:gd name="connsiteX103" fmla="*/ 212693 w 550259"/>
              <a:gd name="connsiteY103" fmla="*/ 227647 h 555402"/>
              <a:gd name="connsiteX104" fmla="*/ 219170 w 550259"/>
              <a:gd name="connsiteY104" fmla="*/ 227076 h 555402"/>
              <a:gd name="connsiteX105" fmla="*/ 210503 w 550259"/>
              <a:gd name="connsiteY105" fmla="*/ 234505 h 555402"/>
              <a:gd name="connsiteX106" fmla="*/ 202311 w 550259"/>
              <a:gd name="connsiteY106" fmla="*/ 238315 h 555402"/>
              <a:gd name="connsiteX107" fmla="*/ 194215 w 550259"/>
              <a:gd name="connsiteY107" fmla="*/ 238506 h 555402"/>
              <a:gd name="connsiteX108" fmla="*/ 189071 w 550259"/>
              <a:gd name="connsiteY108" fmla="*/ 239173 h 555402"/>
              <a:gd name="connsiteX109" fmla="*/ 187357 w 550259"/>
              <a:gd name="connsiteY109" fmla="*/ 241078 h 555402"/>
              <a:gd name="connsiteX110" fmla="*/ 191453 w 550259"/>
              <a:gd name="connsiteY110" fmla="*/ 242506 h 555402"/>
              <a:gd name="connsiteX111" fmla="*/ 194881 w 550259"/>
              <a:gd name="connsiteY111" fmla="*/ 242601 h 555402"/>
              <a:gd name="connsiteX112" fmla="*/ 200406 w 550259"/>
              <a:gd name="connsiteY112" fmla="*/ 246602 h 555402"/>
              <a:gd name="connsiteX113" fmla="*/ 216217 w 550259"/>
              <a:gd name="connsiteY113" fmla="*/ 251365 h 555402"/>
              <a:gd name="connsiteX114" fmla="*/ 223742 w 550259"/>
              <a:gd name="connsiteY114" fmla="*/ 257460 h 555402"/>
              <a:gd name="connsiteX115" fmla="*/ 231172 w 550259"/>
              <a:gd name="connsiteY115" fmla="*/ 258032 h 555402"/>
              <a:gd name="connsiteX116" fmla="*/ 238601 w 550259"/>
              <a:gd name="connsiteY116" fmla="*/ 269081 h 555402"/>
              <a:gd name="connsiteX117" fmla="*/ 251460 w 550259"/>
              <a:gd name="connsiteY117" fmla="*/ 272034 h 555402"/>
              <a:gd name="connsiteX118" fmla="*/ 258794 w 550259"/>
              <a:gd name="connsiteY118" fmla="*/ 283178 h 555402"/>
              <a:gd name="connsiteX119" fmla="*/ 268510 w 550259"/>
              <a:gd name="connsiteY119" fmla="*/ 285369 h 555402"/>
              <a:gd name="connsiteX120" fmla="*/ 276892 w 550259"/>
              <a:gd name="connsiteY120" fmla="*/ 289560 h 555402"/>
              <a:gd name="connsiteX121" fmla="*/ 279368 w 550259"/>
              <a:gd name="connsiteY121" fmla="*/ 293465 h 555402"/>
              <a:gd name="connsiteX122" fmla="*/ 280606 w 550259"/>
              <a:gd name="connsiteY122" fmla="*/ 300514 h 555402"/>
              <a:gd name="connsiteX123" fmla="*/ 281178 w 550259"/>
              <a:gd name="connsiteY123" fmla="*/ 315468 h 555402"/>
              <a:gd name="connsiteX124" fmla="*/ 282988 w 550259"/>
              <a:gd name="connsiteY124" fmla="*/ 326612 h 555402"/>
              <a:gd name="connsiteX125" fmla="*/ 282988 w 550259"/>
              <a:gd name="connsiteY125" fmla="*/ 330136 h 555402"/>
              <a:gd name="connsiteX126" fmla="*/ 282607 w 550259"/>
              <a:gd name="connsiteY126" fmla="*/ 335375 h 555402"/>
              <a:gd name="connsiteX127" fmla="*/ 280321 w 550259"/>
              <a:gd name="connsiteY127" fmla="*/ 337947 h 555402"/>
              <a:gd name="connsiteX128" fmla="*/ 277178 w 550259"/>
              <a:gd name="connsiteY128" fmla="*/ 338042 h 555402"/>
              <a:gd name="connsiteX129" fmla="*/ 271177 w 550259"/>
              <a:gd name="connsiteY129" fmla="*/ 329851 h 555402"/>
              <a:gd name="connsiteX130" fmla="*/ 261938 w 550259"/>
              <a:gd name="connsiteY130" fmla="*/ 321278 h 555402"/>
              <a:gd name="connsiteX131" fmla="*/ 252127 w 550259"/>
              <a:gd name="connsiteY131" fmla="*/ 310991 h 555402"/>
              <a:gd name="connsiteX132" fmla="*/ 249364 w 550259"/>
              <a:gd name="connsiteY132" fmla="*/ 309181 h 555402"/>
              <a:gd name="connsiteX133" fmla="*/ 247079 w 550259"/>
              <a:gd name="connsiteY133" fmla="*/ 308991 h 555402"/>
              <a:gd name="connsiteX134" fmla="*/ 241840 w 550259"/>
              <a:gd name="connsiteY134" fmla="*/ 312515 h 555402"/>
              <a:gd name="connsiteX135" fmla="*/ 227362 w 550259"/>
              <a:gd name="connsiteY135" fmla="*/ 315182 h 555402"/>
              <a:gd name="connsiteX136" fmla="*/ 220504 w 550259"/>
              <a:gd name="connsiteY136" fmla="*/ 318897 h 555402"/>
              <a:gd name="connsiteX137" fmla="*/ 217932 w 550259"/>
              <a:gd name="connsiteY137" fmla="*/ 319754 h 555402"/>
              <a:gd name="connsiteX138" fmla="*/ 217265 w 550259"/>
              <a:gd name="connsiteY138" fmla="*/ 321754 h 555402"/>
              <a:gd name="connsiteX139" fmla="*/ 220408 w 550259"/>
              <a:gd name="connsiteY139" fmla="*/ 323755 h 555402"/>
              <a:gd name="connsiteX140" fmla="*/ 224409 w 550259"/>
              <a:gd name="connsiteY140" fmla="*/ 328422 h 555402"/>
              <a:gd name="connsiteX141" fmla="*/ 224409 w 550259"/>
              <a:gd name="connsiteY141" fmla="*/ 334803 h 555402"/>
              <a:gd name="connsiteX142" fmla="*/ 227552 w 550259"/>
              <a:gd name="connsiteY142" fmla="*/ 342614 h 555402"/>
              <a:gd name="connsiteX143" fmla="*/ 231743 w 550259"/>
              <a:gd name="connsiteY143" fmla="*/ 344614 h 555402"/>
              <a:gd name="connsiteX144" fmla="*/ 237172 w 550259"/>
              <a:gd name="connsiteY144" fmla="*/ 344424 h 555402"/>
              <a:gd name="connsiteX145" fmla="*/ 240316 w 550259"/>
              <a:gd name="connsiteY145" fmla="*/ 345853 h 555402"/>
              <a:gd name="connsiteX146" fmla="*/ 241173 w 550259"/>
              <a:gd name="connsiteY146" fmla="*/ 348901 h 555402"/>
              <a:gd name="connsiteX147" fmla="*/ 244316 w 550259"/>
              <a:gd name="connsiteY147" fmla="*/ 352520 h 555402"/>
              <a:gd name="connsiteX148" fmla="*/ 246412 w 550259"/>
              <a:gd name="connsiteY148" fmla="*/ 355187 h 555402"/>
              <a:gd name="connsiteX149" fmla="*/ 246316 w 550259"/>
              <a:gd name="connsiteY149" fmla="*/ 357092 h 555402"/>
              <a:gd name="connsiteX150" fmla="*/ 231077 w 550259"/>
              <a:gd name="connsiteY150" fmla="*/ 362140 h 555402"/>
              <a:gd name="connsiteX151" fmla="*/ 227933 w 550259"/>
              <a:gd name="connsiteY151" fmla="*/ 364427 h 555402"/>
              <a:gd name="connsiteX152" fmla="*/ 225266 w 550259"/>
              <a:gd name="connsiteY152" fmla="*/ 365665 h 555402"/>
              <a:gd name="connsiteX153" fmla="*/ 221361 w 550259"/>
              <a:gd name="connsiteY153" fmla="*/ 363188 h 555402"/>
              <a:gd name="connsiteX154" fmla="*/ 221075 w 550259"/>
              <a:gd name="connsiteY154" fmla="*/ 356997 h 555402"/>
              <a:gd name="connsiteX155" fmla="*/ 215932 w 550259"/>
              <a:gd name="connsiteY155" fmla="*/ 353759 h 555402"/>
              <a:gd name="connsiteX156" fmla="*/ 211169 w 550259"/>
              <a:gd name="connsiteY156" fmla="*/ 350901 h 555402"/>
              <a:gd name="connsiteX157" fmla="*/ 205359 w 550259"/>
              <a:gd name="connsiteY157" fmla="*/ 349662 h 555402"/>
              <a:gd name="connsiteX158" fmla="*/ 200501 w 550259"/>
              <a:gd name="connsiteY158" fmla="*/ 345377 h 555402"/>
              <a:gd name="connsiteX159" fmla="*/ 197358 w 550259"/>
              <a:gd name="connsiteY159" fmla="*/ 348901 h 555402"/>
              <a:gd name="connsiteX160" fmla="*/ 199835 w 550259"/>
              <a:gd name="connsiteY160" fmla="*/ 360807 h 555402"/>
              <a:gd name="connsiteX161" fmla="*/ 205359 w 550259"/>
              <a:gd name="connsiteY161" fmla="*/ 369094 h 555402"/>
              <a:gd name="connsiteX162" fmla="*/ 214598 w 550259"/>
              <a:gd name="connsiteY162" fmla="*/ 391096 h 555402"/>
              <a:gd name="connsiteX163" fmla="*/ 218789 w 550259"/>
              <a:gd name="connsiteY163" fmla="*/ 404050 h 555402"/>
              <a:gd name="connsiteX164" fmla="*/ 219646 w 550259"/>
              <a:gd name="connsiteY164" fmla="*/ 410337 h 555402"/>
              <a:gd name="connsiteX165" fmla="*/ 217551 w 550259"/>
              <a:gd name="connsiteY165" fmla="*/ 420719 h 555402"/>
              <a:gd name="connsiteX166" fmla="*/ 222123 w 550259"/>
              <a:gd name="connsiteY166" fmla="*/ 428434 h 555402"/>
              <a:gd name="connsiteX167" fmla="*/ 225171 w 550259"/>
              <a:gd name="connsiteY167" fmla="*/ 436340 h 555402"/>
              <a:gd name="connsiteX168" fmla="*/ 221742 w 550259"/>
              <a:gd name="connsiteY168" fmla="*/ 436054 h 555402"/>
              <a:gd name="connsiteX169" fmla="*/ 218789 w 550259"/>
              <a:gd name="connsiteY169" fmla="*/ 433292 h 555402"/>
              <a:gd name="connsiteX170" fmla="*/ 213836 w 550259"/>
              <a:gd name="connsiteY170" fmla="*/ 429959 h 555402"/>
              <a:gd name="connsiteX171" fmla="*/ 204216 w 550259"/>
              <a:gd name="connsiteY171" fmla="*/ 417386 h 555402"/>
              <a:gd name="connsiteX172" fmla="*/ 200787 w 550259"/>
              <a:gd name="connsiteY172" fmla="*/ 409480 h 555402"/>
              <a:gd name="connsiteX173" fmla="*/ 196787 w 550259"/>
              <a:gd name="connsiteY173" fmla="*/ 408813 h 555402"/>
              <a:gd name="connsiteX174" fmla="*/ 189833 w 550259"/>
              <a:gd name="connsiteY174" fmla="*/ 409956 h 555402"/>
              <a:gd name="connsiteX175" fmla="*/ 182213 w 550259"/>
              <a:gd name="connsiteY175" fmla="*/ 426815 h 555402"/>
              <a:gd name="connsiteX176" fmla="*/ 182213 w 550259"/>
              <a:gd name="connsiteY176" fmla="*/ 436436 h 555402"/>
              <a:gd name="connsiteX177" fmla="*/ 178213 w 550259"/>
              <a:gd name="connsiteY177" fmla="*/ 434150 h 555402"/>
              <a:gd name="connsiteX178" fmla="*/ 174879 w 550259"/>
              <a:gd name="connsiteY178" fmla="*/ 431196 h 555402"/>
              <a:gd name="connsiteX179" fmla="*/ 175260 w 550259"/>
              <a:gd name="connsiteY179" fmla="*/ 420624 h 555402"/>
              <a:gd name="connsiteX180" fmla="*/ 174974 w 550259"/>
              <a:gd name="connsiteY180" fmla="*/ 416147 h 555402"/>
              <a:gd name="connsiteX181" fmla="*/ 165640 w 550259"/>
              <a:gd name="connsiteY181" fmla="*/ 401764 h 555402"/>
              <a:gd name="connsiteX182" fmla="*/ 161449 w 550259"/>
              <a:gd name="connsiteY182" fmla="*/ 400145 h 555402"/>
              <a:gd name="connsiteX183" fmla="*/ 159448 w 550259"/>
              <a:gd name="connsiteY183" fmla="*/ 395288 h 555402"/>
              <a:gd name="connsiteX184" fmla="*/ 156020 w 550259"/>
              <a:gd name="connsiteY184" fmla="*/ 390049 h 555402"/>
              <a:gd name="connsiteX185" fmla="*/ 151638 w 550259"/>
              <a:gd name="connsiteY185" fmla="*/ 391096 h 555402"/>
              <a:gd name="connsiteX186" fmla="*/ 148019 w 550259"/>
              <a:gd name="connsiteY186" fmla="*/ 393192 h 555402"/>
              <a:gd name="connsiteX187" fmla="*/ 146971 w 550259"/>
              <a:gd name="connsiteY187" fmla="*/ 401002 h 555402"/>
              <a:gd name="connsiteX188" fmla="*/ 146590 w 550259"/>
              <a:gd name="connsiteY188" fmla="*/ 408051 h 555402"/>
              <a:gd name="connsiteX189" fmla="*/ 143923 w 550259"/>
              <a:gd name="connsiteY189" fmla="*/ 413385 h 555402"/>
              <a:gd name="connsiteX190" fmla="*/ 134112 w 550259"/>
              <a:gd name="connsiteY190" fmla="*/ 403288 h 555402"/>
              <a:gd name="connsiteX191" fmla="*/ 124111 w 550259"/>
              <a:gd name="connsiteY191" fmla="*/ 385953 h 555402"/>
              <a:gd name="connsiteX192" fmla="*/ 123825 w 550259"/>
              <a:gd name="connsiteY192" fmla="*/ 376333 h 555402"/>
              <a:gd name="connsiteX193" fmla="*/ 131159 w 550259"/>
              <a:gd name="connsiteY193" fmla="*/ 367569 h 555402"/>
              <a:gd name="connsiteX194" fmla="*/ 130302 w 550259"/>
              <a:gd name="connsiteY194" fmla="*/ 361379 h 555402"/>
              <a:gd name="connsiteX195" fmla="*/ 123349 w 550259"/>
              <a:gd name="connsiteY195" fmla="*/ 348996 h 555402"/>
              <a:gd name="connsiteX196" fmla="*/ 113443 w 550259"/>
              <a:gd name="connsiteY196" fmla="*/ 340995 h 555402"/>
              <a:gd name="connsiteX197" fmla="*/ 107823 w 550259"/>
              <a:gd name="connsiteY197" fmla="*/ 338614 h 555402"/>
              <a:gd name="connsiteX198" fmla="*/ 105251 w 550259"/>
              <a:gd name="connsiteY198" fmla="*/ 330136 h 555402"/>
              <a:gd name="connsiteX199" fmla="*/ 99917 w 550259"/>
              <a:gd name="connsiteY199" fmla="*/ 325755 h 555402"/>
              <a:gd name="connsiteX200" fmla="*/ 95631 w 550259"/>
              <a:gd name="connsiteY200" fmla="*/ 323659 h 555402"/>
              <a:gd name="connsiteX201" fmla="*/ 94774 w 550259"/>
              <a:gd name="connsiteY201" fmla="*/ 320611 h 555402"/>
              <a:gd name="connsiteX202" fmla="*/ 96012 w 550259"/>
              <a:gd name="connsiteY202" fmla="*/ 318421 h 555402"/>
              <a:gd name="connsiteX203" fmla="*/ 106489 w 550259"/>
              <a:gd name="connsiteY203" fmla="*/ 309658 h 555402"/>
              <a:gd name="connsiteX204" fmla="*/ 112586 w 550259"/>
              <a:gd name="connsiteY204" fmla="*/ 295846 h 555402"/>
              <a:gd name="connsiteX205" fmla="*/ 115633 w 550259"/>
              <a:gd name="connsiteY205" fmla="*/ 295275 h 555402"/>
              <a:gd name="connsiteX206" fmla="*/ 121920 w 550259"/>
              <a:gd name="connsiteY206" fmla="*/ 298513 h 555402"/>
              <a:gd name="connsiteX207" fmla="*/ 128969 w 550259"/>
              <a:gd name="connsiteY207" fmla="*/ 297656 h 555402"/>
              <a:gd name="connsiteX208" fmla="*/ 134683 w 550259"/>
              <a:gd name="connsiteY208" fmla="*/ 289560 h 555402"/>
              <a:gd name="connsiteX209" fmla="*/ 139637 w 550259"/>
              <a:gd name="connsiteY209" fmla="*/ 285179 h 555402"/>
              <a:gd name="connsiteX210" fmla="*/ 147828 w 550259"/>
              <a:gd name="connsiteY210" fmla="*/ 285750 h 555402"/>
              <a:gd name="connsiteX211" fmla="*/ 166497 w 550259"/>
              <a:gd name="connsiteY211" fmla="*/ 296513 h 555402"/>
              <a:gd name="connsiteX212" fmla="*/ 186499 w 550259"/>
              <a:gd name="connsiteY212" fmla="*/ 302704 h 555402"/>
              <a:gd name="connsiteX213" fmla="*/ 196405 w 550259"/>
              <a:gd name="connsiteY213" fmla="*/ 308038 h 555402"/>
              <a:gd name="connsiteX214" fmla="*/ 202121 w 550259"/>
              <a:gd name="connsiteY214" fmla="*/ 313372 h 555402"/>
              <a:gd name="connsiteX215" fmla="*/ 205073 w 550259"/>
              <a:gd name="connsiteY215" fmla="*/ 314515 h 555402"/>
              <a:gd name="connsiteX216" fmla="*/ 209836 w 550259"/>
              <a:gd name="connsiteY216" fmla="*/ 315277 h 555402"/>
              <a:gd name="connsiteX217" fmla="*/ 209645 w 550259"/>
              <a:gd name="connsiteY217" fmla="*/ 311277 h 555402"/>
              <a:gd name="connsiteX218" fmla="*/ 208121 w 550259"/>
              <a:gd name="connsiteY218" fmla="*/ 307753 h 555402"/>
              <a:gd name="connsiteX219" fmla="*/ 212027 w 550259"/>
              <a:gd name="connsiteY219" fmla="*/ 305848 h 555402"/>
              <a:gd name="connsiteX220" fmla="*/ 222790 w 550259"/>
              <a:gd name="connsiteY220" fmla="*/ 305943 h 555402"/>
              <a:gd name="connsiteX221" fmla="*/ 224695 w 550259"/>
              <a:gd name="connsiteY221" fmla="*/ 304038 h 555402"/>
              <a:gd name="connsiteX222" fmla="*/ 226695 w 550259"/>
              <a:gd name="connsiteY222" fmla="*/ 300990 h 555402"/>
              <a:gd name="connsiteX223" fmla="*/ 224504 w 550259"/>
              <a:gd name="connsiteY223" fmla="*/ 297561 h 555402"/>
              <a:gd name="connsiteX224" fmla="*/ 220885 w 550259"/>
              <a:gd name="connsiteY224" fmla="*/ 295942 h 555402"/>
              <a:gd name="connsiteX225" fmla="*/ 217170 w 550259"/>
              <a:gd name="connsiteY225" fmla="*/ 295465 h 555402"/>
              <a:gd name="connsiteX226" fmla="*/ 214598 w 550259"/>
              <a:gd name="connsiteY226" fmla="*/ 294322 h 555402"/>
              <a:gd name="connsiteX227" fmla="*/ 210598 w 550259"/>
              <a:gd name="connsiteY227" fmla="*/ 295465 h 555402"/>
              <a:gd name="connsiteX228" fmla="*/ 204311 w 550259"/>
              <a:gd name="connsiteY228" fmla="*/ 292798 h 555402"/>
              <a:gd name="connsiteX229" fmla="*/ 201073 w 550259"/>
              <a:gd name="connsiteY229" fmla="*/ 290608 h 555402"/>
              <a:gd name="connsiteX230" fmla="*/ 199168 w 550259"/>
              <a:gd name="connsiteY230" fmla="*/ 288321 h 555402"/>
              <a:gd name="connsiteX231" fmla="*/ 188214 w 550259"/>
              <a:gd name="connsiteY231" fmla="*/ 283845 h 555402"/>
              <a:gd name="connsiteX232" fmla="*/ 177832 w 550259"/>
              <a:gd name="connsiteY232" fmla="*/ 276225 h 555402"/>
              <a:gd name="connsiteX233" fmla="*/ 175546 w 550259"/>
              <a:gd name="connsiteY233" fmla="*/ 280511 h 555402"/>
              <a:gd name="connsiteX234" fmla="*/ 171355 w 550259"/>
              <a:gd name="connsiteY234" fmla="*/ 282893 h 555402"/>
              <a:gd name="connsiteX235" fmla="*/ 165354 w 550259"/>
              <a:gd name="connsiteY235" fmla="*/ 283178 h 555402"/>
              <a:gd name="connsiteX236" fmla="*/ 148590 w 550259"/>
              <a:gd name="connsiteY236" fmla="*/ 278320 h 555402"/>
              <a:gd name="connsiteX237" fmla="*/ 138303 w 550259"/>
              <a:gd name="connsiteY237" fmla="*/ 282035 h 555402"/>
              <a:gd name="connsiteX238" fmla="*/ 132683 w 550259"/>
              <a:gd name="connsiteY238" fmla="*/ 282987 h 555402"/>
              <a:gd name="connsiteX239" fmla="*/ 128397 w 550259"/>
              <a:gd name="connsiteY239" fmla="*/ 283083 h 555402"/>
              <a:gd name="connsiteX240" fmla="*/ 123158 w 550259"/>
              <a:gd name="connsiteY240" fmla="*/ 284702 h 555402"/>
              <a:gd name="connsiteX241" fmla="*/ 117062 w 550259"/>
              <a:gd name="connsiteY241" fmla="*/ 285750 h 555402"/>
              <a:gd name="connsiteX242" fmla="*/ 111728 w 550259"/>
              <a:gd name="connsiteY242" fmla="*/ 278702 h 555402"/>
              <a:gd name="connsiteX243" fmla="*/ 109538 w 550259"/>
              <a:gd name="connsiteY243" fmla="*/ 273272 h 555402"/>
              <a:gd name="connsiteX244" fmla="*/ 108013 w 550259"/>
              <a:gd name="connsiteY244" fmla="*/ 272225 h 555402"/>
              <a:gd name="connsiteX245" fmla="*/ 107918 w 550259"/>
              <a:gd name="connsiteY245" fmla="*/ 277368 h 555402"/>
              <a:gd name="connsiteX246" fmla="*/ 106204 w 550259"/>
              <a:gd name="connsiteY246" fmla="*/ 281464 h 555402"/>
              <a:gd name="connsiteX247" fmla="*/ 98488 w 550259"/>
              <a:gd name="connsiteY247" fmla="*/ 283750 h 555402"/>
              <a:gd name="connsiteX248" fmla="*/ 94012 w 550259"/>
              <a:gd name="connsiteY248" fmla="*/ 280606 h 555402"/>
              <a:gd name="connsiteX249" fmla="*/ 90583 w 550259"/>
              <a:gd name="connsiteY249" fmla="*/ 270891 h 555402"/>
              <a:gd name="connsiteX250" fmla="*/ 86296 w 550259"/>
              <a:gd name="connsiteY250" fmla="*/ 258603 h 555402"/>
              <a:gd name="connsiteX251" fmla="*/ 78677 w 550259"/>
              <a:gd name="connsiteY251" fmla="*/ 248602 h 555402"/>
              <a:gd name="connsiteX252" fmla="*/ 72485 w 550259"/>
              <a:gd name="connsiteY252" fmla="*/ 246031 h 555402"/>
              <a:gd name="connsiteX253" fmla="*/ 71914 w 550259"/>
              <a:gd name="connsiteY253" fmla="*/ 240506 h 555402"/>
              <a:gd name="connsiteX254" fmla="*/ 72485 w 550259"/>
              <a:gd name="connsiteY254" fmla="*/ 236125 h 555402"/>
              <a:gd name="connsiteX255" fmla="*/ 79915 w 550259"/>
              <a:gd name="connsiteY255" fmla="*/ 235077 h 555402"/>
              <a:gd name="connsiteX256" fmla="*/ 91535 w 550259"/>
              <a:gd name="connsiteY256" fmla="*/ 239649 h 555402"/>
              <a:gd name="connsiteX257" fmla="*/ 93916 w 550259"/>
              <a:gd name="connsiteY257" fmla="*/ 238696 h 555402"/>
              <a:gd name="connsiteX258" fmla="*/ 96488 w 550259"/>
              <a:gd name="connsiteY258" fmla="*/ 236601 h 555402"/>
              <a:gd name="connsiteX259" fmla="*/ 96012 w 550259"/>
              <a:gd name="connsiteY259" fmla="*/ 231934 h 555402"/>
              <a:gd name="connsiteX260" fmla="*/ 94297 w 550259"/>
              <a:gd name="connsiteY260" fmla="*/ 227743 h 555402"/>
              <a:gd name="connsiteX261" fmla="*/ 91154 w 550259"/>
              <a:gd name="connsiteY261" fmla="*/ 227552 h 555402"/>
              <a:gd name="connsiteX262" fmla="*/ 88963 w 550259"/>
              <a:gd name="connsiteY262" fmla="*/ 228029 h 555402"/>
              <a:gd name="connsiteX263" fmla="*/ 81820 w 550259"/>
              <a:gd name="connsiteY263" fmla="*/ 227171 h 555402"/>
              <a:gd name="connsiteX264" fmla="*/ 72676 w 550259"/>
              <a:gd name="connsiteY264" fmla="*/ 229457 h 555402"/>
              <a:gd name="connsiteX265" fmla="*/ 68389 w 550259"/>
              <a:gd name="connsiteY265" fmla="*/ 227362 h 555402"/>
              <a:gd name="connsiteX266" fmla="*/ 66961 w 550259"/>
              <a:gd name="connsiteY266" fmla="*/ 224694 h 555402"/>
              <a:gd name="connsiteX267" fmla="*/ 59341 w 550259"/>
              <a:gd name="connsiteY267" fmla="*/ 218027 h 555402"/>
              <a:gd name="connsiteX268" fmla="*/ 52673 w 550259"/>
              <a:gd name="connsiteY268" fmla="*/ 209169 h 555402"/>
              <a:gd name="connsiteX269" fmla="*/ 41910 w 550259"/>
              <a:gd name="connsiteY269" fmla="*/ 203263 h 555402"/>
              <a:gd name="connsiteX270" fmla="*/ 34957 w 550259"/>
              <a:gd name="connsiteY270" fmla="*/ 185166 h 555402"/>
              <a:gd name="connsiteX271" fmla="*/ 29051 w 550259"/>
              <a:gd name="connsiteY271" fmla="*/ 177260 h 555402"/>
              <a:gd name="connsiteX272" fmla="*/ 22765 w 550259"/>
              <a:gd name="connsiteY272" fmla="*/ 171545 h 555402"/>
              <a:gd name="connsiteX273" fmla="*/ 24098 w 550259"/>
              <a:gd name="connsiteY273" fmla="*/ 171450 h 555402"/>
              <a:gd name="connsiteX274" fmla="*/ 26479 w 550259"/>
              <a:gd name="connsiteY274" fmla="*/ 172402 h 555402"/>
              <a:gd name="connsiteX275" fmla="*/ 31052 w 550259"/>
              <a:gd name="connsiteY275" fmla="*/ 175546 h 555402"/>
              <a:gd name="connsiteX276" fmla="*/ 35909 w 550259"/>
              <a:gd name="connsiteY276" fmla="*/ 176213 h 555402"/>
              <a:gd name="connsiteX277" fmla="*/ 38576 w 550259"/>
              <a:gd name="connsiteY277" fmla="*/ 174117 h 555402"/>
              <a:gd name="connsiteX278" fmla="*/ 40100 w 550259"/>
              <a:gd name="connsiteY278" fmla="*/ 172212 h 555402"/>
              <a:gd name="connsiteX279" fmla="*/ 41148 w 550259"/>
              <a:gd name="connsiteY279" fmla="*/ 169164 h 555402"/>
              <a:gd name="connsiteX280" fmla="*/ 41529 w 550259"/>
              <a:gd name="connsiteY280" fmla="*/ 165545 h 555402"/>
              <a:gd name="connsiteX281" fmla="*/ 42291 w 550259"/>
              <a:gd name="connsiteY281" fmla="*/ 164306 h 555402"/>
              <a:gd name="connsiteX282" fmla="*/ 46006 w 550259"/>
              <a:gd name="connsiteY282" fmla="*/ 164687 h 555402"/>
              <a:gd name="connsiteX283" fmla="*/ 47149 w 550259"/>
              <a:gd name="connsiteY283" fmla="*/ 163830 h 555402"/>
              <a:gd name="connsiteX284" fmla="*/ 47149 w 550259"/>
              <a:gd name="connsiteY284" fmla="*/ 160591 h 555402"/>
              <a:gd name="connsiteX285" fmla="*/ 44767 w 550259"/>
              <a:gd name="connsiteY285" fmla="*/ 156496 h 555402"/>
              <a:gd name="connsiteX286" fmla="*/ 42672 w 550259"/>
              <a:gd name="connsiteY286" fmla="*/ 151447 h 555402"/>
              <a:gd name="connsiteX287" fmla="*/ 42577 w 550259"/>
              <a:gd name="connsiteY287" fmla="*/ 149066 h 555402"/>
              <a:gd name="connsiteX288" fmla="*/ 44387 w 550259"/>
              <a:gd name="connsiteY288" fmla="*/ 148114 h 555402"/>
              <a:gd name="connsiteX289" fmla="*/ 47244 w 550259"/>
              <a:gd name="connsiteY289" fmla="*/ 145923 h 555402"/>
              <a:gd name="connsiteX290" fmla="*/ 48863 w 550259"/>
              <a:gd name="connsiteY290" fmla="*/ 143256 h 555402"/>
              <a:gd name="connsiteX291" fmla="*/ 51911 w 550259"/>
              <a:gd name="connsiteY291" fmla="*/ 141922 h 555402"/>
              <a:gd name="connsiteX292" fmla="*/ 56483 w 550259"/>
              <a:gd name="connsiteY292" fmla="*/ 141637 h 555402"/>
              <a:gd name="connsiteX293" fmla="*/ 61531 w 550259"/>
              <a:gd name="connsiteY293" fmla="*/ 140494 h 555402"/>
              <a:gd name="connsiteX294" fmla="*/ 64770 w 550259"/>
              <a:gd name="connsiteY294" fmla="*/ 137541 h 555402"/>
              <a:gd name="connsiteX295" fmla="*/ 65246 w 550259"/>
              <a:gd name="connsiteY295" fmla="*/ 134684 h 555402"/>
              <a:gd name="connsiteX296" fmla="*/ 67342 w 550259"/>
              <a:gd name="connsiteY296" fmla="*/ 126778 h 555402"/>
              <a:gd name="connsiteX297" fmla="*/ 68675 w 550259"/>
              <a:gd name="connsiteY297" fmla="*/ 122872 h 555402"/>
              <a:gd name="connsiteX298" fmla="*/ 70866 w 550259"/>
              <a:gd name="connsiteY298" fmla="*/ 119348 h 555402"/>
              <a:gd name="connsiteX299" fmla="*/ 72009 w 550259"/>
              <a:gd name="connsiteY299" fmla="*/ 114585 h 555402"/>
              <a:gd name="connsiteX300" fmla="*/ 74295 w 550259"/>
              <a:gd name="connsiteY300" fmla="*/ 110109 h 555402"/>
              <a:gd name="connsiteX301" fmla="*/ 79153 w 550259"/>
              <a:gd name="connsiteY301" fmla="*/ 108204 h 555402"/>
              <a:gd name="connsiteX302" fmla="*/ 83534 w 550259"/>
              <a:gd name="connsiteY302" fmla="*/ 106013 h 555402"/>
              <a:gd name="connsiteX303" fmla="*/ 86868 w 550259"/>
              <a:gd name="connsiteY303" fmla="*/ 100203 h 555402"/>
              <a:gd name="connsiteX304" fmla="*/ 88773 w 550259"/>
              <a:gd name="connsiteY304" fmla="*/ 95250 h 555402"/>
              <a:gd name="connsiteX305" fmla="*/ 88773 w 550259"/>
              <a:gd name="connsiteY305" fmla="*/ 92202 h 555402"/>
              <a:gd name="connsiteX306" fmla="*/ 86011 w 550259"/>
              <a:gd name="connsiteY306" fmla="*/ 87153 h 555402"/>
              <a:gd name="connsiteX307" fmla="*/ 83915 w 550259"/>
              <a:gd name="connsiteY307" fmla="*/ 82296 h 555402"/>
              <a:gd name="connsiteX308" fmla="*/ 84487 w 550259"/>
              <a:gd name="connsiteY308" fmla="*/ 76009 h 555402"/>
              <a:gd name="connsiteX309" fmla="*/ 93154 w 550259"/>
              <a:gd name="connsiteY309" fmla="*/ 75533 h 555402"/>
              <a:gd name="connsiteX310" fmla="*/ 96203 w 550259"/>
              <a:gd name="connsiteY310" fmla="*/ 74866 h 555402"/>
              <a:gd name="connsiteX311" fmla="*/ 107537 w 550259"/>
              <a:gd name="connsiteY311" fmla="*/ 74581 h 555402"/>
              <a:gd name="connsiteX312" fmla="*/ 112681 w 550259"/>
              <a:gd name="connsiteY312" fmla="*/ 71151 h 555402"/>
              <a:gd name="connsiteX313" fmla="*/ 116205 w 550259"/>
              <a:gd name="connsiteY313" fmla="*/ 71533 h 555402"/>
              <a:gd name="connsiteX314" fmla="*/ 123635 w 550259"/>
              <a:gd name="connsiteY314" fmla="*/ 74390 h 555402"/>
              <a:gd name="connsiteX315" fmla="*/ 126968 w 550259"/>
              <a:gd name="connsiteY315" fmla="*/ 72104 h 555402"/>
              <a:gd name="connsiteX316" fmla="*/ 136684 w 550259"/>
              <a:gd name="connsiteY316" fmla="*/ 67532 h 555402"/>
              <a:gd name="connsiteX317" fmla="*/ 146304 w 550259"/>
              <a:gd name="connsiteY317" fmla="*/ 54197 h 555402"/>
              <a:gd name="connsiteX318" fmla="*/ 150400 w 550259"/>
              <a:gd name="connsiteY318" fmla="*/ 52197 h 555402"/>
              <a:gd name="connsiteX319" fmla="*/ 159734 w 550259"/>
              <a:gd name="connsiteY319" fmla="*/ 51435 h 555402"/>
              <a:gd name="connsiteX320" fmla="*/ 162687 w 550259"/>
              <a:gd name="connsiteY320" fmla="*/ 49911 h 555402"/>
              <a:gd name="connsiteX321" fmla="*/ 166116 w 550259"/>
              <a:gd name="connsiteY321" fmla="*/ 50196 h 555402"/>
              <a:gd name="connsiteX322" fmla="*/ 176498 w 550259"/>
              <a:gd name="connsiteY322" fmla="*/ 52864 h 555402"/>
              <a:gd name="connsiteX323" fmla="*/ 182499 w 550259"/>
              <a:gd name="connsiteY323" fmla="*/ 53244 h 555402"/>
              <a:gd name="connsiteX324" fmla="*/ 189547 w 550259"/>
              <a:gd name="connsiteY324" fmla="*/ 51435 h 555402"/>
              <a:gd name="connsiteX325" fmla="*/ 197263 w 550259"/>
              <a:gd name="connsiteY325" fmla="*/ 48196 h 555402"/>
              <a:gd name="connsiteX326" fmla="*/ 199263 w 550259"/>
              <a:gd name="connsiteY326" fmla="*/ 36766 h 555402"/>
              <a:gd name="connsiteX327" fmla="*/ 201073 w 550259"/>
              <a:gd name="connsiteY327" fmla="*/ 35147 h 555402"/>
              <a:gd name="connsiteX328" fmla="*/ 205930 w 550259"/>
              <a:gd name="connsiteY328" fmla="*/ 34671 h 555402"/>
              <a:gd name="connsiteX329" fmla="*/ 209550 w 550259"/>
              <a:gd name="connsiteY329" fmla="*/ 34766 h 555402"/>
              <a:gd name="connsiteX330" fmla="*/ 216598 w 550259"/>
              <a:gd name="connsiteY330" fmla="*/ 35719 h 555402"/>
              <a:gd name="connsiteX331" fmla="*/ 224885 w 550259"/>
              <a:gd name="connsiteY331" fmla="*/ 36004 h 555402"/>
              <a:gd name="connsiteX332" fmla="*/ 230314 w 550259"/>
              <a:gd name="connsiteY332" fmla="*/ 30670 h 555402"/>
              <a:gd name="connsiteX333" fmla="*/ 238792 w 550259"/>
              <a:gd name="connsiteY333" fmla="*/ 30194 h 555402"/>
              <a:gd name="connsiteX334" fmla="*/ 242697 w 550259"/>
              <a:gd name="connsiteY334" fmla="*/ 29432 h 555402"/>
              <a:gd name="connsiteX335" fmla="*/ 249269 w 550259"/>
              <a:gd name="connsiteY335" fmla="*/ 30575 h 555402"/>
              <a:gd name="connsiteX336" fmla="*/ 255651 w 550259"/>
              <a:gd name="connsiteY336" fmla="*/ 30480 h 555402"/>
              <a:gd name="connsiteX337" fmla="*/ 263747 w 550259"/>
              <a:gd name="connsiteY337" fmla="*/ 28289 h 555402"/>
              <a:gd name="connsiteX338" fmla="*/ 271367 w 550259"/>
              <a:gd name="connsiteY338" fmla="*/ 24575 h 555402"/>
              <a:gd name="connsiteX339" fmla="*/ 277273 w 550259"/>
              <a:gd name="connsiteY339" fmla="*/ 24860 h 555402"/>
              <a:gd name="connsiteX340" fmla="*/ 279749 w 550259"/>
              <a:gd name="connsiteY340" fmla="*/ 24193 h 555402"/>
              <a:gd name="connsiteX341" fmla="*/ 281083 w 550259"/>
              <a:gd name="connsiteY341" fmla="*/ 23431 h 555402"/>
              <a:gd name="connsiteX342" fmla="*/ 282607 w 550259"/>
              <a:gd name="connsiteY342" fmla="*/ 18479 h 555402"/>
              <a:gd name="connsiteX343" fmla="*/ 293751 w 550259"/>
              <a:gd name="connsiteY343" fmla="*/ 18192 h 555402"/>
              <a:gd name="connsiteX344" fmla="*/ 297561 w 550259"/>
              <a:gd name="connsiteY344" fmla="*/ 18669 h 555402"/>
              <a:gd name="connsiteX345" fmla="*/ 303847 w 550259"/>
              <a:gd name="connsiteY345" fmla="*/ 18859 h 555402"/>
              <a:gd name="connsiteX346" fmla="*/ 310324 w 550259"/>
              <a:gd name="connsiteY346" fmla="*/ 16097 h 555402"/>
              <a:gd name="connsiteX347" fmla="*/ 312230 w 550259"/>
              <a:gd name="connsiteY347" fmla="*/ 16383 h 555402"/>
              <a:gd name="connsiteX348" fmla="*/ 315468 w 550259"/>
              <a:gd name="connsiteY348" fmla="*/ 23622 h 555402"/>
              <a:gd name="connsiteX349" fmla="*/ 317182 w 550259"/>
              <a:gd name="connsiteY349" fmla="*/ 25718 h 555402"/>
              <a:gd name="connsiteX350" fmla="*/ 320707 w 550259"/>
              <a:gd name="connsiteY350" fmla="*/ 27622 h 555402"/>
              <a:gd name="connsiteX351" fmla="*/ 328613 w 550259"/>
              <a:gd name="connsiteY351" fmla="*/ 33051 h 555402"/>
              <a:gd name="connsiteX352" fmla="*/ 330041 w 550259"/>
              <a:gd name="connsiteY352" fmla="*/ 31623 h 555402"/>
              <a:gd name="connsiteX353" fmla="*/ 333280 w 550259"/>
              <a:gd name="connsiteY353" fmla="*/ 29813 h 555402"/>
              <a:gd name="connsiteX354" fmla="*/ 342710 w 550259"/>
              <a:gd name="connsiteY354" fmla="*/ 32290 h 555402"/>
              <a:gd name="connsiteX355" fmla="*/ 351663 w 550259"/>
              <a:gd name="connsiteY355" fmla="*/ 36481 h 555402"/>
              <a:gd name="connsiteX356" fmla="*/ 359188 w 550259"/>
              <a:gd name="connsiteY356" fmla="*/ 42672 h 555402"/>
              <a:gd name="connsiteX357" fmla="*/ 367570 w 550259"/>
              <a:gd name="connsiteY357" fmla="*/ 40862 h 555402"/>
              <a:gd name="connsiteX358" fmla="*/ 376904 w 550259"/>
              <a:gd name="connsiteY358" fmla="*/ 37909 h 555402"/>
              <a:gd name="connsiteX359" fmla="*/ 382905 w 550259"/>
              <a:gd name="connsiteY359" fmla="*/ 37052 h 555402"/>
              <a:gd name="connsiteX360" fmla="*/ 389477 w 550259"/>
              <a:gd name="connsiteY360" fmla="*/ 36576 h 555402"/>
              <a:gd name="connsiteX361" fmla="*/ 393382 w 550259"/>
              <a:gd name="connsiteY361" fmla="*/ 35243 h 555402"/>
              <a:gd name="connsiteX362" fmla="*/ 402241 w 550259"/>
              <a:gd name="connsiteY362" fmla="*/ 36862 h 555402"/>
              <a:gd name="connsiteX363" fmla="*/ 411480 w 550259"/>
              <a:gd name="connsiteY363" fmla="*/ 33528 h 555402"/>
              <a:gd name="connsiteX364" fmla="*/ 415862 w 550259"/>
              <a:gd name="connsiteY364" fmla="*/ 30575 h 555402"/>
              <a:gd name="connsiteX365" fmla="*/ 417100 w 550259"/>
              <a:gd name="connsiteY365" fmla="*/ 26384 h 555402"/>
              <a:gd name="connsiteX366" fmla="*/ 416433 w 550259"/>
              <a:gd name="connsiteY366" fmla="*/ 18955 h 555402"/>
              <a:gd name="connsiteX367" fmla="*/ 414338 w 550259"/>
              <a:gd name="connsiteY367" fmla="*/ 11620 h 555402"/>
              <a:gd name="connsiteX368" fmla="*/ 412147 w 550259"/>
              <a:gd name="connsiteY368" fmla="*/ 8858 h 555402"/>
              <a:gd name="connsiteX369" fmla="*/ 411385 w 550259"/>
              <a:gd name="connsiteY369" fmla="*/ 6001 h 555402"/>
              <a:gd name="connsiteX370" fmla="*/ 412718 w 550259"/>
              <a:gd name="connsiteY370" fmla="*/ 3334 h 555402"/>
              <a:gd name="connsiteX371" fmla="*/ 414052 w 550259"/>
              <a:gd name="connsiteY371" fmla="*/ 1524 h 555402"/>
              <a:gd name="connsiteX372" fmla="*/ 420053 w 550259"/>
              <a:gd name="connsiteY372" fmla="*/ 0 h 555402"/>
              <a:gd name="connsiteX373" fmla="*/ 427768 w 550259"/>
              <a:gd name="connsiteY373" fmla="*/ 2286 h 555402"/>
              <a:gd name="connsiteX374" fmla="*/ 328613 w 550259"/>
              <a:gd name="connsiteY374" fmla="*/ 95821 h 555402"/>
              <a:gd name="connsiteX375" fmla="*/ 320421 w 550259"/>
              <a:gd name="connsiteY375" fmla="*/ 98870 h 555402"/>
              <a:gd name="connsiteX376" fmla="*/ 312039 w 550259"/>
              <a:gd name="connsiteY376" fmla="*/ 93154 h 555402"/>
              <a:gd name="connsiteX377" fmla="*/ 312134 w 550259"/>
              <a:gd name="connsiteY377" fmla="*/ 89725 h 555402"/>
              <a:gd name="connsiteX378" fmla="*/ 316516 w 550259"/>
              <a:gd name="connsiteY378" fmla="*/ 82868 h 555402"/>
              <a:gd name="connsiteX379" fmla="*/ 318992 w 550259"/>
              <a:gd name="connsiteY379" fmla="*/ 80867 h 555402"/>
              <a:gd name="connsiteX380" fmla="*/ 325088 w 550259"/>
              <a:gd name="connsiteY380" fmla="*/ 81439 h 555402"/>
              <a:gd name="connsiteX381" fmla="*/ 328613 w 550259"/>
              <a:gd name="connsiteY381" fmla="*/ 86106 h 555402"/>
              <a:gd name="connsiteX382" fmla="*/ 329374 w 550259"/>
              <a:gd name="connsiteY382" fmla="*/ 88392 h 555402"/>
              <a:gd name="connsiteX383" fmla="*/ 328231 w 550259"/>
              <a:gd name="connsiteY383" fmla="*/ 92107 h 555402"/>
              <a:gd name="connsiteX384" fmla="*/ 328613 w 550259"/>
              <a:gd name="connsiteY384" fmla="*/ 95821 h 555402"/>
              <a:gd name="connsiteX385" fmla="*/ 387096 w 550259"/>
              <a:gd name="connsiteY385" fmla="*/ 111728 h 555402"/>
              <a:gd name="connsiteX386" fmla="*/ 379762 w 550259"/>
              <a:gd name="connsiteY386" fmla="*/ 113919 h 555402"/>
              <a:gd name="connsiteX387" fmla="*/ 371856 w 550259"/>
              <a:gd name="connsiteY387" fmla="*/ 106966 h 555402"/>
              <a:gd name="connsiteX388" fmla="*/ 379571 w 550259"/>
              <a:gd name="connsiteY388" fmla="*/ 104204 h 555402"/>
              <a:gd name="connsiteX389" fmla="*/ 383096 w 550259"/>
              <a:gd name="connsiteY389" fmla="*/ 106203 h 555402"/>
              <a:gd name="connsiteX390" fmla="*/ 385667 w 550259"/>
              <a:gd name="connsiteY390" fmla="*/ 108585 h 555402"/>
              <a:gd name="connsiteX391" fmla="*/ 387096 w 550259"/>
              <a:gd name="connsiteY391" fmla="*/ 111728 h 555402"/>
              <a:gd name="connsiteX392" fmla="*/ 371189 w 550259"/>
              <a:gd name="connsiteY392" fmla="*/ 148780 h 555402"/>
              <a:gd name="connsiteX393" fmla="*/ 368713 w 550259"/>
              <a:gd name="connsiteY393" fmla="*/ 151638 h 555402"/>
              <a:gd name="connsiteX394" fmla="*/ 366903 w 550259"/>
              <a:gd name="connsiteY394" fmla="*/ 156400 h 555402"/>
              <a:gd name="connsiteX395" fmla="*/ 365950 w 550259"/>
              <a:gd name="connsiteY395" fmla="*/ 163353 h 555402"/>
              <a:gd name="connsiteX396" fmla="*/ 362236 w 550259"/>
              <a:gd name="connsiteY396" fmla="*/ 163544 h 555402"/>
              <a:gd name="connsiteX397" fmla="*/ 359950 w 550259"/>
              <a:gd name="connsiteY397" fmla="*/ 162115 h 555402"/>
              <a:gd name="connsiteX398" fmla="*/ 359283 w 550259"/>
              <a:gd name="connsiteY398" fmla="*/ 159544 h 555402"/>
              <a:gd name="connsiteX399" fmla="*/ 359092 w 550259"/>
              <a:gd name="connsiteY399" fmla="*/ 156210 h 555402"/>
              <a:gd name="connsiteX400" fmla="*/ 357473 w 550259"/>
              <a:gd name="connsiteY400" fmla="*/ 156305 h 555402"/>
              <a:gd name="connsiteX401" fmla="*/ 356140 w 550259"/>
              <a:gd name="connsiteY401" fmla="*/ 159925 h 555402"/>
              <a:gd name="connsiteX402" fmla="*/ 354997 w 550259"/>
              <a:gd name="connsiteY402" fmla="*/ 161544 h 555402"/>
              <a:gd name="connsiteX403" fmla="*/ 351187 w 550259"/>
              <a:gd name="connsiteY403" fmla="*/ 161925 h 555402"/>
              <a:gd name="connsiteX404" fmla="*/ 347091 w 550259"/>
              <a:gd name="connsiteY404" fmla="*/ 159734 h 555402"/>
              <a:gd name="connsiteX405" fmla="*/ 347281 w 550259"/>
              <a:gd name="connsiteY405" fmla="*/ 154877 h 555402"/>
              <a:gd name="connsiteX406" fmla="*/ 346424 w 550259"/>
              <a:gd name="connsiteY406" fmla="*/ 149352 h 555402"/>
              <a:gd name="connsiteX407" fmla="*/ 346805 w 550259"/>
              <a:gd name="connsiteY407" fmla="*/ 147447 h 555402"/>
              <a:gd name="connsiteX408" fmla="*/ 358140 w 550259"/>
              <a:gd name="connsiteY408" fmla="*/ 146971 h 555402"/>
              <a:gd name="connsiteX409" fmla="*/ 361379 w 550259"/>
              <a:gd name="connsiteY409" fmla="*/ 151066 h 555402"/>
              <a:gd name="connsiteX410" fmla="*/ 365379 w 550259"/>
              <a:gd name="connsiteY410" fmla="*/ 148685 h 555402"/>
              <a:gd name="connsiteX411" fmla="*/ 366998 w 550259"/>
              <a:gd name="connsiteY411" fmla="*/ 146113 h 555402"/>
              <a:gd name="connsiteX412" fmla="*/ 371856 w 550259"/>
              <a:gd name="connsiteY412" fmla="*/ 144494 h 555402"/>
              <a:gd name="connsiteX413" fmla="*/ 371189 w 550259"/>
              <a:gd name="connsiteY413" fmla="*/ 148780 h 555402"/>
              <a:gd name="connsiteX414" fmla="*/ 27718 w 550259"/>
              <a:gd name="connsiteY414" fmla="*/ 194500 h 555402"/>
              <a:gd name="connsiteX415" fmla="*/ 29051 w 550259"/>
              <a:gd name="connsiteY415" fmla="*/ 199168 h 555402"/>
              <a:gd name="connsiteX416" fmla="*/ 21050 w 550259"/>
              <a:gd name="connsiteY416" fmla="*/ 196310 h 555402"/>
              <a:gd name="connsiteX417" fmla="*/ 15240 w 550259"/>
              <a:gd name="connsiteY417" fmla="*/ 192119 h 555402"/>
              <a:gd name="connsiteX418" fmla="*/ 10382 w 550259"/>
              <a:gd name="connsiteY418" fmla="*/ 181832 h 555402"/>
              <a:gd name="connsiteX419" fmla="*/ 190 w 550259"/>
              <a:gd name="connsiteY419" fmla="*/ 170212 h 555402"/>
              <a:gd name="connsiteX420" fmla="*/ 0 w 550259"/>
              <a:gd name="connsiteY420" fmla="*/ 166783 h 555402"/>
              <a:gd name="connsiteX421" fmla="*/ 3905 w 550259"/>
              <a:gd name="connsiteY421" fmla="*/ 164211 h 555402"/>
              <a:gd name="connsiteX422" fmla="*/ 12287 w 550259"/>
              <a:gd name="connsiteY422" fmla="*/ 162401 h 555402"/>
              <a:gd name="connsiteX423" fmla="*/ 15716 w 550259"/>
              <a:gd name="connsiteY423" fmla="*/ 164306 h 555402"/>
              <a:gd name="connsiteX424" fmla="*/ 17907 w 550259"/>
              <a:gd name="connsiteY424" fmla="*/ 166211 h 555402"/>
              <a:gd name="connsiteX425" fmla="*/ 18669 w 550259"/>
              <a:gd name="connsiteY425" fmla="*/ 168497 h 555402"/>
              <a:gd name="connsiteX426" fmla="*/ 13811 w 550259"/>
              <a:gd name="connsiteY426" fmla="*/ 172974 h 555402"/>
              <a:gd name="connsiteX427" fmla="*/ 12859 w 550259"/>
              <a:gd name="connsiteY427" fmla="*/ 174974 h 555402"/>
              <a:gd name="connsiteX428" fmla="*/ 16573 w 550259"/>
              <a:gd name="connsiteY428" fmla="*/ 179070 h 555402"/>
              <a:gd name="connsiteX429" fmla="*/ 16478 w 550259"/>
              <a:gd name="connsiteY429" fmla="*/ 180689 h 555402"/>
              <a:gd name="connsiteX430" fmla="*/ 18002 w 550259"/>
              <a:gd name="connsiteY430" fmla="*/ 188500 h 555402"/>
              <a:gd name="connsiteX431" fmla="*/ 19812 w 550259"/>
              <a:gd name="connsiteY431" fmla="*/ 191357 h 555402"/>
              <a:gd name="connsiteX432" fmla="*/ 24479 w 550259"/>
              <a:gd name="connsiteY432" fmla="*/ 193738 h 555402"/>
              <a:gd name="connsiteX433" fmla="*/ 27718 w 550259"/>
              <a:gd name="connsiteY433" fmla="*/ 194500 h 555402"/>
              <a:gd name="connsiteX434" fmla="*/ 433483 w 550259"/>
              <a:gd name="connsiteY434" fmla="*/ 203073 h 555402"/>
              <a:gd name="connsiteX435" fmla="*/ 432340 w 550259"/>
              <a:gd name="connsiteY435" fmla="*/ 207931 h 555402"/>
              <a:gd name="connsiteX436" fmla="*/ 441198 w 550259"/>
              <a:gd name="connsiteY436" fmla="*/ 216027 h 555402"/>
              <a:gd name="connsiteX437" fmla="*/ 444246 w 550259"/>
              <a:gd name="connsiteY437" fmla="*/ 221170 h 555402"/>
              <a:gd name="connsiteX438" fmla="*/ 445389 w 550259"/>
              <a:gd name="connsiteY438" fmla="*/ 226219 h 555402"/>
              <a:gd name="connsiteX439" fmla="*/ 444627 w 550259"/>
              <a:gd name="connsiteY439" fmla="*/ 227647 h 555402"/>
              <a:gd name="connsiteX440" fmla="*/ 441293 w 550259"/>
              <a:gd name="connsiteY440" fmla="*/ 224885 h 555402"/>
              <a:gd name="connsiteX441" fmla="*/ 438531 w 550259"/>
              <a:gd name="connsiteY441" fmla="*/ 224028 h 555402"/>
              <a:gd name="connsiteX442" fmla="*/ 439388 w 550259"/>
              <a:gd name="connsiteY442" fmla="*/ 227647 h 555402"/>
              <a:gd name="connsiteX443" fmla="*/ 442246 w 550259"/>
              <a:gd name="connsiteY443" fmla="*/ 230695 h 555402"/>
              <a:gd name="connsiteX444" fmla="*/ 437197 w 550259"/>
              <a:gd name="connsiteY444" fmla="*/ 232410 h 555402"/>
              <a:gd name="connsiteX445" fmla="*/ 432149 w 550259"/>
              <a:gd name="connsiteY445" fmla="*/ 232315 h 555402"/>
              <a:gd name="connsiteX446" fmla="*/ 417481 w 550259"/>
              <a:gd name="connsiteY446" fmla="*/ 228124 h 555402"/>
              <a:gd name="connsiteX447" fmla="*/ 414147 w 550259"/>
              <a:gd name="connsiteY447" fmla="*/ 223551 h 555402"/>
              <a:gd name="connsiteX448" fmla="*/ 422910 w 550259"/>
              <a:gd name="connsiteY448" fmla="*/ 216694 h 555402"/>
              <a:gd name="connsiteX449" fmla="*/ 424720 w 550259"/>
              <a:gd name="connsiteY449" fmla="*/ 213931 h 555402"/>
              <a:gd name="connsiteX450" fmla="*/ 418433 w 550259"/>
              <a:gd name="connsiteY450" fmla="*/ 214217 h 555402"/>
              <a:gd name="connsiteX451" fmla="*/ 411861 w 550259"/>
              <a:gd name="connsiteY451" fmla="*/ 222313 h 555402"/>
              <a:gd name="connsiteX452" fmla="*/ 401193 w 550259"/>
              <a:gd name="connsiteY452" fmla="*/ 218789 h 555402"/>
              <a:gd name="connsiteX453" fmla="*/ 397955 w 550259"/>
              <a:gd name="connsiteY453" fmla="*/ 215455 h 555402"/>
              <a:gd name="connsiteX454" fmla="*/ 397192 w 550259"/>
              <a:gd name="connsiteY454" fmla="*/ 213741 h 555402"/>
              <a:gd name="connsiteX455" fmla="*/ 401383 w 550259"/>
              <a:gd name="connsiteY455" fmla="*/ 206502 h 555402"/>
              <a:gd name="connsiteX456" fmla="*/ 408908 w 550259"/>
              <a:gd name="connsiteY456" fmla="*/ 206787 h 555402"/>
              <a:gd name="connsiteX457" fmla="*/ 412813 w 550259"/>
              <a:gd name="connsiteY457" fmla="*/ 205168 h 555402"/>
              <a:gd name="connsiteX458" fmla="*/ 417766 w 550259"/>
              <a:gd name="connsiteY458" fmla="*/ 202882 h 555402"/>
              <a:gd name="connsiteX459" fmla="*/ 417766 w 550259"/>
              <a:gd name="connsiteY459" fmla="*/ 199454 h 555402"/>
              <a:gd name="connsiteX460" fmla="*/ 429482 w 550259"/>
              <a:gd name="connsiteY460" fmla="*/ 198596 h 555402"/>
              <a:gd name="connsiteX461" fmla="*/ 433483 w 550259"/>
              <a:gd name="connsiteY461" fmla="*/ 203073 h 555402"/>
              <a:gd name="connsiteX462" fmla="*/ 271844 w 550259"/>
              <a:gd name="connsiteY462" fmla="*/ 217170 h 555402"/>
              <a:gd name="connsiteX463" fmla="*/ 268891 w 550259"/>
              <a:gd name="connsiteY463" fmla="*/ 218122 h 555402"/>
              <a:gd name="connsiteX464" fmla="*/ 271844 w 550259"/>
              <a:gd name="connsiteY464" fmla="*/ 211550 h 555402"/>
              <a:gd name="connsiteX465" fmla="*/ 277178 w 550259"/>
              <a:gd name="connsiteY465" fmla="*/ 208121 h 555402"/>
              <a:gd name="connsiteX466" fmla="*/ 275177 w 550259"/>
              <a:gd name="connsiteY466" fmla="*/ 213646 h 555402"/>
              <a:gd name="connsiteX467" fmla="*/ 271844 w 550259"/>
              <a:gd name="connsiteY467" fmla="*/ 217170 h 555402"/>
              <a:gd name="connsiteX468" fmla="*/ 264890 w 550259"/>
              <a:gd name="connsiteY468" fmla="*/ 220789 h 555402"/>
              <a:gd name="connsiteX469" fmla="*/ 262033 w 550259"/>
              <a:gd name="connsiteY469" fmla="*/ 223551 h 555402"/>
              <a:gd name="connsiteX470" fmla="*/ 257651 w 550259"/>
              <a:gd name="connsiteY470" fmla="*/ 222313 h 555402"/>
              <a:gd name="connsiteX471" fmla="*/ 252984 w 550259"/>
              <a:gd name="connsiteY471" fmla="*/ 213074 h 555402"/>
              <a:gd name="connsiteX472" fmla="*/ 264890 w 550259"/>
              <a:gd name="connsiteY472" fmla="*/ 220789 h 555402"/>
              <a:gd name="connsiteX473" fmla="*/ 241554 w 550259"/>
              <a:gd name="connsiteY473" fmla="*/ 233648 h 555402"/>
              <a:gd name="connsiteX474" fmla="*/ 245173 w 550259"/>
              <a:gd name="connsiteY474" fmla="*/ 242506 h 555402"/>
              <a:gd name="connsiteX475" fmla="*/ 248603 w 550259"/>
              <a:gd name="connsiteY475" fmla="*/ 245554 h 555402"/>
              <a:gd name="connsiteX476" fmla="*/ 255746 w 550259"/>
              <a:gd name="connsiteY476" fmla="*/ 249078 h 555402"/>
              <a:gd name="connsiteX477" fmla="*/ 259080 w 550259"/>
              <a:gd name="connsiteY477" fmla="*/ 249555 h 555402"/>
              <a:gd name="connsiteX478" fmla="*/ 271177 w 550259"/>
              <a:gd name="connsiteY478" fmla="*/ 255937 h 555402"/>
              <a:gd name="connsiteX479" fmla="*/ 285369 w 550259"/>
              <a:gd name="connsiteY479" fmla="*/ 257175 h 555402"/>
              <a:gd name="connsiteX480" fmla="*/ 287179 w 550259"/>
              <a:gd name="connsiteY480" fmla="*/ 259080 h 555402"/>
              <a:gd name="connsiteX481" fmla="*/ 288893 w 550259"/>
              <a:gd name="connsiteY481" fmla="*/ 263937 h 555402"/>
              <a:gd name="connsiteX482" fmla="*/ 291846 w 550259"/>
              <a:gd name="connsiteY482" fmla="*/ 267843 h 555402"/>
              <a:gd name="connsiteX483" fmla="*/ 292513 w 550259"/>
              <a:gd name="connsiteY483" fmla="*/ 270796 h 555402"/>
              <a:gd name="connsiteX484" fmla="*/ 290989 w 550259"/>
              <a:gd name="connsiteY484" fmla="*/ 274129 h 555402"/>
              <a:gd name="connsiteX485" fmla="*/ 293084 w 550259"/>
              <a:gd name="connsiteY485" fmla="*/ 284321 h 555402"/>
              <a:gd name="connsiteX486" fmla="*/ 296704 w 550259"/>
              <a:gd name="connsiteY486" fmla="*/ 294037 h 555402"/>
              <a:gd name="connsiteX487" fmla="*/ 302038 w 550259"/>
              <a:gd name="connsiteY487" fmla="*/ 298704 h 555402"/>
              <a:gd name="connsiteX488" fmla="*/ 308705 w 550259"/>
              <a:gd name="connsiteY488" fmla="*/ 300038 h 555402"/>
              <a:gd name="connsiteX489" fmla="*/ 315087 w 550259"/>
              <a:gd name="connsiteY489" fmla="*/ 299847 h 555402"/>
              <a:gd name="connsiteX490" fmla="*/ 316706 w 550259"/>
              <a:gd name="connsiteY490" fmla="*/ 301752 h 555402"/>
              <a:gd name="connsiteX491" fmla="*/ 316135 w 550259"/>
              <a:gd name="connsiteY491" fmla="*/ 310229 h 555402"/>
              <a:gd name="connsiteX492" fmla="*/ 313372 w 550259"/>
              <a:gd name="connsiteY492" fmla="*/ 313468 h 555402"/>
              <a:gd name="connsiteX493" fmla="*/ 311182 w 550259"/>
              <a:gd name="connsiteY493" fmla="*/ 314325 h 555402"/>
              <a:gd name="connsiteX494" fmla="*/ 309277 w 550259"/>
              <a:gd name="connsiteY494" fmla="*/ 313468 h 555402"/>
              <a:gd name="connsiteX495" fmla="*/ 307562 w 550259"/>
              <a:gd name="connsiteY495" fmla="*/ 311468 h 555402"/>
              <a:gd name="connsiteX496" fmla="*/ 305753 w 550259"/>
              <a:gd name="connsiteY496" fmla="*/ 310515 h 555402"/>
              <a:gd name="connsiteX497" fmla="*/ 302038 w 550259"/>
              <a:gd name="connsiteY497" fmla="*/ 310325 h 555402"/>
              <a:gd name="connsiteX498" fmla="*/ 299371 w 550259"/>
              <a:gd name="connsiteY498" fmla="*/ 306991 h 555402"/>
              <a:gd name="connsiteX499" fmla="*/ 292608 w 550259"/>
              <a:gd name="connsiteY499" fmla="*/ 302323 h 555402"/>
              <a:gd name="connsiteX500" fmla="*/ 291370 w 550259"/>
              <a:gd name="connsiteY500" fmla="*/ 299561 h 555402"/>
              <a:gd name="connsiteX501" fmla="*/ 291179 w 550259"/>
              <a:gd name="connsiteY501" fmla="*/ 295275 h 555402"/>
              <a:gd name="connsiteX502" fmla="*/ 288227 w 550259"/>
              <a:gd name="connsiteY502" fmla="*/ 292132 h 555402"/>
              <a:gd name="connsiteX503" fmla="*/ 285655 w 550259"/>
              <a:gd name="connsiteY503" fmla="*/ 286131 h 555402"/>
              <a:gd name="connsiteX504" fmla="*/ 283083 w 550259"/>
              <a:gd name="connsiteY504" fmla="*/ 284416 h 555402"/>
              <a:gd name="connsiteX505" fmla="*/ 281654 w 550259"/>
              <a:gd name="connsiteY505" fmla="*/ 281464 h 555402"/>
              <a:gd name="connsiteX506" fmla="*/ 281559 w 550259"/>
              <a:gd name="connsiteY506" fmla="*/ 280130 h 555402"/>
              <a:gd name="connsiteX507" fmla="*/ 271748 w 550259"/>
              <a:gd name="connsiteY507" fmla="*/ 279273 h 555402"/>
              <a:gd name="connsiteX508" fmla="*/ 263557 w 550259"/>
              <a:gd name="connsiteY508" fmla="*/ 279273 h 555402"/>
              <a:gd name="connsiteX509" fmla="*/ 256604 w 550259"/>
              <a:gd name="connsiteY509" fmla="*/ 275844 h 555402"/>
              <a:gd name="connsiteX510" fmla="*/ 254508 w 550259"/>
              <a:gd name="connsiteY510" fmla="*/ 266890 h 555402"/>
              <a:gd name="connsiteX511" fmla="*/ 250412 w 550259"/>
              <a:gd name="connsiteY511" fmla="*/ 264509 h 555402"/>
              <a:gd name="connsiteX512" fmla="*/ 247269 w 550259"/>
              <a:gd name="connsiteY512" fmla="*/ 261938 h 555402"/>
              <a:gd name="connsiteX513" fmla="*/ 244792 w 550259"/>
              <a:gd name="connsiteY513" fmla="*/ 258413 h 555402"/>
              <a:gd name="connsiteX514" fmla="*/ 238220 w 550259"/>
              <a:gd name="connsiteY514" fmla="*/ 251936 h 555402"/>
              <a:gd name="connsiteX515" fmla="*/ 231077 w 550259"/>
              <a:gd name="connsiteY515" fmla="*/ 246507 h 555402"/>
              <a:gd name="connsiteX516" fmla="*/ 224123 w 550259"/>
              <a:gd name="connsiteY516" fmla="*/ 242983 h 555402"/>
              <a:gd name="connsiteX517" fmla="*/ 216789 w 550259"/>
              <a:gd name="connsiteY517" fmla="*/ 240602 h 555402"/>
              <a:gd name="connsiteX518" fmla="*/ 210788 w 550259"/>
              <a:gd name="connsiteY518" fmla="*/ 243364 h 555402"/>
              <a:gd name="connsiteX519" fmla="*/ 207359 w 550259"/>
              <a:gd name="connsiteY519" fmla="*/ 242697 h 555402"/>
              <a:gd name="connsiteX520" fmla="*/ 206597 w 550259"/>
              <a:gd name="connsiteY520" fmla="*/ 240887 h 555402"/>
              <a:gd name="connsiteX521" fmla="*/ 214027 w 550259"/>
              <a:gd name="connsiteY521" fmla="*/ 237077 h 555402"/>
              <a:gd name="connsiteX522" fmla="*/ 224314 w 550259"/>
              <a:gd name="connsiteY522" fmla="*/ 230028 h 555402"/>
              <a:gd name="connsiteX523" fmla="*/ 231457 w 550259"/>
              <a:gd name="connsiteY523" fmla="*/ 227647 h 555402"/>
              <a:gd name="connsiteX524" fmla="*/ 234982 w 550259"/>
              <a:gd name="connsiteY524" fmla="*/ 227362 h 555402"/>
              <a:gd name="connsiteX525" fmla="*/ 241554 w 550259"/>
              <a:gd name="connsiteY525" fmla="*/ 233648 h 555402"/>
              <a:gd name="connsiteX526" fmla="*/ 322231 w 550259"/>
              <a:gd name="connsiteY526" fmla="*/ 245840 h 555402"/>
              <a:gd name="connsiteX527" fmla="*/ 315468 w 550259"/>
              <a:gd name="connsiteY527" fmla="*/ 247840 h 555402"/>
              <a:gd name="connsiteX528" fmla="*/ 313658 w 550259"/>
              <a:gd name="connsiteY528" fmla="*/ 247555 h 555402"/>
              <a:gd name="connsiteX529" fmla="*/ 315182 w 550259"/>
              <a:gd name="connsiteY529" fmla="*/ 245078 h 555402"/>
              <a:gd name="connsiteX530" fmla="*/ 315278 w 550259"/>
              <a:gd name="connsiteY530" fmla="*/ 243935 h 555402"/>
              <a:gd name="connsiteX531" fmla="*/ 308610 w 550259"/>
              <a:gd name="connsiteY531" fmla="*/ 239363 h 555402"/>
              <a:gd name="connsiteX532" fmla="*/ 309372 w 550259"/>
              <a:gd name="connsiteY532" fmla="*/ 233363 h 555402"/>
              <a:gd name="connsiteX533" fmla="*/ 310134 w 550259"/>
              <a:gd name="connsiteY533" fmla="*/ 231838 h 555402"/>
              <a:gd name="connsiteX534" fmla="*/ 315182 w 550259"/>
              <a:gd name="connsiteY534" fmla="*/ 234982 h 555402"/>
              <a:gd name="connsiteX535" fmla="*/ 316230 w 550259"/>
              <a:gd name="connsiteY535" fmla="*/ 240125 h 555402"/>
              <a:gd name="connsiteX536" fmla="*/ 322231 w 550259"/>
              <a:gd name="connsiteY536" fmla="*/ 245840 h 555402"/>
              <a:gd name="connsiteX537" fmla="*/ 66675 w 550259"/>
              <a:gd name="connsiteY537" fmla="*/ 262318 h 555402"/>
              <a:gd name="connsiteX538" fmla="*/ 64198 w 550259"/>
              <a:gd name="connsiteY538" fmla="*/ 262890 h 555402"/>
              <a:gd name="connsiteX539" fmla="*/ 62008 w 550259"/>
              <a:gd name="connsiteY539" fmla="*/ 262509 h 555402"/>
              <a:gd name="connsiteX540" fmla="*/ 60103 w 550259"/>
              <a:gd name="connsiteY540" fmla="*/ 262890 h 555402"/>
              <a:gd name="connsiteX541" fmla="*/ 58198 w 550259"/>
              <a:gd name="connsiteY541" fmla="*/ 264414 h 555402"/>
              <a:gd name="connsiteX542" fmla="*/ 58388 w 550259"/>
              <a:gd name="connsiteY542" fmla="*/ 257937 h 555402"/>
              <a:gd name="connsiteX543" fmla="*/ 60674 w 550259"/>
              <a:gd name="connsiteY543" fmla="*/ 249936 h 555402"/>
              <a:gd name="connsiteX544" fmla="*/ 63341 w 550259"/>
              <a:gd name="connsiteY544" fmla="*/ 245173 h 555402"/>
              <a:gd name="connsiteX545" fmla="*/ 67151 w 550259"/>
              <a:gd name="connsiteY545" fmla="*/ 242983 h 555402"/>
              <a:gd name="connsiteX546" fmla="*/ 68771 w 550259"/>
              <a:gd name="connsiteY546" fmla="*/ 246697 h 555402"/>
              <a:gd name="connsiteX547" fmla="*/ 68485 w 550259"/>
              <a:gd name="connsiteY547" fmla="*/ 259842 h 555402"/>
              <a:gd name="connsiteX548" fmla="*/ 66675 w 550259"/>
              <a:gd name="connsiteY548" fmla="*/ 262318 h 555402"/>
              <a:gd name="connsiteX549" fmla="*/ 413195 w 550259"/>
              <a:gd name="connsiteY549" fmla="*/ 294132 h 555402"/>
              <a:gd name="connsiteX550" fmla="*/ 407098 w 550259"/>
              <a:gd name="connsiteY550" fmla="*/ 298704 h 555402"/>
              <a:gd name="connsiteX551" fmla="*/ 400240 w 550259"/>
              <a:gd name="connsiteY551" fmla="*/ 292132 h 555402"/>
              <a:gd name="connsiteX552" fmla="*/ 399097 w 550259"/>
              <a:gd name="connsiteY552" fmla="*/ 289941 h 555402"/>
              <a:gd name="connsiteX553" fmla="*/ 404146 w 550259"/>
              <a:gd name="connsiteY553" fmla="*/ 287274 h 555402"/>
              <a:gd name="connsiteX554" fmla="*/ 406622 w 550259"/>
              <a:gd name="connsiteY554" fmla="*/ 283083 h 555402"/>
              <a:gd name="connsiteX555" fmla="*/ 404622 w 550259"/>
              <a:gd name="connsiteY555" fmla="*/ 278035 h 555402"/>
              <a:gd name="connsiteX556" fmla="*/ 397669 w 550259"/>
              <a:gd name="connsiteY556" fmla="*/ 270510 h 555402"/>
              <a:gd name="connsiteX557" fmla="*/ 397288 w 550259"/>
              <a:gd name="connsiteY557" fmla="*/ 265081 h 555402"/>
              <a:gd name="connsiteX558" fmla="*/ 407956 w 550259"/>
              <a:gd name="connsiteY558" fmla="*/ 262890 h 555402"/>
              <a:gd name="connsiteX559" fmla="*/ 414242 w 550259"/>
              <a:gd name="connsiteY559" fmla="*/ 267557 h 555402"/>
              <a:gd name="connsiteX560" fmla="*/ 417481 w 550259"/>
              <a:gd name="connsiteY560" fmla="*/ 267843 h 555402"/>
              <a:gd name="connsiteX561" fmla="*/ 416242 w 550259"/>
              <a:gd name="connsiteY561" fmla="*/ 272319 h 555402"/>
              <a:gd name="connsiteX562" fmla="*/ 416814 w 550259"/>
              <a:gd name="connsiteY562" fmla="*/ 273748 h 555402"/>
              <a:gd name="connsiteX563" fmla="*/ 417290 w 550259"/>
              <a:gd name="connsiteY563" fmla="*/ 287274 h 555402"/>
              <a:gd name="connsiteX564" fmla="*/ 414242 w 550259"/>
              <a:gd name="connsiteY564" fmla="*/ 289179 h 555402"/>
              <a:gd name="connsiteX565" fmla="*/ 413766 w 550259"/>
              <a:gd name="connsiteY565" fmla="*/ 292798 h 555402"/>
              <a:gd name="connsiteX566" fmla="*/ 413195 w 550259"/>
              <a:gd name="connsiteY566" fmla="*/ 294132 h 555402"/>
              <a:gd name="connsiteX567" fmla="*/ 71247 w 550259"/>
              <a:gd name="connsiteY567" fmla="*/ 285083 h 555402"/>
              <a:gd name="connsiteX568" fmla="*/ 68104 w 550259"/>
              <a:gd name="connsiteY568" fmla="*/ 285940 h 555402"/>
              <a:gd name="connsiteX569" fmla="*/ 64103 w 550259"/>
              <a:gd name="connsiteY569" fmla="*/ 278130 h 555402"/>
              <a:gd name="connsiteX570" fmla="*/ 62674 w 550259"/>
              <a:gd name="connsiteY570" fmla="*/ 272796 h 555402"/>
              <a:gd name="connsiteX571" fmla="*/ 64294 w 550259"/>
              <a:gd name="connsiteY571" fmla="*/ 272510 h 555402"/>
              <a:gd name="connsiteX572" fmla="*/ 65913 w 550259"/>
              <a:gd name="connsiteY572" fmla="*/ 273082 h 555402"/>
              <a:gd name="connsiteX573" fmla="*/ 67628 w 550259"/>
              <a:gd name="connsiteY573" fmla="*/ 275177 h 555402"/>
              <a:gd name="connsiteX574" fmla="*/ 67628 w 550259"/>
              <a:gd name="connsiteY574" fmla="*/ 277177 h 555402"/>
              <a:gd name="connsiteX575" fmla="*/ 68294 w 550259"/>
              <a:gd name="connsiteY575" fmla="*/ 279463 h 555402"/>
              <a:gd name="connsiteX576" fmla="*/ 70009 w 550259"/>
              <a:gd name="connsiteY576" fmla="*/ 282130 h 555402"/>
              <a:gd name="connsiteX577" fmla="*/ 71247 w 550259"/>
              <a:gd name="connsiteY577" fmla="*/ 285083 h 555402"/>
              <a:gd name="connsiteX578" fmla="*/ 61913 w 550259"/>
              <a:gd name="connsiteY578" fmla="*/ 280701 h 555402"/>
              <a:gd name="connsiteX579" fmla="*/ 62674 w 550259"/>
              <a:gd name="connsiteY579" fmla="*/ 290131 h 555402"/>
              <a:gd name="connsiteX580" fmla="*/ 67246 w 550259"/>
              <a:gd name="connsiteY580" fmla="*/ 291846 h 555402"/>
              <a:gd name="connsiteX581" fmla="*/ 73247 w 550259"/>
              <a:gd name="connsiteY581" fmla="*/ 300323 h 555402"/>
              <a:gd name="connsiteX582" fmla="*/ 72676 w 550259"/>
              <a:gd name="connsiteY582" fmla="*/ 304609 h 555402"/>
              <a:gd name="connsiteX583" fmla="*/ 71438 w 550259"/>
              <a:gd name="connsiteY583" fmla="*/ 306134 h 555402"/>
              <a:gd name="connsiteX584" fmla="*/ 61531 w 550259"/>
              <a:gd name="connsiteY584" fmla="*/ 302133 h 555402"/>
              <a:gd name="connsiteX585" fmla="*/ 59150 w 550259"/>
              <a:gd name="connsiteY585" fmla="*/ 303943 h 555402"/>
              <a:gd name="connsiteX586" fmla="*/ 56197 w 550259"/>
              <a:gd name="connsiteY586" fmla="*/ 303181 h 555402"/>
              <a:gd name="connsiteX587" fmla="*/ 54388 w 550259"/>
              <a:gd name="connsiteY587" fmla="*/ 298513 h 555402"/>
              <a:gd name="connsiteX588" fmla="*/ 54673 w 550259"/>
              <a:gd name="connsiteY588" fmla="*/ 296894 h 555402"/>
              <a:gd name="connsiteX589" fmla="*/ 53054 w 550259"/>
              <a:gd name="connsiteY589" fmla="*/ 294132 h 555402"/>
              <a:gd name="connsiteX590" fmla="*/ 51625 w 550259"/>
              <a:gd name="connsiteY590" fmla="*/ 292798 h 555402"/>
              <a:gd name="connsiteX591" fmla="*/ 47720 w 550259"/>
              <a:gd name="connsiteY591" fmla="*/ 296513 h 555402"/>
              <a:gd name="connsiteX592" fmla="*/ 45244 w 550259"/>
              <a:gd name="connsiteY592" fmla="*/ 297275 h 555402"/>
              <a:gd name="connsiteX593" fmla="*/ 45244 w 550259"/>
              <a:gd name="connsiteY593" fmla="*/ 293846 h 555402"/>
              <a:gd name="connsiteX594" fmla="*/ 48863 w 550259"/>
              <a:gd name="connsiteY594" fmla="*/ 284512 h 555402"/>
              <a:gd name="connsiteX595" fmla="*/ 50578 w 550259"/>
              <a:gd name="connsiteY595" fmla="*/ 282893 h 555402"/>
              <a:gd name="connsiteX596" fmla="*/ 53530 w 550259"/>
              <a:gd name="connsiteY596" fmla="*/ 286035 h 555402"/>
              <a:gd name="connsiteX597" fmla="*/ 56007 w 550259"/>
              <a:gd name="connsiteY597" fmla="*/ 284893 h 555402"/>
              <a:gd name="connsiteX598" fmla="*/ 57817 w 550259"/>
              <a:gd name="connsiteY598" fmla="*/ 279749 h 555402"/>
              <a:gd name="connsiteX599" fmla="*/ 57912 w 550259"/>
              <a:gd name="connsiteY599" fmla="*/ 274701 h 555402"/>
              <a:gd name="connsiteX600" fmla="*/ 58769 w 550259"/>
              <a:gd name="connsiteY600" fmla="*/ 273177 h 555402"/>
              <a:gd name="connsiteX601" fmla="*/ 61913 w 550259"/>
              <a:gd name="connsiteY601" fmla="*/ 280701 h 555402"/>
              <a:gd name="connsiteX602" fmla="*/ 250222 w 550259"/>
              <a:gd name="connsiteY602" fmla="*/ 317849 h 555402"/>
              <a:gd name="connsiteX603" fmla="*/ 247745 w 550259"/>
              <a:gd name="connsiteY603" fmla="*/ 319850 h 555402"/>
              <a:gd name="connsiteX604" fmla="*/ 244888 w 550259"/>
              <a:gd name="connsiteY604" fmla="*/ 319754 h 555402"/>
              <a:gd name="connsiteX605" fmla="*/ 242792 w 550259"/>
              <a:gd name="connsiteY605" fmla="*/ 318992 h 555402"/>
              <a:gd name="connsiteX606" fmla="*/ 241840 w 550259"/>
              <a:gd name="connsiteY606" fmla="*/ 317468 h 555402"/>
              <a:gd name="connsiteX607" fmla="*/ 243078 w 550259"/>
              <a:gd name="connsiteY607" fmla="*/ 316706 h 555402"/>
              <a:gd name="connsiteX608" fmla="*/ 244507 w 550259"/>
              <a:gd name="connsiteY608" fmla="*/ 313468 h 555402"/>
              <a:gd name="connsiteX609" fmla="*/ 245936 w 550259"/>
              <a:gd name="connsiteY609" fmla="*/ 312611 h 555402"/>
              <a:gd name="connsiteX610" fmla="*/ 247936 w 550259"/>
              <a:gd name="connsiteY610" fmla="*/ 312991 h 555402"/>
              <a:gd name="connsiteX611" fmla="*/ 249174 w 550259"/>
              <a:gd name="connsiteY611" fmla="*/ 314230 h 555402"/>
              <a:gd name="connsiteX612" fmla="*/ 250222 w 550259"/>
              <a:gd name="connsiteY612" fmla="*/ 317849 h 555402"/>
              <a:gd name="connsiteX613" fmla="*/ 342614 w 550259"/>
              <a:gd name="connsiteY613" fmla="*/ 331279 h 555402"/>
              <a:gd name="connsiteX614" fmla="*/ 340709 w 550259"/>
              <a:gd name="connsiteY614" fmla="*/ 336709 h 555402"/>
              <a:gd name="connsiteX615" fmla="*/ 335661 w 550259"/>
              <a:gd name="connsiteY615" fmla="*/ 330422 h 555402"/>
              <a:gd name="connsiteX616" fmla="*/ 330232 w 550259"/>
              <a:gd name="connsiteY616" fmla="*/ 326136 h 555402"/>
              <a:gd name="connsiteX617" fmla="*/ 328136 w 550259"/>
              <a:gd name="connsiteY617" fmla="*/ 322326 h 555402"/>
              <a:gd name="connsiteX618" fmla="*/ 324803 w 550259"/>
              <a:gd name="connsiteY618" fmla="*/ 320040 h 555402"/>
              <a:gd name="connsiteX619" fmla="*/ 323850 w 550259"/>
              <a:gd name="connsiteY619" fmla="*/ 314992 h 555402"/>
              <a:gd name="connsiteX620" fmla="*/ 327946 w 550259"/>
              <a:gd name="connsiteY620" fmla="*/ 312896 h 555402"/>
              <a:gd name="connsiteX621" fmla="*/ 329660 w 550259"/>
              <a:gd name="connsiteY621" fmla="*/ 312611 h 555402"/>
              <a:gd name="connsiteX622" fmla="*/ 333851 w 550259"/>
              <a:gd name="connsiteY622" fmla="*/ 318897 h 555402"/>
              <a:gd name="connsiteX623" fmla="*/ 340328 w 550259"/>
              <a:gd name="connsiteY623" fmla="*/ 319564 h 555402"/>
              <a:gd name="connsiteX624" fmla="*/ 339757 w 550259"/>
              <a:gd name="connsiteY624" fmla="*/ 323374 h 555402"/>
              <a:gd name="connsiteX625" fmla="*/ 341852 w 550259"/>
              <a:gd name="connsiteY625" fmla="*/ 328326 h 555402"/>
              <a:gd name="connsiteX626" fmla="*/ 342614 w 550259"/>
              <a:gd name="connsiteY626" fmla="*/ 331279 h 555402"/>
              <a:gd name="connsiteX627" fmla="*/ 79629 w 550259"/>
              <a:gd name="connsiteY627" fmla="*/ 327660 h 555402"/>
              <a:gd name="connsiteX628" fmla="*/ 86392 w 550259"/>
              <a:gd name="connsiteY628" fmla="*/ 335470 h 555402"/>
              <a:gd name="connsiteX629" fmla="*/ 80963 w 550259"/>
              <a:gd name="connsiteY629" fmla="*/ 333565 h 555402"/>
              <a:gd name="connsiteX630" fmla="*/ 75152 w 550259"/>
              <a:gd name="connsiteY630" fmla="*/ 338994 h 555402"/>
              <a:gd name="connsiteX631" fmla="*/ 67818 w 550259"/>
              <a:gd name="connsiteY631" fmla="*/ 332613 h 555402"/>
              <a:gd name="connsiteX632" fmla="*/ 63341 w 550259"/>
              <a:gd name="connsiteY632" fmla="*/ 326136 h 555402"/>
              <a:gd name="connsiteX633" fmla="*/ 62389 w 550259"/>
              <a:gd name="connsiteY633" fmla="*/ 323564 h 555402"/>
              <a:gd name="connsiteX634" fmla="*/ 66961 w 550259"/>
              <a:gd name="connsiteY634" fmla="*/ 317563 h 555402"/>
              <a:gd name="connsiteX635" fmla="*/ 71247 w 550259"/>
              <a:gd name="connsiteY635" fmla="*/ 323755 h 555402"/>
              <a:gd name="connsiteX636" fmla="*/ 76486 w 550259"/>
              <a:gd name="connsiteY636" fmla="*/ 324707 h 555402"/>
              <a:gd name="connsiteX637" fmla="*/ 79629 w 550259"/>
              <a:gd name="connsiteY637" fmla="*/ 327660 h 555402"/>
              <a:gd name="connsiteX638" fmla="*/ 460057 w 550259"/>
              <a:gd name="connsiteY638" fmla="*/ 327088 h 555402"/>
              <a:gd name="connsiteX639" fmla="*/ 467868 w 550259"/>
              <a:gd name="connsiteY639" fmla="*/ 329755 h 555402"/>
              <a:gd name="connsiteX640" fmla="*/ 470059 w 550259"/>
              <a:gd name="connsiteY640" fmla="*/ 329469 h 555402"/>
              <a:gd name="connsiteX641" fmla="*/ 473773 w 550259"/>
              <a:gd name="connsiteY641" fmla="*/ 330518 h 555402"/>
              <a:gd name="connsiteX642" fmla="*/ 474821 w 550259"/>
              <a:gd name="connsiteY642" fmla="*/ 335375 h 555402"/>
              <a:gd name="connsiteX643" fmla="*/ 469868 w 550259"/>
              <a:gd name="connsiteY643" fmla="*/ 336137 h 555402"/>
              <a:gd name="connsiteX644" fmla="*/ 461296 w 550259"/>
              <a:gd name="connsiteY644" fmla="*/ 340614 h 555402"/>
              <a:gd name="connsiteX645" fmla="*/ 457676 w 550259"/>
              <a:gd name="connsiteY645" fmla="*/ 339566 h 555402"/>
              <a:gd name="connsiteX646" fmla="*/ 453390 w 550259"/>
              <a:gd name="connsiteY646" fmla="*/ 335661 h 555402"/>
              <a:gd name="connsiteX647" fmla="*/ 446437 w 550259"/>
              <a:gd name="connsiteY647" fmla="*/ 335280 h 555402"/>
              <a:gd name="connsiteX648" fmla="*/ 444437 w 550259"/>
              <a:gd name="connsiteY648" fmla="*/ 334232 h 555402"/>
              <a:gd name="connsiteX649" fmla="*/ 448151 w 550259"/>
              <a:gd name="connsiteY649" fmla="*/ 329565 h 555402"/>
              <a:gd name="connsiteX650" fmla="*/ 454819 w 550259"/>
              <a:gd name="connsiteY650" fmla="*/ 327279 h 555402"/>
              <a:gd name="connsiteX651" fmla="*/ 460057 w 550259"/>
              <a:gd name="connsiteY651" fmla="*/ 327088 h 555402"/>
              <a:gd name="connsiteX652" fmla="*/ 301847 w 550259"/>
              <a:gd name="connsiteY652" fmla="*/ 346043 h 555402"/>
              <a:gd name="connsiteX653" fmla="*/ 297561 w 550259"/>
              <a:gd name="connsiteY653" fmla="*/ 349948 h 555402"/>
              <a:gd name="connsiteX654" fmla="*/ 296799 w 550259"/>
              <a:gd name="connsiteY654" fmla="*/ 344138 h 555402"/>
              <a:gd name="connsiteX655" fmla="*/ 299561 w 550259"/>
              <a:gd name="connsiteY655" fmla="*/ 337947 h 555402"/>
              <a:gd name="connsiteX656" fmla="*/ 303276 w 550259"/>
              <a:gd name="connsiteY656" fmla="*/ 337566 h 555402"/>
              <a:gd name="connsiteX657" fmla="*/ 304705 w 550259"/>
              <a:gd name="connsiteY657" fmla="*/ 340233 h 555402"/>
              <a:gd name="connsiteX658" fmla="*/ 301847 w 550259"/>
              <a:gd name="connsiteY658" fmla="*/ 346043 h 555402"/>
              <a:gd name="connsiteX659" fmla="*/ 359473 w 550259"/>
              <a:gd name="connsiteY659" fmla="*/ 344234 h 555402"/>
              <a:gd name="connsiteX660" fmla="*/ 357092 w 550259"/>
              <a:gd name="connsiteY660" fmla="*/ 349472 h 555402"/>
              <a:gd name="connsiteX661" fmla="*/ 353092 w 550259"/>
              <a:gd name="connsiteY661" fmla="*/ 348615 h 555402"/>
              <a:gd name="connsiteX662" fmla="*/ 346424 w 550259"/>
              <a:gd name="connsiteY662" fmla="*/ 342995 h 555402"/>
              <a:gd name="connsiteX663" fmla="*/ 344138 w 550259"/>
              <a:gd name="connsiteY663" fmla="*/ 340519 h 555402"/>
              <a:gd name="connsiteX664" fmla="*/ 342900 w 550259"/>
              <a:gd name="connsiteY664" fmla="*/ 337947 h 555402"/>
              <a:gd name="connsiteX665" fmla="*/ 345662 w 550259"/>
              <a:gd name="connsiteY665" fmla="*/ 337661 h 555402"/>
              <a:gd name="connsiteX666" fmla="*/ 348996 w 550259"/>
              <a:gd name="connsiteY666" fmla="*/ 340328 h 555402"/>
              <a:gd name="connsiteX667" fmla="*/ 357569 w 550259"/>
              <a:gd name="connsiteY667" fmla="*/ 341757 h 555402"/>
              <a:gd name="connsiteX668" fmla="*/ 359473 w 550259"/>
              <a:gd name="connsiteY668" fmla="*/ 344234 h 555402"/>
              <a:gd name="connsiteX669" fmla="*/ 409099 w 550259"/>
              <a:gd name="connsiteY669" fmla="*/ 349853 h 555402"/>
              <a:gd name="connsiteX670" fmla="*/ 406051 w 550259"/>
              <a:gd name="connsiteY670" fmla="*/ 350234 h 555402"/>
              <a:gd name="connsiteX671" fmla="*/ 407003 w 550259"/>
              <a:gd name="connsiteY671" fmla="*/ 346996 h 555402"/>
              <a:gd name="connsiteX672" fmla="*/ 412718 w 550259"/>
              <a:gd name="connsiteY672" fmla="*/ 341376 h 555402"/>
              <a:gd name="connsiteX673" fmla="*/ 420719 w 550259"/>
              <a:gd name="connsiteY673" fmla="*/ 341090 h 555402"/>
              <a:gd name="connsiteX674" fmla="*/ 428054 w 550259"/>
              <a:gd name="connsiteY674" fmla="*/ 338328 h 555402"/>
              <a:gd name="connsiteX675" fmla="*/ 429673 w 550259"/>
              <a:gd name="connsiteY675" fmla="*/ 338233 h 555402"/>
              <a:gd name="connsiteX676" fmla="*/ 426244 w 550259"/>
              <a:gd name="connsiteY676" fmla="*/ 342614 h 555402"/>
              <a:gd name="connsiteX677" fmla="*/ 420338 w 550259"/>
              <a:gd name="connsiteY677" fmla="*/ 346710 h 555402"/>
              <a:gd name="connsiteX678" fmla="*/ 409099 w 550259"/>
              <a:gd name="connsiteY678" fmla="*/ 349853 h 555402"/>
              <a:gd name="connsiteX679" fmla="*/ 368903 w 550259"/>
              <a:gd name="connsiteY679" fmla="*/ 358807 h 555402"/>
              <a:gd name="connsiteX680" fmla="*/ 362807 w 550259"/>
              <a:gd name="connsiteY680" fmla="*/ 359283 h 555402"/>
              <a:gd name="connsiteX681" fmla="*/ 363188 w 550259"/>
              <a:gd name="connsiteY681" fmla="*/ 353092 h 555402"/>
              <a:gd name="connsiteX682" fmla="*/ 365379 w 550259"/>
              <a:gd name="connsiteY682" fmla="*/ 351472 h 555402"/>
              <a:gd name="connsiteX683" fmla="*/ 372808 w 550259"/>
              <a:gd name="connsiteY683" fmla="*/ 354616 h 555402"/>
              <a:gd name="connsiteX684" fmla="*/ 372428 w 550259"/>
              <a:gd name="connsiteY684" fmla="*/ 356521 h 555402"/>
              <a:gd name="connsiteX685" fmla="*/ 368903 w 550259"/>
              <a:gd name="connsiteY685" fmla="*/ 358807 h 555402"/>
              <a:gd name="connsiteX686" fmla="*/ 339471 w 550259"/>
              <a:gd name="connsiteY686" fmla="*/ 352806 h 555402"/>
              <a:gd name="connsiteX687" fmla="*/ 339090 w 550259"/>
              <a:gd name="connsiteY687" fmla="*/ 361093 h 555402"/>
              <a:gd name="connsiteX688" fmla="*/ 337471 w 550259"/>
              <a:gd name="connsiteY688" fmla="*/ 361093 h 555402"/>
              <a:gd name="connsiteX689" fmla="*/ 336423 w 550259"/>
              <a:gd name="connsiteY689" fmla="*/ 359759 h 555402"/>
              <a:gd name="connsiteX690" fmla="*/ 336423 w 550259"/>
              <a:gd name="connsiteY690" fmla="*/ 356616 h 555402"/>
              <a:gd name="connsiteX691" fmla="*/ 337090 w 550259"/>
              <a:gd name="connsiteY691" fmla="*/ 351568 h 555402"/>
              <a:gd name="connsiteX692" fmla="*/ 339471 w 550259"/>
              <a:gd name="connsiteY692" fmla="*/ 352806 h 555402"/>
              <a:gd name="connsiteX693" fmla="*/ 306991 w 550259"/>
              <a:gd name="connsiteY693" fmla="*/ 364807 h 555402"/>
              <a:gd name="connsiteX694" fmla="*/ 303276 w 550259"/>
              <a:gd name="connsiteY694" fmla="*/ 367189 h 555402"/>
              <a:gd name="connsiteX695" fmla="*/ 304514 w 550259"/>
              <a:gd name="connsiteY695" fmla="*/ 361664 h 555402"/>
              <a:gd name="connsiteX696" fmla="*/ 302705 w 550259"/>
              <a:gd name="connsiteY696" fmla="*/ 358711 h 555402"/>
              <a:gd name="connsiteX697" fmla="*/ 304324 w 550259"/>
              <a:gd name="connsiteY697" fmla="*/ 356235 h 555402"/>
              <a:gd name="connsiteX698" fmla="*/ 306610 w 550259"/>
              <a:gd name="connsiteY698" fmla="*/ 354235 h 555402"/>
              <a:gd name="connsiteX699" fmla="*/ 307753 w 550259"/>
              <a:gd name="connsiteY699" fmla="*/ 356330 h 555402"/>
              <a:gd name="connsiteX700" fmla="*/ 309848 w 550259"/>
              <a:gd name="connsiteY700" fmla="*/ 359664 h 555402"/>
              <a:gd name="connsiteX701" fmla="*/ 306991 w 550259"/>
              <a:gd name="connsiteY701" fmla="*/ 364807 h 555402"/>
              <a:gd name="connsiteX702" fmla="*/ 312611 w 550259"/>
              <a:gd name="connsiteY702" fmla="*/ 382334 h 555402"/>
              <a:gd name="connsiteX703" fmla="*/ 310229 w 550259"/>
              <a:gd name="connsiteY703" fmla="*/ 383571 h 555402"/>
              <a:gd name="connsiteX704" fmla="*/ 306229 w 550259"/>
              <a:gd name="connsiteY704" fmla="*/ 381857 h 555402"/>
              <a:gd name="connsiteX705" fmla="*/ 307277 w 550259"/>
              <a:gd name="connsiteY705" fmla="*/ 377380 h 555402"/>
              <a:gd name="connsiteX706" fmla="*/ 310039 w 550259"/>
              <a:gd name="connsiteY706" fmla="*/ 375571 h 555402"/>
              <a:gd name="connsiteX707" fmla="*/ 312896 w 550259"/>
              <a:gd name="connsiteY707" fmla="*/ 377000 h 555402"/>
              <a:gd name="connsiteX708" fmla="*/ 313372 w 550259"/>
              <a:gd name="connsiteY708" fmla="*/ 379000 h 555402"/>
              <a:gd name="connsiteX709" fmla="*/ 312611 w 550259"/>
              <a:gd name="connsiteY709" fmla="*/ 382334 h 555402"/>
              <a:gd name="connsiteX710" fmla="*/ 378047 w 550259"/>
              <a:gd name="connsiteY710" fmla="*/ 395001 h 555402"/>
              <a:gd name="connsiteX711" fmla="*/ 372332 w 550259"/>
              <a:gd name="connsiteY711" fmla="*/ 398050 h 555402"/>
              <a:gd name="connsiteX712" fmla="*/ 368522 w 550259"/>
              <a:gd name="connsiteY712" fmla="*/ 393668 h 555402"/>
              <a:gd name="connsiteX713" fmla="*/ 366331 w 550259"/>
              <a:gd name="connsiteY713" fmla="*/ 386715 h 555402"/>
              <a:gd name="connsiteX714" fmla="*/ 376809 w 550259"/>
              <a:gd name="connsiteY714" fmla="*/ 376618 h 555402"/>
              <a:gd name="connsiteX715" fmla="*/ 379286 w 550259"/>
              <a:gd name="connsiteY715" fmla="*/ 377571 h 555402"/>
              <a:gd name="connsiteX716" fmla="*/ 380810 w 550259"/>
              <a:gd name="connsiteY716" fmla="*/ 380143 h 555402"/>
              <a:gd name="connsiteX717" fmla="*/ 380524 w 550259"/>
              <a:gd name="connsiteY717" fmla="*/ 389287 h 555402"/>
              <a:gd name="connsiteX718" fmla="*/ 378047 w 550259"/>
              <a:gd name="connsiteY718" fmla="*/ 395001 h 555402"/>
              <a:gd name="connsiteX719" fmla="*/ 360997 w 550259"/>
              <a:gd name="connsiteY719" fmla="*/ 386905 h 555402"/>
              <a:gd name="connsiteX720" fmla="*/ 355854 w 550259"/>
              <a:gd name="connsiteY720" fmla="*/ 393096 h 555402"/>
              <a:gd name="connsiteX721" fmla="*/ 351663 w 550259"/>
              <a:gd name="connsiteY721" fmla="*/ 392430 h 555402"/>
              <a:gd name="connsiteX722" fmla="*/ 349853 w 550259"/>
              <a:gd name="connsiteY722" fmla="*/ 389572 h 555402"/>
              <a:gd name="connsiteX723" fmla="*/ 352520 w 550259"/>
              <a:gd name="connsiteY723" fmla="*/ 383762 h 555402"/>
              <a:gd name="connsiteX724" fmla="*/ 358140 w 550259"/>
              <a:gd name="connsiteY724" fmla="*/ 380524 h 555402"/>
              <a:gd name="connsiteX725" fmla="*/ 360712 w 550259"/>
              <a:gd name="connsiteY725" fmla="*/ 381381 h 555402"/>
              <a:gd name="connsiteX726" fmla="*/ 360521 w 550259"/>
              <a:gd name="connsiteY726" fmla="*/ 385667 h 555402"/>
              <a:gd name="connsiteX727" fmla="*/ 360997 w 550259"/>
              <a:gd name="connsiteY727" fmla="*/ 386905 h 555402"/>
              <a:gd name="connsiteX728" fmla="*/ 472535 w 550259"/>
              <a:gd name="connsiteY728" fmla="*/ 395668 h 555402"/>
              <a:gd name="connsiteX729" fmla="*/ 466154 w 550259"/>
              <a:gd name="connsiteY729" fmla="*/ 396811 h 555402"/>
              <a:gd name="connsiteX730" fmla="*/ 467296 w 550259"/>
              <a:gd name="connsiteY730" fmla="*/ 390430 h 555402"/>
              <a:gd name="connsiteX731" fmla="*/ 464153 w 550259"/>
              <a:gd name="connsiteY731" fmla="*/ 385381 h 555402"/>
              <a:gd name="connsiteX732" fmla="*/ 469106 w 550259"/>
              <a:gd name="connsiteY732" fmla="*/ 388239 h 555402"/>
              <a:gd name="connsiteX733" fmla="*/ 472345 w 550259"/>
              <a:gd name="connsiteY733" fmla="*/ 391573 h 555402"/>
              <a:gd name="connsiteX734" fmla="*/ 473869 w 550259"/>
              <a:gd name="connsiteY734" fmla="*/ 392239 h 555402"/>
              <a:gd name="connsiteX735" fmla="*/ 473488 w 550259"/>
              <a:gd name="connsiteY735" fmla="*/ 394335 h 555402"/>
              <a:gd name="connsiteX736" fmla="*/ 472535 w 550259"/>
              <a:gd name="connsiteY736" fmla="*/ 395668 h 555402"/>
              <a:gd name="connsiteX737" fmla="*/ 325183 w 550259"/>
              <a:gd name="connsiteY737" fmla="*/ 398716 h 555402"/>
              <a:gd name="connsiteX738" fmla="*/ 324040 w 550259"/>
              <a:gd name="connsiteY738" fmla="*/ 399002 h 555402"/>
              <a:gd name="connsiteX739" fmla="*/ 322326 w 550259"/>
              <a:gd name="connsiteY739" fmla="*/ 395668 h 555402"/>
              <a:gd name="connsiteX740" fmla="*/ 322040 w 550259"/>
              <a:gd name="connsiteY740" fmla="*/ 392525 h 555402"/>
              <a:gd name="connsiteX741" fmla="*/ 322707 w 550259"/>
              <a:gd name="connsiteY741" fmla="*/ 390620 h 555402"/>
              <a:gd name="connsiteX742" fmla="*/ 324898 w 550259"/>
              <a:gd name="connsiteY742" fmla="*/ 390525 h 555402"/>
              <a:gd name="connsiteX743" fmla="*/ 327946 w 550259"/>
              <a:gd name="connsiteY743" fmla="*/ 396430 h 555402"/>
              <a:gd name="connsiteX744" fmla="*/ 325183 w 550259"/>
              <a:gd name="connsiteY744" fmla="*/ 398716 h 555402"/>
              <a:gd name="connsiteX745" fmla="*/ 398145 w 550259"/>
              <a:gd name="connsiteY745" fmla="*/ 409099 h 555402"/>
              <a:gd name="connsiteX746" fmla="*/ 392525 w 550259"/>
              <a:gd name="connsiteY746" fmla="*/ 409765 h 555402"/>
              <a:gd name="connsiteX747" fmla="*/ 390715 w 550259"/>
              <a:gd name="connsiteY747" fmla="*/ 409194 h 555402"/>
              <a:gd name="connsiteX748" fmla="*/ 394145 w 550259"/>
              <a:gd name="connsiteY748" fmla="*/ 407765 h 555402"/>
              <a:gd name="connsiteX749" fmla="*/ 396526 w 550259"/>
              <a:gd name="connsiteY749" fmla="*/ 406336 h 555402"/>
              <a:gd name="connsiteX750" fmla="*/ 397764 w 550259"/>
              <a:gd name="connsiteY750" fmla="*/ 404526 h 555402"/>
              <a:gd name="connsiteX751" fmla="*/ 403479 w 550259"/>
              <a:gd name="connsiteY751" fmla="*/ 401478 h 555402"/>
              <a:gd name="connsiteX752" fmla="*/ 407194 w 550259"/>
              <a:gd name="connsiteY752" fmla="*/ 397383 h 555402"/>
              <a:gd name="connsiteX753" fmla="*/ 411289 w 550259"/>
              <a:gd name="connsiteY753" fmla="*/ 400145 h 555402"/>
              <a:gd name="connsiteX754" fmla="*/ 406241 w 550259"/>
              <a:gd name="connsiteY754" fmla="*/ 402050 h 555402"/>
              <a:gd name="connsiteX755" fmla="*/ 398145 w 550259"/>
              <a:gd name="connsiteY755" fmla="*/ 409099 h 555402"/>
              <a:gd name="connsiteX756" fmla="*/ 468058 w 550259"/>
              <a:gd name="connsiteY756" fmla="*/ 414147 h 555402"/>
              <a:gd name="connsiteX757" fmla="*/ 466058 w 550259"/>
              <a:gd name="connsiteY757" fmla="*/ 414242 h 555402"/>
              <a:gd name="connsiteX758" fmla="*/ 468439 w 550259"/>
              <a:gd name="connsiteY758" fmla="*/ 410432 h 555402"/>
              <a:gd name="connsiteX759" fmla="*/ 475202 w 550259"/>
              <a:gd name="connsiteY759" fmla="*/ 405098 h 555402"/>
              <a:gd name="connsiteX760" fmla="*/ 485013 w 550259"/>
              <a:gd name="connsiteY760" fmla="*/ 400526 h 555402"/>
              <a:gd name="connsiteX761" fmla="*/ 488347 w 550259"/>
              <a:gd name="connsiteY761" fmla="*/ 399955 h 555402"/>
              <a:gd name="connsiteX762" fmla="*/ 493871 w 550259"/>
              <a:gd name="connsiteY762" fmla="*/ 402907 h 555402"/>
              <a:gd name="connsiteX763" fmla="*/ 483680 w 550259"/>
              <a:gd name="connsiteY763" fmla="*/ 407670 h 555402"/>
              <a:gd name="connsiteX764" fmla="*/ 480917 w 550259"/>
              <a:gd name="connsiteY764" fmla="*/ 410146 h 555402"/>
              <a:gd name="connsiteX765" fmla="*/ 473392 w 550259"/>
              <a:gd name="connsiteY765" fmla="*/ 410718 h 555402"/>
              <a:gd name="connsiteX766" fmla="*/ 468058 w 550259"/>
              <a:gd name="connsiteY766" fmla="*/ 414147 h 555402"/>
              <a:gd name="connsiteX767" fmla="*/ 367570 w 550259"/>
              <a:gd name="connsiteY767" fmla="*/ 418433 h 555402"/>
              <a:gd name="connsiteX768" fmla="*/ 366427 w 550259"/>
              <a:gd name="connsiteY768" fmla="*/ 419671 h 555402"/>
              <a:gd name="connsiteX769" fmla="*/ 361569 w 550259"/>
              <a:gd name="connsiteY769" fmla="*/ 414623 h 555402"/>
              <a:gd name="connsiteX770" fmla="*/ 359759 w 550259"/>
              <a:gd name="connsiteY770" fmla="*/ 411670 h 555402"/>
              <a:gd name="connsiteX771" fmla="*/ 362045 w 550259"/>
              <a:gd name="connsiteY771" fmla="*/ 409194 h 555402"/>
              <a:gd name="connsiteX772" fmla="*/ 369189 w 550259"/>
              <a:gd name="connsiteY772" fmla="*/ 415004 h 555402"/>
              <a:gd name="connsiteX773" fmla="*/ 367570 w 550259"/>
              <a:gd name="connsiteY773" fmla="*/ 418433 h 555402"/>
              <a:gd name="connsiteX774" fmla="*/ 313372 w 550259"/>
              <a:gd name="connsiteY774" fmla="*/ 411289 h 555402"/>
              <a:gd name="connsiteX775" fmla="*/ 313468 w 550259"/>
              <a:gd name="connsiteY775" fmla="*/ 415957 h 555402"/>
              <a:gd name="connsiteX776" fmla="*/ 312991 w 550259"/>
              <a:gd name="connsiteY776" fmla="*/ 417576 h 555402"/>
              <a:gd name="connsiteX777" fmla="*/ 299942 w 550259"/>
              <a:gd name="connsiteY777" fmla="*/ 419862 h 555402"/>
              <a:gd name="connsiteX778" fmla="*/ 301085 w 550259"/>
              <a:gd name="connsiteY778" fmla="*/ 414528 h 555402"/>
              <a:gd name="connsiteX779" fmla="*/ 301942 w 550259"/>
              <a:gd name="connsiteY779" fmla="*/ 412813 h 555402"/>
              <a:gd name="connsiteX780" fmla="*/ 306229 w 550259"/>
              <a:gd name="connsiteY780" fmla="*/ 415290 h 555402"/>
              <a:gd name="connsiteX781" fmla="*/ 307848 w 550259"/>
              <a:gd name="connsiteY781" fmla="*/ 414051 h 555402"/>
              <a:gd name="connsiteX782" fmla="*/ 308515 w 550259"/>
              <a:gd name="connsiteY782" fmla="*/ 412528 h 555402"/>
              <a:gd name="connsiteX783" fmla="*/ 313372 w 550259"/>
              <a:gd name="connsiteY783" fmla="*/ 411289 h 555402"/>
              <a:gd name="connsiteX784" fmla="*/ 526352 w 550259"/>
              <a:gd name="connsiteY784" fmla="*/ 427958 h 555402"/>
              <a:gd name="connsiteX785" fmla="*/ 525018 w 550259"/>
              <a:gd name="connsiteY785" fmla="*/ 429196 h 555402"/>
              <a:gd name="connsiteX786" fmla="*/ 521780 w 550259"/>
              <a:gd name="connsiteY786" fmla="*/ 425577 h 555402"/>
              <a:gd name="connsiteX787" fmla="*/ 521589 w 550259"/>
              <a:gd name="connsiteY787" fmla="*/ 423672 h 555402"/>
              <a:gd name="connsiteX788" fmla="*/ 524923 w 550259"/>
              <a:gd name="connsiteY788" fmla="*/ 421481 h 555402"/>
              <a:gd name="connsiteX789" fmla="*/ 526542 w 550259"/>
              <a:gd name="connsiteY789" fmla="*/ 421005 h 555402"/>
              <a:gd name="connsiteX790" fmla="*/ 527018 w 550259"/>
              <a:gd name="connsiteY790" fmla="*/ 422529 h 555402"/>
              <a:gd name="connsiteX791" fmla="*/ 526923 w 550259"/>
              <a:gd name="connsiteY791" fmla="*/ 425672 h 555402"/>
              <a:gd name="connsiteX792" fmla="*/ 526352 w 550259"/>
              <a:gd name="connsiteY792" fmla="*/ 427958 h 555402"/>
              <a:gd name="connsiteX793" fmla="*/ 436721 w 550259"/>
              <a:gd name="connsiteY793" fmla="*/ 425482 h 555402"/>
              <a:gd name="connsiteX794" fmla="*/ 431673 w 550259"/>
              <a:gd name="connsiteY794" fmla="*/ 427387 h 555402"/>
              <a:gd name="connsiteX795" fmla="*/ 428435 w 550259"/>
              <a:gd name="connsiteY795" fmla="*/ 431387 h 555402"/>
              <a:gd name="connsiteX796" fmla="*/ 424529 w 550259"/>
              <a:gd name="connsiteY796" fmla="*/ 428530 h 555402"/>
              <a:gd name="connsiteX797" fmla="*/ 424529 w 550259"/>
              <a:gd name="connsiteY797" fmla="*/ 424625 h 555402"/>
              <a:gd name="connsiteX798" fmla="*/ 428815 w 550259"/>
              <a:gd name="connsiteY798" fmla="*/ 425862 h 555402"/>
              <a:gd name="connsiteX799" fmla="*/ 431768 w 550259"/>
              <a:gd name="connsiteY799" fmla="*/ 423672 h 555402"/>
              <a:gd name="connsiteX800" fmla="*/ 430911 w 550259"/>
              <a:gd name="connsiteY800" fmla="*/ 421195 h 555402"/>
              <a:gd name="connsiteX801" fmla="*/ 434149 w 550259"/>
              <a:gd name="connsiteY801" fmla="*/ 422338 h 555402"/>
              <a:gd name="connsiteX802" fmla="*/ 436721 w 550259"/>
              <a:gd name="connsiteY802" fmla="*/ 425482 h 555402"/>
              <a:gd name="connsiteX803" fmla="*/ 374047 w 550259"/>
              <a:gd name="connsiteY803" fmla="*/ 440817 h 555402"/>
              <a:gd name="connsiteX804" fmla="*/ 370999 w 550259"/>
              <a:gd name="connsiteY804" fmla="*/ 444912 h 555402"/>
              <a:gd name="connsiteX805" fmla="*/ 366808 w 550259"/>
              <a:gd name="connsiteY805" fmla="*/ 443484 h 555402"/>
              <a:gd name="connsiteX806" fmla="*/ 368522 w 550259"/>
              <a:gd name="connsiteY806" fmla="*/ 441865 h 555402"/>
              <a:gd name="connsiteX807" fmla="*/ 369570 w 550259"/>
              <a:gd name="connsiteY807" fmla="*/ 439769 h 555402"/>
              <a:gd name="connsiteX808" fmla="*/ 369665 w 550259"/>
              <a:gd name="connsiteY808" fmla="*/ 436816 h 555402"/>
              <a:gd name="connsiteX809" fmla="*/ 368522 w 550259"/>
              <a:gd name="connsiteY809" fmla="*/ 435007 h 555402"/>
              <a:gd name="connsiteX810" fmla="*/ 369284 w 550259"/>
              <a:gd name="connsiteY810" fmla="*/ 434340 h 555402"/>
              <a:gd name="connsiteX811" fmla="*/ 373094 w 550259"/>
              <a:gd name="connsiteY811" fmla="*/ 437388 h 555402"/>
              <a:gd name="connsiteX812" fmla="*/ 374047 w 550259"/>
              <a:gd name="connsiteY812" fmla="*/ 440817 h 555402"/>
              <a:gd name="connsiteX813" fmla="*/ 525304 w 550259"/>
              <a:gd name="connsiteY813" fmla="*/ 477488 h 555402"/>
              <a:gd name="connsiteX814" fmla="*/ 520637 w 550259"/>
              <a:gd name="connsiteY814" fmla="*/ 479107 h 555402"/>
              <a:gd name="connsiteX815" fmla="*/ 519113 w 550259"/>
              <a:gd name="connsiteY815" fmla="*/ 478917 h 555402"/>
              <a:gd name="connsiteX816" fmla="*/ 517112 w 550259"/>
              <a:gd name="connsiteY816" fmla="*/ 475202 h 555402"/>
              <a:gd name="connsiteX817" fmla="*/ 519779 w 550259"/>
              <a:gd name="connsiteY817" fmla="*/ 466439 h 555402"/>
              <a:gd name="connsiteX818" fmla="*/ 517303 w 550259"/>
              <a:gd name="connsiteY818" fmla="*/ 460724 h 555402"/>
              <a:gd name="connsiteX819" fmla="*/ 517207 w 550259"/>
              <a:gd name="connsiteY819" fmla="*/ 458343 h 555402"/>
              <a:gd name="connsiteX820" fmla="*/ 520922 w 550259"/>
              <a:gd name="connsiteY820" fmla="*/ 454914 h 555402"/>
              <a:gd name="connsiteX821" fmla="*/ 523494 w 550259"/>
              <a:gd name="connsiteY821" fmla="*/ 449961 h 555402"/>
              <a:gd name="connsiteX822" fmla="*/ 529876 w 550259"/>
              <a:gd name="connsiteY822" fmla="*/ 444532 h 555402"/>
              <a:gd name="connsiteX823" fmla="*/ 546354 w 550259"/>
              <a:gd name="connsiteY823" fmla="*/ 438150 h 555402"/>
              <a:gd name="connsiteX824" fmla="*/ 550259 w 550259"/>
              <a:gd name="connsiteY824" fmla="*/ 437483 h 555402"/>
              <a:gd name="connsiteX825" fmla="*/ 550069 w 550259"/>
              <a:gd name="connsiteY825" fmla="*/ 442531 h 555402"/>
              <a:gd name="connsiteX826" fmla="*/ 544639 w 550259"/>
              <a:gd name="connsiteY826" fmla="*/ 455295 h 555402"/>
              <a:gd name="connsiteX827" fmla="*/ 539687 w 550259"/>
              <a:gd name="connsiteY827" fmla="*/ 461581 h 555402"/>
              <a:gd name="connsiteX828" fmla="*/ 541020 w 550259"/>
              <a:gd name="connsiteY828" fmla="*/ 466725 h 555402"/>
              <a:gd name="connsiteX829" fmla="*/ 533114 w 550259"/>
              <a:gd name="connsiteY829" fmla="*/ 468153 h 555402"/>
              <a:gd name="connsiteX830" fmla="*/ 525304 w 550259"/>
              <a:gd name="connsiteY830" fmla="*/ 477488 h 555402"/>
              <a:gd name="connsiteX831" fmla="*/ 218408 w 550259"/>
              <a:gd name="connsiteY831" fmla="*/ 456819 h 555402"/>
              <a:gd name="connsiteX832" fmla="*/ 217646 w 550259"/>
              <a:gd name="connsiteY832" fmla="*/ 460248 h 555402"/>
              <a:gd name="connsiteX833" fmla="*/ 211074 w 550259"/>
              <a:gd name="connsiteY833" fmla="*/ 457962 h 555402"/>
              <a:gd name="connsiteX834" fmla="*/ 209264 w 550259"/>
              <a:gd name="connsiteY834" fmla="*/ 454343 h 555402"/>
              <a:gd name="connsiteX835" fmla="*/ 208883 w 550259"/>
              <a:gd name="connsiteY835" fmla="*/ 446532 h 555402"/>
              <a:gd name="connsiteX836" fmla="*/ 210598 w 550259"/>
              <a:gd name="connsiteY836" fmla="*/ 442722 h 555402"/>
              <a:gd name="connsiteX837" fmla="*/ 211741 w 550259"/>
              <a:gd name="connsiteY837" fmla="*/ 441484 h 555402"/>
              <a:gd name="connsiteX838" fmla="*/ 214789 w 550259"/>
              <a:gd name="connsiteY838" fmla="*/ 445865 h 555402"/>
              <a:gd name="connsiteX839" fmla="*/ 221171 w 550259"/>
              <a:gd name="connsiteY839" fmla="*/ 452342 h 555402"/>
              <a:gd name="connsiteX840" fmla="*/ 218408 w 550259"/>
              <a:gd name="connsiteY840" fmla="*/ 456819 h 555402"/>
              <a:gd name="connsiteX841" fmla="*/ 482537 w 550259"/>
              <a:gd name="connsiteY841" fmla="*/ 513969 h 555402"/>
              <a:gd name="connsiteX842" fmla="*/ 480155 w 550259"/>
              <a:gd name="connsiteY842" fmla="*/ 518350 h 555402"/>
              <a:gd name="connsiteX843" fmla="*/ 477583 w 550259"/>
              <a:gd name="connsiteY843" fmla="*/ 514635 h 555402"/>
              <a:gd name="connsiteX844" fmla="*/ 478727 w 550259"/>
              <a:gd name="connsiteY844" fmla="*/ 510350 h 555402"/>
              <a:gd name="connsiteX845" fmla="*/ 475774 w 550259"/>
              <a:gd name="connsiteY845" fmla="*/ 503587 h 555402"/>
              <a:gd name="connsiteX846" fmla="*/ 481298 w 550259"/>
              <a:gd name="connsiteY846" fmla="*/ 493395 h 555402"/>
              <a:gd name="connsiteX847" fmla="*/ 481394 w 550259"/>
              <a:gd name="connsiteY847" fmla="*/ 488537 h 555402"/>
              <a:gd name="connsiteX848" fmla="*/ 485585 w 550259"/>
              <a:gd name="connsiteY848" fmla="*/ 486060 h 555402"/>
              <a:gd name="connsiteX849" fmla="*/ 484537 w 550259"/>
              <a:gd name="connsiteY849" fmla="*/ 494347 h 555402"/>
              <a:gd name="connsiteX850" fmla="*/ 481394 w 550259"/>
              <a:gd name="connsiteY850" fmla="*/ 501015 h 555402"/>
              <a:gd name="connsiteX851" fmla="*/ 484632 w 550259"/>
              <a:gd name="connsiteY851" fmla="*/ 506635 h 555402"/>
              <a:gd name="connsiteX852" fmla="*/ 486251 w 550259"/>
              <a:gd name="connsiteY852" fmla="*/ 512921 h 555402"/>
              <a:gd name="connsiteX853" fmla="*/ 482537 w 550259"/>
              <a:gd name="connsiteY853" fmla="*/ 513969 h 555402"/>
              <a:gd name="connsiteX854" fmla="*/ 269557 w 550259"/>
              <a:gd name="connsiteY854" fmla="*/ 508445 h 555402"/>
              <a:gd name="connsiteX855" fmla="*/ 273939 w 550259"/>
              <a:gd name="connsiteY855" fmla="*/ 509016 h 555402"/>
              <a:gd name="connsiteX856" fmla="*/ 279845 w 550259"/>
              <a:gd name="connsiteY856" fmla="*/ 508921 h 555402"/>
              <a:gd name="connsiteX857" fmla="*/ 281178 w 550259"/>
              <a:gd name="connsiteY857" fmla="*/ 508445 h 555402"/>
              <a:gd name="connsiteX858" fmla="*/ 284988 w 550259"/>
              <a:gd name="connsiteY858" fmla="*/ 503872 h 555402"/>
              <a:gd name="connsiteX859" fmla="*/ 289655 w 550259"/>
              <a:gd name="connsiteY859" fmla="*/ 503777 h 555402"/>
              <a:gd name="connsiteX860" fmla="*/ 291655 w 550259"/>
              <a:gd name="connsiteY860" fmla="*/ 508254 h 555402"/>
              <a:gd name="connsiteX861" fmla="*/ 286988 w 550259"/>
              <a:gd name="connsiteY861" fmla="*/ 510350 h 555402"/>
              <a:gd name="connsiteX862" fmla="*/ 286036 w 550259"/>
              <a:gd name="connsiteY862" fmla="*/ 511587 h 555402"/>
              <a:gd name="connsiteX863" fmla="*/ 286893 w 550259"/>
              <a:gd name="connsiteY863" fmla="*/ 512540 h 555402"/>
              <a:gd name="connsiteX864" fmla="*/ 290417 w 550259"/>
              <a:gd name="connsiteY864" fmla="*/ 514350 h 555402"/>
              <a:gd name="connsiteX865" fmla="*/ 295370 w 550259"/>
              <a:gd name="connsiteY865" fmla="*/ 513683 h 555402"/>
              <a:gd name="connsiteX866" fmla="*/ 295561 w 550259"/>
              <a:gd name="connsiteY866" fmla="*/ 517207 h 555402"/>
              <a:gd name="connsiteX867" fmla="*/ 296608 w 550259"/>
              <a:gd name="connsiteY867" fmla="*/ 520160 h 555402"/>
              <a:gd name="connsiteX868" fmla="*/ 299085 w 550259"/>
              <a:gd name="connsiteY868" fmla="*/ 521875 h 555402"/>
              <a:gd name="connsiteX869" fmla="*/ 301657 w 550259"/>
              <a:gd name="connsiteY869" fmla="*/ 522256 h 555402"/>
              <a:gd name="connsiteX870" fmla="*/ 307562 w 550259"/>
              <a:gd name="connsiteY870" fmla="*/ 521684 h 555402"/>
              <a:gd name="connsiteX871" fmla="*/ 313277 w 550259"/>
              <a:gd name="connsiteY871" fmla="*/ 520541 h 555402"/>
              <a:gd name="connsiteX872" fmla="*/ 319183 w 550259"/>
              <a:gd name="connsiteY872" fmla="*/ 518255 h 555402"/>
              <a:gd name="connsiteX873" fmla="*/ 325279 w 550259"/>
              <a:gd name="connsiteY873" fmla="*/ 517112 h 555402"/>
              <a:gd name="connsiteX874" fmla="*/ 343281 w 550259"/>
              <a:gd name="connsiteY874" fmla="*/ 518255 h 555402"/>
              <a:gd name="connsiteX875" fmla="*/ 349758 w 550259"/>
              <a:gd name="connsiteY875" fmla="*/ 523208 h 555402"/>
              <a:gd name="connsiteX876" fmla="*/ 362140 w 550259"/>
              <a:gd name="connsiteY876" fmla="*/ 523780 h 555402"/>
              <a:gd name="connsiteX877" fmla="*/ 373571 w 550259"/>
              <a:gd name="connsiteY877" fmla="*/ 526446 h 555402"/>
              <a:gd name="connsiteX878" fmla="*/ 379571 w 550259"/>
              <a:gd name="connsiteY878" fmla="*/ 524732 h 555402"/>
              <a:gd name="connsiteX879" fmla="*/ 389858 w 550259"/>
              <a:gd name="connsiteY879" fmla="*/ 523113 h 555402"/>
              <a:gd name="connsiteX880" fmla="*/ 391573 w 550259"/>
              <a:gd name="connsiteY880" fmla="*/ 524827 h 555402"/>
              <a:gd name="connsiteX881" fmla="*/ 390239 w 550259"/>
              <a:gd name="connsiteY881" fmla="*/ 535971 h 555402"/>
              <a:gd name="connsiteX882" fmla="*/ 390811 w 550259"/>
              <a:gd name="connsiteY882" fmla="*/ 539210 h 555402"/>
              <a:gd name="connsiteX883" fmla="*/ 393859 w 550259"/>
              <a:gd name="connsiteY883" fmla="*/ 540734 h 555402"/>
              <a:gd name="connsiteX884" fmla="*/ 396716 w 550259"/>
              <a:gd name="connsiteY884" fmla="*/ 539972 h 555402"/>
              <a:gd name="connsiteX885" fmla="*/ 400336 w 550259"/>
              <a:gd name="connsiteY885" fmla="*/ 536353 h 555402"/>
              <a:gd name="connsiteX886" fmla="*/ 409004 w 550259"/>
              <a:gd name="connsiteY886" fmla="*/ 533495 h 555402"/>
              <a:gd name="connsiteX887" fmla="*/ 417957 w 550259"/>
              <a:gd name="connsiteY887" fmla="*/ 533495 h 555402"/>
              <a:gd name="connsiteX888" fmla="*/ 425482 w 550259"/>
              <a:gd name="connsiteY888" fmla="*/ 526161 h 555402"/>
              <a:gd name="connsiteX889" fmla="*/ 427672 w 550259"/>
              <a:gd name="connsiteY889" fmla="*/ 525685 h 555402"/>
              <a:gd name="connsiteX890" fmla="*/ 426339 w 550259"/>
              <a:gd name="connsiteY890" fmla="*/ 529304 h 555402"/>
              <a:gd name="connsiteX891" fmla="*/ 425196 w 550259"/>
              <a:gd name="connsiteY891" fmla="*/ 537877 h 555402"/>
              <a:gd name="connsiteX892" fmla="*/ 423577 w 550259"/>
              <a:gd name="connsiteY892" fmla="*/ 542925 h 555402"/>
              <a:gd name="connsiteX893" fmla="*/ 422815 w 550259"/>
              <a:gd name="connsiteY893" fmla="*/ 546830 h 555402"/>
              <a:gd name="connsiteX894" fmla="*/ 417766 w 550259"/>
              <a:gd name="connsiteY894" fmla="*/ 548830 h 555402"/>
              <a:gd name="connsiteX895" fmla="*/ 410146 w 550259"/>
              <a:gd name="connsiteY895" fmla="*/ 549211 h 555402"/>
              <a:gd name="connsiteX896" fmla="*/ 396240 w 550259"/>
              <a:gd name="connsiteY896" fmla="*/ 548354 h 555402"/>
              <a:gd name="connsiteX897" fmla="*/ 382238 w 550259"/>
              <a:gd name="connsiteY897" fmla="*/ 549783 h 555402"/>
              <a:gd name="connsiteX898" fmla="*/ 356330 w 550259"/>
              <a:gd name="connsiteY898" fmla="*/ 553498 h 555402"/>
              <a:gd name="connsiteX899" fmla="*/ 330232 w 550259"/>
              <a:gd name="connsiteY899" fmla="*/ 555403 h 555402"/>
              <a:gd name="connsiteX900" fmla="*/ 326803 w 550259"/>
              <a:gd name="connsiteY900" fmla="*/ 554164 h 555402"/>
              <a:gd name="connsiteX901" fmla="*/ 326707 w 550259"/>
              <a:gd name="connsiteY901" fmla="*/ 549211 h 555402"/>
              <a:gd name="connsiteX902" fmla="*/ 326136 w 550259"/>
              <a:gd name="connsiteY902" fmla="*/ 545782 h 555402"/>
              <a:gd name="connsiteX903" fmla="*/ 324421 w 550259"/>
              <a:gd name="connsiteY903" fmla="*/ 543401 h 555402"/>
              <a:gd name="connsiteX904" fmla="*/ 316421 w 550259"/>
              <a:gd name="connsiteY904" fmla="*/ 541306 h 555402"/>
              <a:gd name="connsiteX905" fmla="*/ 308705 w 550259"/>
              <a:gd name="connsiteY905" fmla="*/ 537781 h 555402"/>
              <a:gd name="connsiteX906" fmla="*/ 278702 w 550259"/>
              <a:gd name="connsiteY906" fmla="*/ 533019 h 555402"/>
              <a:gd name="connsiteX907" fmla="*/ 271558 w 550259"/>
              <a:gd name="connsiteY907" fmla="*/ 531114 h 555402"/>
              <a:gd name="connsiteX908" fmla="*/ 260032 w 550259"/>
              <a:gd name="connsiteY908" fmla="*/ 532066 h 555402"/>
              <a:gd name="connsiteX909" fmla="*/ 255841 w 550259"/>
              <a:gd name="connsiteY909" fmla="*/ 531971 h 555402"/>
              <a:gd name="connsiteX910" fmla="*/ 252889 w 550259"/>
              <a:gd name="connsiteY910" fmla="*/ 530257 h 555402"/>
              <a:gd name="connsiteX911" fmla="*/ 250888 w 550259"/>
              <a:gd name="connsiteY911" fmla="*/ 527304 h 555402"/>
              <a:gd name="connsiteX912" fmla="*/ 250031 w 550259"/>
              <a:gd name="connsiteY912" fmla="*/ 517874 h 555402"/>
              <a:gd name="connsiteX913" fmla="*/ 251460 w 550259"/>
              <a:gd name="connsiteY913" fmla="*/ 508445 h 555402"/>
              <a:gd name="connsiteX914" fmla="*/ 253937 w 550259"/>
              <a:gd name="connsiteY914" fmla="*/ 506063 h 555402"/>
              <a:gd name="connsiteX915" fmla="*/ 255079 w 550259"/>
              <a:gd name="connsiteY915" fmla="*/ 508825 h 555402"/>
              <a:gd name="connsiteX916" fmla="*/ 258032 w 550259"/>
              <a:gd name="connsiteY916" fmla="*/ 510159 h 555402"/>
              <a:gd name="connsiteX917" fmla="*/ 260795 w 550259"/>
              <a:gd name="connsiteY917" fmla="*/ 507302 h 555402"/>
              <a:gd name="connsiteX918" fmla="*/ 260795 w 550259"/>
              <a:gd name="connsiteY918" fmla="*/ 503015 h 555402"/>
              <a:gd name="connsiteX919" fmla="*/ 262128 w 550259"/>
              <a:gd name="connsiteY919" fmla="*/ 499015 h 555402"/>
              <a:gd name="connsiteX920" fmla="*/ 264319 w 550259"/>
              <a:gd name="connsiteY920" fmla="*/ 500634 h 555402"/>
              <a:gd name="connsiteX921" fmla="*/ 265747 w 550259"/>
              <a:gd name="connsiteY921" fmla="*/ 506825 h 555402"/>
              <a:gd name="connsiteX922" fmla="*/ 269557 w 550259"/>
              <a:gd name="connsiteY922" fmla="*/ 508445 h 555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</a:cxnLst>
            <a:rect l="l" t="t" r="r" b="b"/>
            <a:pathLst>
              <a:path w="550259" h="555402">
                <a:moveTo>
                  <a:pt x="427768" y="2286"/>
                </a:moveTo>
                <a:lnTo>
                  <a:pt x="433483" y="4000"/>
                </a:lnTo>
                <a:lnTo>
                  <a:pt x="436816" y="6858"/>
                </a:lnTo>
                <a:lnTo>
                  <a:pt x="438912" y="9430"/>
                </a:lnTo>
                <a:lnTo>
                  <a:pt x="442055" y="11620"/>
                </a:lnTo>
                <a:lnTo>
                  <a:pt x="444437" y="12192"/>
                </a:lnTo>
                <a:lnTo>
                  <a:pt x="446246" y="19812"/>
                </a:lnTo>
                <a:lnTo>
                  <a:pt x="447199" y="29242"/>
                </a:lnTo>
                <a:lnTo>
                  <a:pt x="445770" y="33242"/>
                </a:lnTo>
                <a:lnTo>
                  <a:pt x="441579" y="34194"/>
                </a:lnTo>
                <a:lnTo>
                  <a:pt x="428339" y="43053"/>
                </a:lnTo>
                <a:lnTo>
                  <a:pt x="428054" y="51149"/>
                </a:lnTo>
                <a:lnTo>
                  <a:pt x="428244" y="55150"/>
                </a:lnTo>
                <a:lnTo>
                  <a:pt x="428530" y="57912"/>
                </a:lnTo>
                <a:lnTo>
                  <a:pt x="429863" y="60198"/>
                </a:lnTo>
                <a:lnTo>
                  <a:pt x="429863" y="63532"/>
                </a:lnTo>
                <a:lnTo>
                  <a:pt x="428435" y="67151"/>
                </a:lnTo>
                <a:lnTo>
                  <a:pt x="422624" y="73247"/>
                </a:lnTo>
                <a:lnTo>
                  <a:pt x="418624" y="78010"/>
                </a:lnTo>
                <a:lnTo>
                  <a:pt x="414147" y="84487"/>
                </a:lnTo>
                <a:lnTo>
                  <a:pt x="411671" y="85249"/>
                </a:lnTo>
                <a:lnTo>
                  <a:pt x="409670" y="86392"/>
                </a:lnTo>
                <a:lnTo>
                  <a:pt x="407861" y="82868"/>
                </a:lnTo>
                <a:lnTo>
                  <a:pt x="397955" y="76485"/>
                </a:lnTo>
                <a:lnTo>
                  <a:pt x="374904" y="72866"/>
                </a:lnTo>
                <a:lnTo>
                  <a:pt x="363950" y="68103"/>
                </a:lnTo>
                <a:lnTo>
                  <a:pt x="359092" y="69056"/>
                </a:lnTo>
                <a:lnTo>
                  <a:pt x="349758" y="63818"/>
                </a:lnTo>
                <a:lnTo>
                  <a:pt x="343376" y="66104"/>
                </a:lnTo>
                <a:lnTo>
                  <a:pt x="329851" y="75342"/>
                </a:lnTo>
                <a:lnTo>
                  <a:pt x="322516" y="74390"/>
                </a:lnTo>
                <a:lnTo>
                  <a:pt x="314706" y="68770"/>
                </a:lnTo>
                <a:lnTo>
                  <a:pt x="309563" y="67723"/>
                </a:lnTo>
                <a:lnTo>
                  <a:pt x="303657" y="70675"/>
                </a:lnTo>
                <a:lnTo>
                  <a:pt x="294037" y="81439"/>
                </a:lnTo>
                <a:lnTo>
                  <a:pt x="284321" y="86677"/>
                </a:lnTo>
                <a:lnTo>
                  <a:pt x="275558" y="84582"/>
                </a:lnTo>
                <a:lnTo>
                  <a:pt x="263842" y="84677"/>
                </a:lnTo>
                <a:lnTo>
                  <a:pt x="262604" y="90583"/>
                </a:lnTo>
                <a:lnTo>
                  <a:pt x="264795" y="94774"/>
                </a:lnTo>
                <a:lnTo>
                  <a:pt x="271272" y="101822"/>
                </a:lnTo>
                <a:lnTo>
                  <a:pt x="268224" y="107061"/>
                </a:lnTo>
                <a:lnTo>
                  <a:pt x="270510" y="112395"/>
                </a:lnTo>
                <a:lnTo>
                  <a:pt x="274701" y="113442"/>
                </a:lnTo>
                <a:lnTo>
                  <a:pt x="280988" y="113157"/>
                </a:lnTo>
                <a:lnTo>
                  <a:pt x="292703" y="120015"/>
                </a:lnTo>
                <a:lnTo>
                  <a:pt x="297752" y="127159"/>
                </a:lnTo>
                <a:lnTo>
                  <a:pt x="300990" y="135064"/>
                </a:lnTo>
                <a:lnTo>
                  <a:pt x="293941" y="129444"/>
                </a:lnTo>
                <a:lnTo>
                  <a:pt x="289179" y="124015"/>
                </a:lnTo>
                <a:lnTo>
                  <a:pt x="282607" y="122015"/>
                </a:lnTo>
                <a:lnTo>
                  <a:pt x="273463" y="117348"/>
                </a:lnTo>
                <a:lnTo>
                  <a:pt x="267653" y="116586"/>
                </a:lnTo>
                <a:lnTo>
                  <a:pt x="261556" y="119825"/>
                </a:lnTo>
                <a:lnTo>
                  <a:pt x="261080" y="123444"/>
                </a:lnTo>
                <a:lnTo>
                  <a:pt x="267748" y="130207"/>
                </a:lnTo>
                <a:lnTo>
                  <a:pt x="273748" y="134398"/>
                </a:lnTo>
                <a:lnTo>
                  <a:pt x="276892" y="137826"/>
                </a:lnTo>
                <a:lnTo>
                  <a:pt x="279082" y="145352"/>
                </a:lnTo>
                <a:lnTo>
                  <a:pt x="277844" y="147923"/>
                </a:lnTo>
                <a:lnTo>
                  <a:pt x="275654" y="150209"/>
                </a:lnTo>
                <a:lnTo>
                  <a:pt x="268510" y="145542"/>
                </a:lnTo>
                <a:lnTo>
                  <a:pt x="257556" y="128683"/>
                </a:lnTo>
                <a:lnTo>
                  <a:pt x="242221" y="125349"/>
                </a:lnTo>
                <a:lnTo>
                  <a:pt x="239649" y="128873"/>
                </a:lnTo>
                <a:lnTo>
                  <a:pt x="242697" y="137731"/>
                </a:lnTo>
                <a:lnTo>
                  <a:pt x="244888" y="141256"/>
                </a:lnTo>
                <a:lnTo>
                  <a:pt x="258128" y="150781"/>
                </a:lnTo>
                <a:lnTo>
                  <a:pt x="257080" y="152876"/>
                </a:lnTo>
                <a:lnTo>
                  <a:pt x="255175" y="153734"/>
                </a:lnTo>
                <a:lnTo>
                  <a:pt x="240316" y="148209"/>
                </a:lnTo>
                <a:lnTo>
                  <a:pt x="235934" y="139922"/>
                </a:lnTo>
                <a:lnTo>
                  <a:pt x="234887" y="129254"/>
                </a:lnTo>
                <a:lnTo>
                  <a:pt x="221266" y="121920"/>
                </a:lnTo>
                <a:lnTo>
                  <a:pt x="208312" y="113919"/>
                </a:lnTo>
                <a:lnTo>
                  <a:pt x="205359" y="106299"/>
                </a:lnTo>
                <a:lnTo>
                  <a:pt x="208026" y="103441"/>
                </a:lnTo>
                <a:lnTo>
                  <a:pt x="209931" y="97917"/>
                </a:lnTo>
                <a:lnTo>
                  <a:pt x="202882" y="98870"/>
                </a:lnTo>
                <a:lnTo>
                  <a:pt x="198406" y="102489"/>
                </a:lnTo>
                <a:lnTo>
                  <a:pt x="191167" y="105918"/>
                </a:lnTo>
                <a:lnTo>
                  <a:pt x="190881" y="111537"/>
                </a:lnTo>
                <a:lnTo>
                  <a:pt x="192024" y="116681"/>
                </a:lnTo>
                <a:lnTo>
                  <a:pt x="189643" y="124301"/>
                </a:lnTo>
                <a:lnTo>
                  <a:pt x="187357" y="137446"/>
                </a:lnTo>
                <a:lnTo>
                  <a:pt x="188786" y="144303"/>
                </a:lnTo>
                <a:lnTo>
                  <a:pt x="204406" y="164020"/>
                </a:lnTo>
                <a:lnTo>
                  <a:pt x="209740" y="178212"/>
                </a:lnTo>
                <a:lnTo>
                  <a:pt x="213550" y="183642"/>
                </a:lnTo>
                <a:lnTo>
                  <a:pt x="221552" y="189643"/>
                </a:lnTo>
                <a:lnTo>
                  <a:pt x="229933" y="200692"/>
                </a:lnTo>
                <a:lnTo>
                  <a:pt x="233458" y="206407"/>
                </a:lnTo>
                <a:lnTo>
                  <a:pt x="235934" y="215836"/>
                </a:lnTo>
                <a:lnTo>
                  <a:pt x="228886" y="221646"/>
                </a:lnTo>
                <a:lnTo>
                  <a:pt x="224885" y="221837"/>
                </a:lnTo>
                <a:lnTo>
                  <a:pt x="222599" y="219265"/>
                </a:lnTo>
                <a:lnTo>
                  <a:pt x="225742" y="212884"/>
                </a:lnTo>
                <a:lnTo>
                  <a:pt x="225266" y="208979"/>
                </a:lnTo>
                <a:lnTo>
                  <a:pt x="214503" y="202882"/>
                </a:lnTo>
                <a:lnTo>
                  <a:pt x="209931" y="204978"/>
                </a:lnTo>
                <a:lnTo>
                  <a:pt x="204597" y="208883"/>
                </a:lnTo>
                <a:lnTo>
                  <a:pt x="207645" y="216218"/>
                </a:lnTo>
                <a:lnTo>
                  <a:pt x="210979" y="221075"/>
                </a:lnTo>
                <a:lnTo>
                  <a:pt x="212693" y="227647"/>
                </a:lnTo>
                <a:lnTo>
                  <a:pt x="219170" y="227076"/>
                </a:lnTo>
                <a:lnTo>
                  <a:pt x="210503" y="234505"/>
                </a:lnTo>
                <a:lnTo>
                  <a:pt x="202311" y="238315"/>
                </a:lnTo>
                <a:lnTo>
                  <a:pt x="194215" y="238506"/>
                </a:lnTo>
                <a:lnTo>
                  <a:pt x="189071" y="239173"/>
                </a:lnTo>
                <a:lnTo>
                  <a:pt x="187357" y="241078"/>
                </a:lnTo>
                <a:lnTo>
                  <a:pt x="191453" y="242506"/>
                </a:lnTo>
                <a:lnTo>
                  <a:pt x="194881" y="242601"/>
                </a:lnTo>
                <a:lnTo>
                  <a:pt x="200406" y="246602"/>
                </a:lnTo>
                <a:lnTo>
                  <a:pt x="216217" y="251365"/>
                </a:lnTo>
                <a:lnTo>
                  <a:pt x="223742" y="257460"/>
                </a:lnTo>
                <a:lnTo>
                  <a:pt x="231172" y="258032"/>
                </a:lnTo>
                <a:lnTo>
                  <a:pt x="238601" y="269081"/>
                </a:lnTo>
                <a:lnTo>
                  <a:pt x="251460" y="272034"/>
                </a:lnTo>
                <a:lnTo>
                  <a:pt x="258794" y="283178"/>
                </a:lnTo>
                <a:lnTo>
                  <a:pt x="268510" y="285369"/>
                </a:lnTo>
                <a:lnTo>
                  <a:pt x="276892" y="289560"/>
                </a:lnTo>
                <a:lnTo>
                  <a:pt x="279368" y="293465"/>
                </a:lnTo>
                <a:lnTo>
                  <a:pt x="280606" y="300514"/>
                </a:lnTo>
                <a:lnTo>
                  <a:pt x="281178" y="315468"/>
                </a:lnTo>
                <a:lnTo>
                  <a:pt x="282988" y="326612"/>
                </a:lnTo>
                <a:lnTo>
                  <a:pt x="282988" y="330136"/>
                </a:lnTo>
                <a:lnTo>
                  <a:pt x="282607" y="335375"/>
                </a:lnTo>
                <a:lnTo>
                  <a:pt x="280321" y="337947"/>
                </a:lnTo>
                <a:lnTo>
                  <a:pt x="277178" y="338042"/>
                </a:lnTo>
                <a:lnTo>
                  <a:pt x="271177" y="329851"/>
                </a:lnTo>
                <a:lnTo>
                  <a:pt x="261938" y="321278"/>
                </a:lnTo>
                <a:lnTo>
                  <a:pt x="252127" y="310991"/>
                </a:lnTo>
                <a:lnTo>
                  <a:pt x="249364" y="309181"/>
                </a:lnTo>
                <a:lnTo>
                  <a:pt x="247079" y="308991"/>
                </a:lnTo>
                <a:lnTo>
                  <a:pt x="241840" y="312515"/>
                </a:lnTo>
                <a:lnTo>
                  <a:pt x="227362" y="315182"/>
                </a:lnTo>
                <a:lnTo>
                  <a:pt x="220504" y="318897"/>
                </a:lnTo>
                <a:lnTo>
                  <a:pt x="217932" y="319754"/>
                </a:lnTo>
                <a:lnTo>
                  <a:pt x="217265" y="321754"/>
                </a:lnTo>
                <a:lnTo>
                  <a:pt x="220408" y="323755"/>
                </a:lnTo>
                <a:lnTo>
                  <a:pt x="224409" y="328422"/>
                </a:lnTo>
                <a:lnTo>
                  <a:pt x="224409" y="334803"/>
                </a:lnTo>
                <a:lnTo>
                  <a:pt x="227552" y="342614"/>
                </a:lnTo>
                <a:lnTo>
                  <a:pt x="231743" y="344614"/>
                </a:lnTo>
                <a:lnTo>
                  <a:pt x="237172" y="344424"/>
                </a:lnTo>
                <a:lnTo>
                  <a:pt x="240316" y="345853"/>
                </a:lnTo>
                <a:lnTo>
                  <a:pt x="241173" y="348901"/>
                </a:lnTo>
                <a:lnTo>
                  <a:pt x="244316" y="352520"/>
                </a:lnTo>
                <a:lnTo>
                  <a:pt x="246412" y="355187"/>
                </a:lnTo>
                <a:lnTo>
                  <a:pt x="246316" y="357092"/>
                </a:lnTo>
                <a:lnTo>
                  <a:pt x="231077" y="362140"/>
                </a:lnTo>
                <a:lnTo>
                  <a:pt x="227933" y="364427"/>
                </a:lnTo>
                <a:lnTo>
                  <a:pt x="225266" y="365665"/>
                </a:lnTo>
                <a:lnTo>
                  <a:pt x="221361" y="363188"/>
                </a:lnTo>
                <a:lnTo>
                  <a:pt x="221075" y="356997"/>
                </a:lnTo>
                <a:lnTo>
                  <a:pt x="215932" y="353759"/>
                </a:lnTo>
                <a:lnTo>
                  <a:pt x="211169" y="350901"/>
                </a:lnTo>
                <a:lnTo>
                  <a:pt x="205359" y="349662"/>
                </a:lnTo>
                <a:lnTo>
                  <a:pt x="200501" y="345377"/>
                </a:lnTo>
                <a:lnTo>
                  <a:pt x="197358" y="348901"/>
                </a:lnTo>
                <a:lnTo>
                  <a:pt x="199835" y="360807"/>
                </a:lnTo>
                <a:lnTo>
                  <a:pt x="205359" y="369094"/>
                </a:lnTo>
                <a:lnTo>
                  <a:pt x="214598" y="391096"/>
                </a:lnTo>
                <a:lnTo>
                  <a:pt x="218789" y="404050"/>
                </a:lnTo>
                <a:lnTo>
                  <a:pt x="219646" y="410337"/>
                </a:lnTo>
                <a:lnTo>
                  <a:pt x="217551" y="420719"/>
                </a:lnTo>
                <a:lnTo>
                  <a:pt x="222123" y="428434"/>
                </a:lnTo>
                <a:lnTo>
                  <a:pt x="225171" y="436340"/>
                </a:lnTo>
                <a:lnTo>
                  <a:pt x="221742" y="436054"/>
                </a:lnTo>
                <a:lnTo>
                  <a:pt x="218789" y="433292"/>
                </a:lnTo>
                <a:lnTo>
                  <a:pt x="213836" y="429959"/>
                </a:lnTo>
                <a:lnTo>
                  <a:pt x="204216" y="417386"/>
                </a:lnTo>
                <a:lnTo>
                  <a:pt x="200787" y="409480"/>
                </a:lnTo>
                <a:lnTo>
                  <a:pt x="196787" y="408813"/>
                </a:lnTo>
                <a:lnTo>
                  <a:pt x="189833" y="409956"/>
                </a:lnTo>
                <a:lnTo>
                  <a:pt x="182213" y="426815"/>
                </a:lnTo>
                <a:lnTo>
                  <a:pt x="182213" y="436436"/>
                </a:lnTo>
                <a:lnTo>
                  <a:pt x="178213" y="434150"/>
                </a:lnTo>
                <a:lnTo>
                  <a:pt x="174879" y="431196"/>
                </a:lnTo>
                <a:lnTo>
                  <a:pt x="175260" y="420624"/>
                </a:lnTo>
                <a:lnTo>
                  <a:pt x="174974" y="416147"/>
                </a:lnTo>
                <a:lnTo>
                  <a:pt x="165640" y="401764"/>
                </a:lnTo>
                <a:lnTo>
                  <a:pt x="161449" y="400145"/>
                </a:lnTo>
                <a:lnTo>
                  <a:pt x="159448" y="395288"/>
                </a:lnTo>
                <a:lnTo>
                  <a:pt x="156020" y="390049"/>
                </a:lnTo>
                <a:lnTo>
                  <a:pt x="151638" y="391096"/>
                </a:lnTo>
                <a:lnTo>
                  <a:pt x="148019" y="393192"/>
                </a:lnTo>
                <a:lnTo>
                  <a:pt x="146971" y="401002"/>
                </a:lnTo>
                <a:lnTo>
                  <a:pt x="146590" y="408051"/>
                </a:lnTo>
                <a:lnTo>
                  <a:pt x="143923" y="413385"/>
                </a:lnTo>
                <a:lnTo>
                  <a:pt x="134112" y="403288"/>
                </a:lnTo>
                <a:lnTo>
                  <a:pt x="124111" y="385953"/>
                </a:lnTo>
                <a:lnTo>
                  <a:pt x="123825" y="376333"/>
                </a:lnTo>
                <a:lnTo>
                  <a:pt x="131159" y="367569"/>
                </a:lnTo>
                <a:lnTo>
                  <a:pt x="130302" y="361379"/>
                </a:lnTo>
                <a:lnTo>
                  <a:pt x="123349" y="348996"/>
                </a:lnTo>
                <a:lnTo>
                  <a:pt x="113443" y="340995"/>
                </a:lnTo>
                <a:lnTo>
                  <a:pt x="107823" y="338614"/>
                </a:lnTo>
                <a:lnTo>
                  <a:pt x="105251" y="330136"/>
                </a:lnTo>
                <a:lnTo>
                  <a:pt x="99917" y="325755"/>
                </a:lnTo>
                <a:lnTo>
                  <a:pt x="95631" y="323659"/>
                </a:lnTo>
                <a:lnTo>
                  <a:pt x="94774" y="320611"/>
                </a:lnTo>
                <a:lnTo>
                  <a:pt x="96012" y="318421"/>
                </a:lnTo>
                <a:lnTo>
                  <a:pt x="106489" y="309658"/>
                </a:lnTo>
                <a:lnTo>
                  <a:pt x="112586" y="295846"/>
                </a:lnTo>
                <a:lnTo>
                  <a:pt x="115633" y="295275"/>
                </a:lnTo>
                <a:lnTo>
                  <a:pt x="121920" y="298513"/>
                </a:lnTo>
                <a:lnTo>
                  <a:pt x="128969" y="297656"/>
                </a:lnTo>
                <a:lnTo>
                  <a:pt x="134683" y="289560"/>
                </a:lnTo>
                <a:lnTo>
                  <a:pt x="139637" y="285179"/>
                </a:lnTo>
                <a:lnTo>
                  <a:pt x="147828" y="285750"/>
                </a:lnTo>
                <a:lnTo>
                  <a:pt x="166497" y="296513"/>
                </a:lnTo>
                <a:lnTo>
                  <a:pt x="186499" y="302704"/>
                </a:lnTo>
                <a:lnTo>
                  <a:pt x="196405" y="308038"/>
                </a:lnTo>
                <a:lnTo>
                  <a:pt x="202121" y="313372"/>
                </a:lnTo>
                <a:lnTo>
                  <a:pt x="205073" y="314515"/>
                </a:lnTo>
                <a:lnTo>
                  <a:pt x="209836" y="315277"/>
                </a:lnTo>
                <a:lnTo>
                  <a:pt x="209645" y="311277"/>
                </a:lnTo>
                <a:lnTo>
                  <a:pt x="208121" y="307753"/>
                </a:lnTo>
                <a:lnTo>
                  <a:pt x="212027" y="305848"/>
                </a:lnTo>
                <a:lnTo>
                  <a:pt x="222790" y="305943"/>
                </a:lnTo>
                <a:lnTo>
                  <a:pt x="224695" y="304038"/>
                </a:lnTo>
                <a:lnTo>
                  <a:pt x="226695" y="300990"/>
                </a:lnTo>
                <a:lnTo>
                  <a:pt x="224504" y="297561"/>
                </a:lnTo>
                <a:lnTo>
                  <a:pt x="220885" y="295942"/>
                </a:lnTo>
                <a:lnTo>
                  <a:pt x="217170" y="295465"/>
                </a:lnTo>
                <a:lnTo>
                  <a:pt x="214598" y="294322"/>
                </a:lnTo>
                <a:lnTo>
                  <a:pt x="210598" y="295465"/>
                </a:lnTo>
                <a:lnTo>
                  <a:pt x="204311" y="292798"/>
                </a:lnTo>
                <a:lnTo>
                  <a:pt x="201073" y="290608"/>
                </a:lnTo>
                <a:lnTo>
                  <a:pt x="199168" y="288321"/>
                </a:lnTo>
                <a:lnTo>
                  <a:pt x="188214" y="283845"/>
                </a:lnTo>
                <a:lnTo>
                  <a:pt x="177832" y="276225"/>
                </a:lnTo>
                <a:lnTo>
                  <a:pt x="175546" y="280511"/>
                </a:lnTo>
                <a:lnTo>
                  <a:pt x="171355" y="282893"/>
                </a:lnTo>
                <a:lnTo>
                  <a:pt x="165354" y="283178"/>
                </a:lnTo>
                <a:lnTo>
                  <a:pt x="148590" y="278320"/>
                </a:lnTo>
                <a:lnTo>
                  <a:pt x="138303" y="282035"/>
                </a:lnTo>
                <a:lnTo>
                  <a:pt x="132683" y="282987"/>
                </a:lnTo>
                <a:lnTo>
                  <a:pt x="128397" y="283083"/>
                </a:lnTo>
                <a:lnTo>
                  <a:pt x="123158" y="284702"/>
                </a:lnTo>
                <a:lnTo>
                  <a:pt x="117062" y="285750"/>
                </a:lnTo>
                <a:lnTo>
                  <a:pt x="111728" y="278702"/>
                </a:lnTo>
                <a:lnTo>
                  <a:pt x="109538" y="273272"/>
                </a:lnTo>
                <a:lnTo>
                  <a:pt x="108013" y="272225"/>
                </a:lnTo>
                <a:lnTo>
                  <a:pt x="107918" y="277368"/>
                </a:lnTo>
                <a:lnTo>
                  <a:pt x="106204" y="281464"/>
                </a:lnTo>
                <a:lnTo>
                  <a:pt x="98488" y="283750"/>
                </a:lnTo>
                <a:lnTo>
                  <a:pt x="94012" y="280606"/>
                </a:lnTo>
                <a:lnTo>
                  <a:pt x="90583" y="270891"/>
                </a:lnTo>
                <a:lnTo>
                  <a:pt x="86296" y="258603"/>
                </a:lnTo>
                <a:lnTo>
                  <a:pt x="78677" y="248602"/>
                </a:lnTo>
                <a:lnTo>
                  <a:pt x="72485" y="246031"/>
                </a:lnTo>
                <a:lnTo>
                  <a:pt x="71914" y="240506"/>
                </a:lnTo>
                <a:lnTo>
                  <a:pt x="72485" y="236125"/>
                </a:lnTo>
                <a:lnTo>
                  <a:pt x="79915" y="235077"/>
                </a:lnTo>
                <a:lnTo>
                  <a:pt x="91535" y="239649"/>
                </a:lnTo>
                <a:lnTo>
                  <a:pt x="93916" y="238696"/>
                </a:lnTo>
                <a:lnTo>
                  <a:pt x="96488" y="236601"/>
                </a:lnTo>
                <a:lnTo>
                  <a:pt x="96012" y="231934"/>
                </a:lnTo>
                <a:lnTo>
                  <a:pt x="94297" y="227743"/>
                </a:lnTo>
                <a:lnTo>
                  <a:pt x="91154" y="227552"/>
                </a:lnTo>
                <a:lnTo>
                  <a:pt x="88963" y="228029"/>
                </a:lnTo>
                <a:lnTo>
                  <a:pt x="81820" y="227171"/>
                </a:lnTo>
                <a:lnTo>
                  <a:pt x="72676" y="229457"/>
                </a:lnTo>
                <a:lnTo>
                  <a:pt x="68389" y="227362"/>
                </a:lnTo>
                <a:lnTo>
                  <a:pt x="66961" y="224694"/>
                </a:lnTo>
                <a:lnTo>
                  <a:pt x="59341" y="218027"/>
                </a:lnTo>
                <a:lnTo>
                  <a:pt x="52673" y="209169"/>
                </a:lnTo>
                <a:lnTo>
                  <a:pt x="41910" y="203263"/>
                </a:lnTo>
                <a:lnTo>
                  <a:pt x="34957" y="185166"/>
                </a:lnTo>
                <a:lnTo>
                  <a:pt x="29051" y="177260"/>
                </a:lnTo>
                <a:lnTo>
                  <a:pt x="22765" y="171545"/>
                </a:lnTo>
                <a:lnTo>
                  <a:pt x="24098" y="171450"/>
                </a:lnTo>
                <a:lnTo>
                  <a:pt x="26479" y="172402"/>
                </a:lnTo>
                <a:lnTo>
                  <a:pt x="31052" y="175546"/>
                </a:lnTo>
                <a:lnTo>
                  <a:pt x="35909" y="176213"/>
                </a:lnTo>
                <a:lnTo>
                  <a:pt x="38576" y="174117"/>
                </a:lnTo>
                <a:lnTo>
                  <a:pt x="40100" y="172212"/>
                </a:lnTo>
                <a:lnTo>
                  <a:pt x="41148" y="169164"/>
                </a:lnTo>
                <a:lnTo>
                  <a:pt x="41529" y="165545"/>
                </a:lnTo>
                <a:lnTo>
                  <a:pt x="42291" y="164306"/>
                </a:lnTo>
                <a:lnTo>
                  <a:pt x="46006" y="164687"/>
                </a:lnTo>
                <a:lnTo>
                  <a:pt x="47149" y="163830"/>
                </a:lnTo>
                <a:lnTo>
                  <a:pt x="47149" y="160591"/>
                </a:lnTo>
                <a:lnTo>
                  <a:pt x="44767" y="156496"/>
                </a:lnTo>
                <a:lnTo>
                  <a:pt x="42672" y="151447"/>
                </a:lnTo>
                <a:lnTo>
                  <a:pt x="42577" y="149066"/>
                </a:lnTo>
                <a:lnTo>
                  <a:pt x="44387" y="148114"/>
                </a:lnTo>
                <a:lnTo>
                  <a:pt x="47244" y="145923"/>
                </a:lnTo>
                <a:lnTo>
                  <a:pt x="48863" y="143256"/>
                </a:lnTo>
                <a:lnTo>
                  <a:pt x="51911" y="141922"/>
                </a:lnTo>
                <a:lnTo>
                  <a:pt x="56483" y="141637"/>
                </a:lnTo>
                <a:lnTo>
                  <a:pt x="61531" y="140494"/>
                </a:lnTo>
                <a:lnTo>
                  <a:pt x="64770" y="137541"/>
                </a:lnTo>
                <a:lnTo>
                  <a:pt x="65246" y="134684"/>
                </a:lnTo>
                <a:lnTo>
                  <a:pt x="67342" y="126778"/>
                </a:lnTo>
                <a:lnTo>
                  <a:pt x="68675" y="122872"/>
                </a:lnTo>
                <a:lnTo>
                  <a:pt x="70866" y="119348"/>
                </a:lnTo>
                <a:lnTo>
                  <a:pt x="72009" y="114585"/>
                </a:lnTo>
                <a:lnTo>
                  <a:pt x="74295" y="110109"/>
                </a:lnTo>
                <a:lnTo>
                  <a:pt x="79153" y="108204"/>
                </a:lnTo>
                <a:lnTo>
                  <a:pt x="83534" y="106013"/>
                </a:lnTo>
                <a:lnTo>
                  <a:pt x="86868" y="100203"/>
                </a:lnTo>
                <a:lnTo>
                  <a:pt x="88773" y="95250"/>
                </a:lnTo>
                <a:lnTo>
                  <a:pt x="88773" y="92202"/>
                </a:lnTo>
                <a:lnTo>
                  <a:pt x="86011" y="87153"/>
                </a:lnTo>
                <a:lnTo>
                  <a:pt x="83915" y="82296"/>
                </a:lnTo>
                <a:lnTo>
                  <a:pt x="84487" y="76009"/>
                </a:lnTo>
                <a:lnTo>
                  <a:pt x="93154" y="75533"/>
                </a:lnTo>
                <a:lnTo>
                  <a:pt x="96203" y="74866"/>
                </a:lnTo>
                <a:lnTo>
                  <a:pt x="107537" y="74581"/>
                </a:lnTo>
                <a:lnTo>
                  <a:pt x="112681" y="71151"/>
                </a:lnTo>
                <a:lnTo>
                  <a:pt x="116205" y="71533"/>
                </a:lnTo>
                <a:lnTo>
                  <a:pt x="123635" y="74390"/>
                </a:lnTo>
                <a:lnTo>
                  <a:pt x="126968" y="72104"/>
                </a:lnTo>
                <a:lnTo>
                  <a:pt x="136684" y="67532"/>
                </a:lnTo>
                <a:lnTo>
                  <a:pt x="146304" y="54197"/>
                </a:lnTo>
                <a:lnTo>
                  <a:pt x="150400" y="52197"/>
                </a:lnTo>
                <a:lnTo>
                  <a:pt x="159734" y="51435"/>
                </a:lnTo>
                <a:lnTo>
                  <a:pt x="162687" y="49911"/>
                </a:lnTo>
                <a:lnTo>
                  <a:pt x="166116" y="50196"/>
                </a:lnTo>
                <a:lnTo>
                  <a:pt x="176498" y="52864"/>
                </a:lnTo>
                <a:lnTo>
                  <a:pt x="182499" y="53244"/>
                </a:lnTo>
                <a:lnTo>
                  <a:pt x="189547" y="51435"/>
                </a:lnTo>
                <a:lnTo>
                  <a:pt x="197263" y="48196"/>
                </a:lnTo>
                <a:lnTo>
                  <a:pt x="199263" y="36766"/>
                </a:lnTo>
                <a:lnTo>
                  <a:pt x="201073" y="35147"/>
                </a:lnTo>
                <a:lnTo>
                  <a:pt x="205930" y="34671"/>
                </a:lnTo>
                <a:lnTo>
                  <a:pt x="209550" y="34766"/>
                </a:lnTo>
                <a:lnTo>
                  <a:pt x="216598" y="35719"/>
                </a:lnTo>
                <a:lnTo>
                  <a:pt x="224885" y="36004"/>
                </a:lnTo>
                <a:lnTo>
                  <a:pt x="230314" y="30670"/>
                </a:lnTo>
                <a:lnTo>
                  <a:pt x="238792" y="30194"/>
                </a:lnTo>
                <a:lnTo>
                  <a:pt x="242697" y="29432"/>
                </a:lnTo>
                <a:lnTo>
                  <a:pt x="249269" y="30575"/>
                </a:lnTo>
                <a:lnTo>
                  <a:pt x="255651" y="30480"/>
                </a:lnTo>
                <a:lnTo>
                  <a:pt x="263747" y="28289"/>
                </a:lnTo>
                <a:lnTo>
                  <a:pt x="271367" y="24575"/>
                </a:lnTo>
                <a:lnTo>
                  <a:pt x="277273" y="24860"/>
                </a:lnTo>
                <a:lnTo>
                  <a:pt x="279749" y="24193"/>
                </a:lnTo>
                <a:lnTo>
                  <a:pt x="281083" y="23431"/>
                </a:lnTo>
                <a:lnTo>
                  <a:pt x="282607" y="18479"/>
                </a:lnTo>
                <a:lnTo>
                  <a:pt x="293751" y="18192"/>
                </a:lnTo>
                <a:lnTo>
                  <a:pt x="297561" y="18669"/>
                </a:lnTo>
                <a:lnTo>
                  <a:pt x="303847" y="18859"/>
                </a:lnTo>
                <a:lnTo>
                  <a:pt x="310324" y="16097"/>
                </a:lnTo>
                <a:lnTo>
                  <a:pt x="312230" y="16383"/>
                </a:lnTo>
                <a:lnTo>
                  <a:pt x="315468" y="23622"/>
                </a:lnTo>
                <a:lnTo>
                  <a:pt x="317182" y="25718"/>
                </a:lnTo>
                <a:lnTo>
                  <a:pt x="320707" y="27622"/>
                </a:lnTo>
                <a:lnTo>
                  <a:pt x="328613" y="33051"/>
                </a:lnTo>
                <a:lnTo>
                  <a:pt x="330041" y="31623"/>
                </a:lnTo>
                <a:lnTo>
                  <a:pt x="333280" y="29813"/>
                </a:lnTo>
                <a:lnTo>
                  <a:pt x="342710" y="32290"/>
                </a:lnTo>
                <a:lnTo>
                  <a:pt x="351663" y="36481"/>
                </a:lnTo>
                <a:lnTo>
                  <a:pt x="359188" y="42672"/>
                </a:lnTo>
                <a:lnTo>
                  <a:pt x="367570" y="40862"/>
                </a:lnTo>
                <a:lnTo>
                  <a:pt x="376904" y="37909"/>
                </a:lnTo>
                <a:lnTo>
                  <a:pt x="382905" y="37052"/>
                </a:lnTo>
                <a:lnTo>
                  <a:pt x="389477" y="36576"/>
                </a:lnTo>
                <a:lnTo>
                  <a:pt x="393382" y="35243"/>
                </a:lnTo>
                <a:lnTo>
                  <a:pt x="402241" y="36862"/>
                </a:lnTo>
                <a:lnTo>
                  <a:pt x="411480" y="33528"/>
                </a:lnTo>
                <a:lnTo>
                  <a:pt x="415862" y="30575"/>
                </a:lnTo>
                <a:lnTo>
                  <a:pt x="417100" y="26384"/>
                </a:lnTo>
                <a:lnTo>
                  <a:pt x="416433" y="18955"/>
                </a:lnTo>
                <a:lnTo>
                  <a:pt x="414338" y="11620"/>
                </a:lnTo>
                <a:lnTo>
                  <a:pt x="412147" y="8858"/>
                </a:lnTo>
                <a:lnTo>
                  <a:pt x="411385" y="6001"/>
                </a:lnTo>
                <a:lnTo>
                  <a:pt x="412718" y="3334"/>
                </a:lnTo>
                <a:lnTo>
                  <a:pt x="414052" y="1524"/>
                </a:lnTo>
                <a:lnTo>
                  <a:pt x="420053" y="0"/>
                </a:lnTo>
                <a:lnTo>
                  <a:pt x="427768" y="2286"/>
                </a:lnTo>
                <a:close/>
                <a:moveTo>
                  <a:pt x="328613" y="95821"/>
                </a:moveTo>
                <a:lnTo>
                  <a:pt x="320421" y="98870"/>
                </a:lnTo>
                <a:lnTo>
                  <a:pt x="312039" y="93154"/>
                </a:lnTo>
                <a:lnTo>
                  <a:pt x="312134" y="89725"/>
                </a:lnTo>
                <a:lnTo>
                  <a:pt x="316516" y="82868"/>
                </a:lnTo>
                <a:lnTo>
                  <a:pt x="318992" y="80867"/>
                </a:lnTo>
                <a:lnTo>
                  <a:pt x="325088" y="81439"/>
                </a:lnTo>
                <a:lnTo>
                  <a:pt x="328613" y="86106"/>
                </a:lnTo>
                <a:lnTo>
                  <a:pt x="329374" y="88392"/>
                </a:lnTo>
                <a:lnTo>
                  <a:pt x="328231" y="92107"/>
                </a:lnTo>
                <a:lnTo>
                  <a:pt x="328613" y="95821"/>
                </a:lnTo>
                <a:close/>
                <a:moveTo>
                  <a:pt x="387096" y="111728"/>
                </a:moveTo>
                <a:lnTo>
                  <a:pt x="379762" y="113919"/>
                </a:lnTo>
                <a:lnTo>
                  <a:pt x="371856" y="106966"/>
                </a:lnTo>
                <a:lnTo>
                  <a:pt x="379571" y="104204"/>
                </a:lnTo>
                <a:lnTo>
                  <a:pt x="383096" y="106203"/>
                </a:lnTo>
                <a:lnTo>
                  <a:pt x="385667" y="108585"/>
                </a:lnTo>
                <a:lnTo>
                  <a:pt x="387096" y="111728"/>
                </a:lnTo>
                <a:close/>
                <a:moveTo>
                  <a:pt x="371189" y="148780"/>
                </a:moveTo>
                <a:lnTo>
                  <a:pt x="368713" y="151638"/>
                </a:lnTo>
                <a:lnTo>
                  <a:pt x="366903" y="156400"/>
                </a:lnTo>
                <a:lnTo>
                  <a:pt x="365950" y="163353"/>
                </a:lnTo>
                <a:lnTo>
                  <a:pt x="362236" y="163544"/>
                </a:lnTo>
                <a:lnTo>
                  <a:pt x="359950" y="162115"/>
                </a:lnTo>
                <a:lnTo>
                  <a:pt x="359283" y="159544"/>
                </a:lnTo>
                <a:lnTo>
                  <a:pt x="359092" y="156210"/>
                </a:lnTo>
                <a:lnTo>
                  <a:pt x="357473" y="156305"/>
                </a:lnTo>
                <a:lnTo>
                  <a:pt x="356140" y="159925"/>
                </a:lnTo>
                <a:lnTo>
                  <a:pt x="354997" y="161544"/>
                </a:lnTo>
                <a:lnTo>
                  <a:pt x="351187" y="161925"/>
                </a:lnTo>
                <a:lnTo>
                  <a:pt x="347091" y="159734"/>
                </a:lnTo>
                <a:lnTo>
                  <a:pt x="347281" y="154877"/>
                </a:lnTo>
                <a:lnTo>
                  <a:pt x="346424" y="149352"/>
                </a:lnTo>
                <a:lnTo>
                  <a:pt x="346805" y="147447"/>
                </a:lnTo>
                <a:lnTo>
                  <a:pt x="358140" y="146971"/>
                </a:lnTo>
                <a:lnTo>
                  <a:pt x="361379" y="151066"/>
                </a:lnTo>
                <a:lnTo>
                  <a:pt x="365379" y="148685"/>
                </a:lnTo>
                <a:lnTo>
                  <a:pt x="366998" y="146113"/>
                </a:lnTo>
                <a:lnTo>
                  <a:pt x="371856" y="144494"/>
                </a:lnTo>
                <a:lnTo>
                  <a:pt x="371189" y="148780"/>
                </a:lnTo>
                <a:close/>
                <a:moveTo>
                  <a:pt x="27718" y="194500"/>
                </a:moveTo>
                <a:lnTo>
                  <a:pt x="29051" y="199168"/>
                </a:lnTo>
                <a:lnTo>
                  <a:pt x="21050" y="196310"/>
                </a:lnTo>
                <a:lnTo>
                  <a:pt x="15240" y="192119"/>
                </a:lnTo>
                <a:lnTo>
                  <a:pt x="10382" y="181832"/>
                </a:lnTo>
                <a:lnTo>
                  <a:pt x="190" y="170212"/>
                </a:lnTo>
                <a:lnTo>
                  <a:pt x="0" y="166783"/>
                </a:lnTo>
                <a:lnTo>
                  <a:pt x="3905" y="164211"/>
                </a:lnTo>
                <a:lnTo>
                  <a:pt x="12287" y="162401"/>
                </a:lnTo>
                <a:lnTo>
                  <a:pt x="15716" y="164306"/>
                </a:lnTo>
                <a:lnTo>
                  <a:pt x="17907" y="166211"/>
                </a:lnTo>
                <a:lnTo>
                  <a:pt x="18669" y="168497"/>
                </a:lnTo>
                <a:lnTo>
                  <a:pt x="13811" y="172974"/>
                </a:lnTo>
                <a:lnTo>
                  <a:pt x="12859" y="174974"/>
                </a:lnTo>
                <a:lnTo>
                  <a:pt x="16573" y="179070"/>
                </a:lnTo>
                <a:lnTo>
                  <a:pt x="16478" y="180689"/>
                </a:lnTo>
                <a:lnTo>
                  <a:pt x="18002" y="188500"/>
                </a:lnTo>
                <a:lnTo>
                  <a:pt x="19812" y="191357"/>
                </a:lnTo>
                <a:lnTo>
                  <a:pt x="24479" y="193738"/>
                </a:lnTo>
                <a:lnTo>
                  <a:pt x="27718" y="194500"/>
                </a:lnTo>
                <a:close/>
                <a:moveTo>
                  <a:pt x="433483" y="203073"/>
                </a:moveTo>
                <a:lnTo>
                  <a:pt x="432340" y="207931"/>
                </a:lnTo>
                <a:lnTo>
                  <a:pt x="441198" y="216027"/>
                </a:lnTo>
                <a:lnTo>
                  <a:pt x="444246" y="221170"/>
                </a:lnTo>
                <a:lnTo>
                  <a:pt x="445389" y="226219"/>
                </a:lnTo>
                <a:lnTo>
                  <a:pt x="444627" y="227647"/>
                </a:lnTo>
                <a:lnTo>
                  <a:pt x="441293" y="224885"/>
                </a:lnTo>
                <a:lnTo>
                  <a:pt x="438531" y="224028"/>
                </a:lnTo>
                <a:lnTo>
                  <a:pt x="439388" y="227647"/>
                </a:lnTo>
                <a:lnTo>
                  <a:pt x="442246" y="230695"/>
                </a:lnTo>
                <a:lnTo>
                  <a:pt x="437197" y="232410"/>
                </a:lnTo>
                <a:lnTo>
                  <a:pt x="432149" y="232315"/>
                </a:lnTo>
                <a:lnTo>
                  <a:pt x="417481" y="228124"/>
                </a:lnTo>
                <a:lnTo>
                  <a:pt x="414147" y="223551"/>
                </a:lnTo>
                <a:lnTo>
                  <a:pt x="422910" y="216694"/>
                </a:lnTo>
                <a:lnTo>
                  <a:pt x="424720" y="213931"/>
                </a:lnTo>
                <a:lnTo>
                  <a:pt x="418433" y="214217"/>
                </a:lnTo>
                <a:lnTo>
                  <a:pt x="411861" y="222313"/>
                </a:lnTo>
                <a:lnTo>
                  <a:pt x="401193" y="218789"/>
                </a:lnTo>
                <a:lnTo>
                  <a:pt x="397955" y="215455"/>
                </a:lnTo>
                <a:lnTo>
                  <a:pt x="397192" y="213741"/>
                </a:lnTo>
                <a:lnTo>
                  <a:pt x="401383" y="206502"/>
                </a:lnTo>
                <a:lnTo>
                  <a:pt x="408908" y="206787"/>
                </a:lnTo>
                <a:lnTo>
                  <a:pt x="412813" y="205168"/>
                </a:lnTo>
                <a:lnTo>
                  <a:pt x="417766" y="202882"/>
                </a:lnTo>
                <a:lnTo>
                  <a:pt x="417766" y="199454"/>
                </a:lnTo>
                <a:lnTo>
                  <a:pt x="429482" y="198596"/>
                </a:lnTo>
                <a:lnTo>
                  <a:pt x="433483" y="203073"/>
                </a:lnTo>
                <a:close/>
                <a:moveTo>
                  <a:pt x="271844" y="217170"/>
                </a:moveTo>
                <a:lnTo>
                  <a:pt x="268891" y="218122"/>
                </a:lnTo>
                <a:lnTo>
                  <a:pt x="271844" y="211550"/>
                </a:lnTo>
                <a:lnTo>
                  <a:pt x="277178" y="208121"/>
                </a:lnTo>
                <a:lnTo>
                  <a:pt x="275177" y="213646"/>
                </a:lnTo>
                <a:lnTo>
                  <a:pt x="271844" y="217170"/>
                </a:lnTo>
                <a:close/>
                <a:moveTo>
                  <a:pt x="264890" y="220789"/>
                </a:moveTo>
                <a:lnTo>
                  <a:pt x="262033" y="223551"/>
                </a:lnTo>
                <a:lnTo>
                  <a:pt x="257651" y="222313"/>
                </a:lnTo>
                <a:lnTo>
                  <a:pt x="252984" y="213074"/>
                </a:lnTo>
                <a:lnTo>
                  <a:pt x="264890" y="220789"/>
                </a:lnTo>
                <a:close/>
                <a:moveTo>
                  <a:pt x="241554" y="233648"/>
                </a:moveTo>
                <a:lnTo>
                  <a:pt x="245173" y="242506"/>
                </a:lnTo>
                <a:lnTo>
                  <a:pt x="248603" y="245554"/>
                </a:lnTo>
                <a:lnTo>
                  <a:pt x="255746" y="249078"/>
                </a:lnTo>
                <a:lnTo>
                  <a:pt x="259080" y="249555"/>
                </a:lnTo>
                <a:lnTo>
                  <a:pt x="271177" y="255937"/>
                </a:lnTo>
                <a:lnTo>
                  <a:pt x="285369" y="257175"/>
                </a:lnTo>
                <a:lnTo>
                  <a:pt x="287179" y="259080"/>
                </a:lnTo>
                <a:lnTo>
                  <a:pt x="288893" y="263937"/>
                </a:lnTo>
                <a:lnTo>
                  <a:pt x="291846" y="267843"/>
                </a:lnTo>
                <a:lnTo>
                  <a:pt x="292513" y="270796"/>
                </a:lnTo>
                <a:lnTo>
                  <a:pt x="290989" y="274129"/>
                </a:lnTo>
                <a:lnTo>
                  <a:pt x="293084" y="284321"/>
                </a:lnTo>
                <a:lnTo>
                  <a:pt x="296704" y="294037"/>
                </a:lnTo>
                <a:lnTo>
                  <a:pt x="302038" y="298704"/>
                </a:lnTo>
                <a:lnTo>
                  <a:pt x="308705" y="300038"/>
                </a:lnTo>
                <a:lnTo>
                  <a:pt x="315087" y="299847"/>
                </a:lnTo>
                <a:lnTo>
                  <a:pt x="316706" y="301752"/>
                </a:lnTo>
                <a:lnTo>
                  <a:pt x="316135" y="310229"/>
                </a:lnTo>
                <a:lnTo>
                  <a:pt x="313372" y="313468"/>
                </a:lnTo>
                <a:lnTo>
                  <a:pt x="311182" y="314325"/>
                </a:lnTo>
                <a:lnTo>
                  <a:pt x="309277" y="313468"/>
                </a:lnTo>
                <a:lnTo>
                  <a:pt x="307562" y="311468"/>
                </a:lnTo>
                <a:lnTo>
                  <a:pt x="305753" y="310515"/>
                </a:lnTo>
                <a:lnTo>
                  <a:pt x="302038" y="310325"/>
                </a:lnTo>
                <a:lnTo>
                  <a:pt x="299371" y="306991"/>
                </a:lnTo>
                <a:lnTo>
                  <a:pt x="292608" y="302323"/>
                </a:lnTo>
                <a:lnTo>
                  <a:pt x="291370" y="299561"/>
                </a:lnTo>
                <a:lnTo>
                  <a:pt x="291179" y="295275"/>
                </a:lnTo>
                <a:lnTo>
                  <a:pt x="288227" y="292132"/>
                </a:lnTo>
                <a:lnTo>
                  <a:pt x="285655" y="286131"/>
                </a:lnTo>
                <a:lnTo>
                  <a:pt x="283083" y="284416"/>
                </a:lnTo>
                <a:lnTo>
                  <a:pt x="281654" y="281464"/>
                </a:lnTo>
                <a:lnTo>
                  <a:pt x="281559" y="280130"/>
                </a:lnTo>
                <a:lnTo>
                  <a:pt x="271748" y="279273"/>
                </a:lnTo>
                <a:lnTo>
                  <a:pt x="263557" y="279273"/>
                </a:lnTo>
                <a:lnTo>
                  <a:pt x="256604" y="275844"/>
                </a:lnTo>
                <a:lnTo>
                  <a:pt x="254508" y="266890"/>
                </a:lnTo>
                <a:lnTo>
                  <a:pt x="250412" y="264509"/>
                </a:lnTo>
                <a:lnTo>
                  <a:pt x="247269" y="261938"/>
                </a:lnTo>
                <a:lnTo>
                  <a:pt x="244792" y="258413"/>
                </a:lnTo>
                <a:lnTo>
                  <a:pt x="238220" y="251936"/>
                </a:lnTo>
                <a:lnTo>
                  <a:pt x="231077" y="246507"/>
                </a:lnTo>
                <a:lnTo>
                  <a:pt x="224123" y="242983"/>
                </a:lnTo>
                <a:lnTo>
                  <a:pt x="216789" y="240602"/>
                </a:lnTo>
                <a:lnTo>
                  <a:pt x="210788" y="243364"/>
                </a:lnTo>
                <a:lnTo>
                  <a:pt x="207359" y="242697"/>
                </a:lnTo>
                <a:lnTo>
                  <a:pt x="206597" y="240887"/>
                </a:lnTo>
                <a:lnTo>
                  <a:pt x="214027" y="237077"/>
                </a:lnTo>
                <a:lnTo>
                  <a:pt x="224314" y="230028"/>
                </a:lnTo>
                <a:lnTo>
                  <a:pt x="231457" y="227647"/>
                </a:lnTo>
                <a:lnTo>
                  <a:pt x="234982" y="227362"/>
                </a:lnTo>
                <a:lnTo>
                  <a:pt x="241554" y="233648"/>
                </a:lnTo>
                <a:close/>
                <a:moveTo>
                  <a:pt x="322231" y="245840"/>
                </a:moveTo>
                <a:lnTo>
                  <a:pt x="315468" y="247840"/>
                </a:lnTo>
                <a:lnTo>
                  <a:pt x="313658" y="247555"/>
                </a:lnTo>
                <a:lnTo>
                  <a:pt x="315182" y="245078"/>
                </a:lnTo>
                <a:lnTo>
                  <a:pt x="315278" y="243935"/>
                </a:lnTo>
                <a:lnTo>
                  <a:pt x="308610" y="239363"/>
                </a:lnTo>
                <a:lnTo>
                  <a:pt x="309372" y="233363"/>
                </a:lnTo>
                <a:lnTo>
                  <a:pt x="310134" y="231838"/>
                </a:lnTo>
                <a:lnTo>
                  <a:pt x="315182" y="234982"/>
                </a:lnTo>
                <a:lnTo>
                  <a:pt x="316230" y="240125"/>
                </a:lnTo>
                <a:lnTo>
                  <a:pt x="322231" y="245840"/>
                </a:lnTo>
                <a:close/>
                <a:moveTo>
                  <a:pt x="66675" y="262318"/>
                </a:moveTo>
                <a:lnTo>
                  <a:pt x="64198" y="262890"/>
                </a:lnTo>
                <a:lnTo>
                  <a:pt x="62008" y="262509"/>
                </a:lnTo>
                <a:lnTo>
                  <a:pt x="60103" y="262890"/>
                </a:lnTo>
                <a:lnTo>
                  <a:pt x="58198" y="264414"/>
                </a:lnTo>
                <a:lnTo>
                  <a:pt x="58388" y="257937"/>
                </a:lnTo>
                <a:lnTo>
                  <a:pt x="60674" y="249936"/>
                </a:lnTo>
                <a:lnTo>
                  <a:pt x="63341" y="245173"/>
                </a:lnTo>
                <a:lnTo>
                  <a:pt x="67151" y="242983"/>
                </a:lnTo>
                <a:lnTo>
                  <a:pt x="68771" y="246697"/>
                </a:lnTo>
                <a:lnTo>
                  <a:pt x="68485" y="259842"/>
                </a:lnTo>
                <a:lnTo>
                  <a:pt x="66675" y="262318"/>
                </a:lnTo>
                <a:close/>
                <a:moveTo>
                  <a:pt x="413195" y="294132"/>
                </a:moveTo>
                <a:lnTo>
                  <a:pt x="407098" y="298704"/>
                </a:lnTo>
                <a:lnTo>
                  <a:pt x="400240" y="292132"/>
                </a:lnTo>
                <a:lnTo>
                  <a:pt x="399097" y="289941"/>
                </a:lnTo>
                <a:lnTo>
                  <a:pt x="404146" y="287274"/>
                </a:lnTo>
                <a:lnTo>
                  <a:pt x="406622" y="283083"/>
                </a:lnTo>
                <a:lnTo>
                  <a:pt x="404622" y="278035"/>
                </a:lnTo>
                <a:lnTo>
                  <a:pt x="397669" y="270510"/>
                </a:lnTo>
                <a:lnTo>
                  <a:pt x="397288" y="265081"/>
                </a:lnTo>
                <a:lnTo>
                  <a:pt x="407956" y="262890"/>
                </a:lnTo>
                <a:lnTo>
                  <a:pt x="414242" y="267557"/>
                </a:lnTo>
                <a:lnTo>
                  <a:pt x="417481" y="267843"/>
                </a:lnTo>
                <a:lnTo>
                  <a:pt x="416242" y="272319"/>
                </a:lnTo>
                <a:lnTo>
                  <a:pt x="416814" y="273748"/>
                </a:lnTo>
                <a:lnTo>
                  <a:pt x="417290" y="287274"/>
                </a:lnTo>
                <a:lnTo>
                  <a:pt x="414242" y="289179"/>
                </a:lnTo>
                <a:lnTo>
                  <a:pt x="413766" y="292798"/>
                </a:lnTo>
                <a:lnTo>
                  <a:pt x="413195" y="294132"/>
                </a:lnTo>
                <a:close/>
                <a:moveTo>
                  <a:pt x="71247" y="285083"/>
                </a:moveTo>
                <a:lnTo>
                  <a:pt x="68104" y="285940"/>
                </a:lnTo>
                <a:lnTo>
                  <a:pt x="64103" y="278130"/>
                </a:lnTo>
                <a:lnTo>
                  <a:pt x="62674" y="272796"/>
                </a:lnTo>
                <a:lnTo>
                  <a:pt x="64294" y="272510"/>
                </a:lnTo>
                <a:lnTo>
                  <a:pt x="65913" y="273082"/>
                </a:lnTo>
                <a:lnTo>
                  <a:pt x="67628" y="275177"/>
                </a:lnTo>
                <a:lnTo>
                  <a:pt x="67628" y="277177"/>
                </a:lnTo>
                <a:lnTo>
                  <a:pt x="68294" y="279463"/>
                </a:lnTo>
                <a:lnTo>
                  <a:pt x="70009" y="282130"/>
                </a:lnTo>
                <a:lnTo>
                  <a:pt x="71247" y="285083"/>
                </a:lnTo>
                <a:close/>
                <a:moveTo>
                  <a:pt x="61913" y="280701"/>
                </a:moveTo>
                <a:lnTo>
                  <a:pt x="62674" y="290131"/>
                </a:lnTo>
                <a:lnTo>
                  <a:pt x="67246" y="291846"/>
                </a:lnTo>
                <a:lnTo>
                  <a:pt x="73247" y="300323"/>
                </a:lnTo>
                <a:lnTo>
                  <a:pt x="72676" y="304609"/>
                </a:lnTo>
                <a:lnTo>
                  <a:pt x="71438" y="306134"/>
                </a:lnTo>
                <a:lnTo>
                  <a:pt x="61531" y="302133"/>
                </a:lnTo>
                <a:lnTo>
                  <a:pt x="59150" y="303943"/>
                </a:lnTo>
                <a:lnTo>
                  <a:pt x="56197" y="303181"/>
                </a:lnTo>
                <a:lnTo>
                  <a:pt x="54388" y="298513"/>
                </a:lnTo>
                <a:lnTo>
                  <a:pt x="54673" y="296894"/>
                </a:lnTo>
                <a:lnTo>
                  <a:pt x="53054" y="294132"/>
                </a:lnTo>
                <a:lnTo>
                  <a:pt x="51625" y="292798"/>
                </a:lnTo>
                <a:lnTo>
                  <a:pt x="47720" y="296513"/>
                </a:lnTo>
                <a:lnTo>
                  <a:pt x="45244" y="297275"/>
                </a:lnTo>
                <a:lnTo>
                  <a:pt x="45244" y="293846"/>
                </a:lnTo>
                <a:lnTo>
                  <a:pt x="48863" y="284512"/>
                </a:lnTo>
                <a:lnTo>
                  <a:pt x="50578" y="282893"/>
                </a:lnTo>
                <a:lnTo>
                  <a:pt x="53530" y="286035"/>
                </a:lnTo>
                <a:lnTo>
                  <a:pt x="56007" y="284893"/>
                </a:lnTo>
                <a:lnTo>
                  <a:pt x="57817" y="279749"/>
                </a:lnTo>
                <a:lnTo>
                  <a:pt x="57912" y="274701"/>
                </a:lnTo>
                <a:lnTo>
                  <a:pt x="58769" y="273177"/>
                </a:lnTo>
                <a:lnTo>
                  <a:pt x="61913" y="280701"/>
                </a:lnTo>
                <a:close/>
                <a:moveTo>
                  <a:pt x="250222" y="317849"/>
                </a:moveTo>
                <a:lnTo>
                  <a:pt x="247745" y="319850"/>
                </a:lnTo>
                <a:lnTo>
                  <a:pt x="244888" y="319754"/>
                </a:lnTo>
                <a:lnTo>
                  <a:pt x="242792" y="318992"/>
                </a:lnTo>
                <a:lnTo>
                  <a:pt x="241840" y="317468"/>
                </a:lnTo>
                <a:lnTo>
                  <a:pt x="243078" y="316706"/>
                </a:lnTo>
                <a:lnTo>
                  <a:pt x="244507" y="313468"/>
                </a:lnTo>
                <a:lnTo>
                  <a:pt x="245936" y="312611"/>
                </a:lnTo>
                <a:lnTo>
                  <a:pt x="247936" y="312991"/>
                </a:lnTo>
                <a:lnTo>
                  <a:pt x="249174" y="314230"/>
                </a:lnTo>
                <a:lnTo>
                  <a:pt x="250222" y="317849"/>
                </a:lnTo>
                <a:close/>
                <a:moveTo>
                  <a:pt x="342614" y="331279"/>
                </a:moveTo>
                <a:lnTo>
                  <a:pt x="340709" y="336709"/>
                </a:lnTo>
                <a:lnTo>
                  <a:pt x="335661" y="330422"/>
                </a:lnTo>
                <a:lnTo>
                  <a:pt x="330232" y="326136"/>
                </a:lnTo>
                <a:lnTo>
                  <a:pt x="328136" y="322326"/>
                </a:lnTo>
                <a:lnTo>
                  <a:pt x="324803" y="320040"/>
                </a:lnTo>
                <a:lnTo>
                  <a:pt x="323850" y="314992"/>
                </a:lnTo>
                <a:lnTo>
                  <a:pt x="327946" y="312896"/>
                </a:lnTo>
                <a:lnTo>
                  <a:pt x="329660" y="312611"/>
                </a:lnTo>
                <a:lnTo>
                  <a:pt x="333851" y="318897"/>
                </a:lnTo>
                <a:lnTo>
                  <a:pt x="340328" y="319564"/>
                </a:lnTo>
                <a:lnTo>
                  <a:pt x="339757" y="323374"/>
                </a:lnTo>
                <a:lnTo>
                  <a:pt x="341852" y="328326"/>
                </a:lnTo>
                <a:lnTo>
                  <a:pt x="342614" y="331279"/>
                </a:lnTo>
                <a:close/>
                <a:moveTo>
                  <a:pt x="79629" y="327660"/>
                </a:moveTo>
                <a:lnTo>
                  <a:pt x="86392" y="335470"/>
                </a:lnTo>
                <a:lnTo>
                  <a:pt x="80963" y="333565"/>
                </a:lnTo>
                <a:lnTo>
                  <a:pt x="75152" y="338994"/>
                </a:lnTo>
                <a:lnTo>
                  <a:pt x="67818" y="332613"/>
                </a:lnTo>
                <a:lnTo>
                  <a:pt x="63341" y="326136"/>
                </a:lnTo>
                <a:lnTo>
                  <a:pt x="62389" y="323564"/>
                </a:lnTo>
                <a:lnTo>
                  <a:pt x="66961" y="317563"/>
                </a:lnTo>
                <a:lnTo>
                  <a:pt x="71247" y="323755"/>
                </a:lnTo>
                <a:lnTo>
                  <a:pt x="76486" y="324707"/>
                </a:lnTo>
                <a:lnTo>
                  <a:pt x="79629" y="327660"/>
                </a:lnTo>
                <a:close/>
                <a:moveTo>
                  <a:pt x="460057" y="327088"/>
                </a:moveTo>
                <a:lnTo>
                  <a:pt x="467868" y="329755"/>
                </a:lnTo>
                <a:lnTo>
                  <a:pt x="470059" y="329469"/>
                </a:lnTo>
                <a:lnTo>
                  <a:pt x="473773" y="330518"/>
                </a:lnTo>
                <a:lnTo>
                  <a:pt x="474821" y="335375"/>
                </a:lnTo>
                <a:lnTo>
                  <a:pt x="469868" y="336137"/>
                </a:lnTo>
                <a:lnTo>
                  <a:pt x="461296" y="340614"/>
                </a:lnTo>
                <a:lnTo>
                  <a:pt x="457676" y="339566"/>
                </a:lnTo>
                <a:lnTo>
                  <a:pt x="453390" y="335661"/>
                </a:lnTo>
                <a:lnTo>
                  <a:pt x="446437" y="335280"/>
                </a:lnTo>
                <a:lnTo>
                  <a:pt x="444437" y="334232"/>
                </a:lnTo>
                <a:lnTo>
                  <a:pt x="448151" y="329565"/>
                </a:lnTo>
                <a:lnTo>
                  <a:pt x="454819" y="327279"/>
                </a:lnTo>
                <a:lnTo>
                  <a:pt x="460057" y="327088"/>
                </a:lnTo>
                <a:close/>
                <a:moveTo>
                  <a:pt x="301847" y="346043"/>
                </a:moveTo>
                <a:lnTo>
                  <a:pt x="297561" y="349948"/>
                </a:lnTo>
                <a:lnTo>
                  <a:pt x="296799" y="344138"/>
                </a:lnTo>
                <a:lnTo>
                  <a:pt x="299561" y="337947"/>
                </a:lnTo>
                <a:lnTo>
                  <a:pt x="303276" y="337566"/>
                </a:lnTo>
                <a:lnTo>
                  <a:pt x="304705" y="340233"/>
                </a:lnTo>
                <a:lnTo>
                  <a:pt x="301847" y="346043"/>
                </a:lnTo>
                <a:close/>
                <a:moveTo>
                  <a:pt x="359473" y="344234"/>
                </a:moveTo>
                <a:lnTo>
                  <a:pt x="357092" y="349472"/>
                </a:lnTo>
                <a:lnTo>
                  <a:pt x="353092" y="348615"/>
                </a:lnTo>
                <a:lnTo>
                  <a:pt x="346424" y="342995"/>
                </a:lnTo>
                <a:lnTo>
                  <a:pt x="344138" y="340519"/>
                </a:lnTo>
                <a:lnTo>
                  <a:pt x="342900" y="337947"/>
                </a:lnTo>
                <a:lnTo>
                  <a:pt x="345662" y="337661"/>
                </a:lnTo>
                <a:lnTo>
                  <a:pt x="348996" y="340328"/>
                </a:lnTo>
                <a:lnTo>
                  <a:pt x="357569" y="341757"/>
                </a:lnTo>
                <a:lnTo>
                  <a:pt x="359473" y="344234"/>
                </a:lnTo>
                <a:close/>
                <a:moveTo>
                  <a:pt x="409099" y="349853"/>
                </a:moveTo>
                <a:lnTo>
                  <a:pt x="406051" y="350234"/>
                </a:lnTo>
                <a:lnTo>
                  <a:pt x="407003" y="346996"/>
                </a:lnTo>
                <a:lnTo>
                  <a:pt x="412718" y="341376"/>
                </a:lnTo>
                <a:lnTo>
                  <a:pt x="420719" y="341090"/>
                </a:lnTo>
                <a:lnTo>
                  <a:pt x="428054" y="338328"/>
                </a:lnTo>
                <a:lnTo>
                  <a:pt x="429673" y="338233"/>
                </a:lnTo>
                <a:lnTo>
                  <a:pt x="426244" y="342614"/>
                </a:lnTo>
                <a:lnTo>
                  <a:pt x="420338" y="346710"/>
                </a:lnTo>
                <a:lnTo>
                  <a:pt x="409099" y="349853"/>
                </a:lnTo>
                <a:close/>
                <a:moveTo>
                  <a:pt x="368903" y="358807"/>
                </a:moveTo>
                <a:lnTo>
                  <a:pt x="362807" y="359283"/>
                </a:lnTo>
                <a:lnTo>
                  <a:pt x="363188" y="353092"/>
                </a:lnTo>
                <a:lnTo>
                  <a:pt x="365379" y="351472"/>
                </a:lnTo>
                <a:lnTo>
                  <a:pt x="372808" y="354616"/>
                </a:lnTo>
                <a:lnTo>
                  <a:pt x="372428" y="356521"/>
                </a:lnTo>
                <a:lnTo>
                  <a:pt x="368903" y="358807"/>
                </a:lnTo>
                <a:close/>
                <a:moveTo>
                  <a:pt x="339471" y="352806"/>
                </a:moveTo>
                <a:lnTo>
                  <a:pt x="339090" y="361093"/>
                </a:lnTo>
                <a:lnTo>
                  <a:pt x="337471" y="361093"/>
                </a:lnTo>
                <a:lnTo>
                  <a:pt x="336423" y="359759"/>
                </a:lnTo>
                <a:lnTo>
                  <a:pt x="336423" y="356616"/>
                </a:lnTo>
                <a:lnTo>
                  <a:pt x="337090" y="351568"/>
                </a:lnTo>
                <a:lnTo>
                  <a:pt x="339471" y="352806"/>
                </a:lnTo>
                <a:close/>
                <a:moveTo>
                  <a:pt x="306991" y="364807"/>
                </a:moveTo>
                <a:lnTo>
                  <a:pt x="303276" y="367189"/>
                </a:lnTo>
                <a:lnTo>
                  <a:pt x="304514" y="361664"/>
                </a:lnTo>
                <a:lnTo>
                  <a:pt x="302705" y="358711"/>
                </a:lnTo>
                <a:lnTo>
                  <a:pt x="304324" y="356235"/>
                </a:lnTo>
                <a:lnTo>
                  <a:pt x="306610" y="354235"/>
                </a:lnTo>
                <a:lnTo>
                  <a:pt x="307753" y="356330"/>
                </a:lnTo>
                <a:lnTo>
                  <a:pt x="309848" y="359664"/>
                </a:lnTo>
                <a:lnTo>
                  <a:pt x="306991" y="364807"/>
                </a:lnTo>
                <a:close/>
                <a:moveTo>
                  <a:pt x="312611" y="382334"/>
                </a:moveTo>
                <a:lnTo>
                  <a:pt x="310229" y="383571"/>
                </a:lnTo>
                <a:lnTo>
                  <a:pt x="306229" y="381857"/>
                </a:lnTo>
                <a:lnTo>
                  <a:pt x="307277" y="377380"/>
                </a:lnTo>
                <a:lnTo>
                  <a:pt x="310039" y="375571"/>
                </a:lnTo>
                <a:lnTo>
                  <a:pt x="312896" y="377000"/>
                </a:lnTo>
                <a:lnTo>
                  <a:pt x="313372" y="379000"/>
                </a:lnTo>
                <a:lnTo>
                  <a:pt x="312611" y="382334"/>
                </a:lnTo>
                <a:close/>
                <a:moveTo>
                  <a:pt x="378047" y="395001"/>
                </a:moveTo>
                <a:lnTo>
                  <a:pt x="372332" y="398050"/>
                </a:lnTo>
                <a:lnTo>
                  <a:pt x="368522" y="393668"/>
                </a:lnTo>
                <a:lnTo>
                  <a:pt x="366331" y="386715"/>
                </a:lnTo>
                <a:lnTo>
                  <a:pt x="376809" y="376618"/>
                </a:lnTo>
                <a:lnTo>
                  <a:pt x="379286" y="377571"/>
                </a:lnTo>
                <a:lnTo>
                  <a:pt x="380810" y="380143"/>
                </a:lnTo>
                <a:lnTo>
                  <a:pt x="380524" y="389287"/>
                </a:lnTo>
                <a:lnTo>
                  <a:pt x="378047" y="395001"/>
                </a:lnTo>
                <a:close/>
                <a:moveTo>
                  <a:pt x="360997" y="386905"/>
                </a:moveTo>
                <a:lnTo>
                  <a:pt x="355854" y="393096"/>
                </a:lnTo>
                <a:lnTo>
                  <a:pt x="351663" y="392430"/>
                </a:lnTo>
                <a:lnTo>
                  <a:pt x="349853" y="389572"/>
                </a:lnTo>
                <a:lnTo>
                  <a:pt x="352520" y="383762"/>
                </a:lnTo>
                <a:lnTo>
                  <a:pt x="358140" y="380524"/>
                </a:lnTo>
                <a:lnTo>
                  <a:pt x="360712" y="381381"/>
                </a:lnTo>
                <a:lnTo>
                  <a:pt x="360521" y="385667"/>
                </a:lnTo>
                <a:lnTo>
                  <a:pt x="360997" y="386905"/>
                </a:lnTo>
                <a:close/>
                <a:moveTo>
                  <a:pt x="472535" y="395668"/>
                </a:moveTo>
                <a:lnTo>
                  <a:pt x="466154" y="396811"/>
                </a:lnTo>
                <a:lnTo>
                  <a:pt x="467296" y="390430"/>
                </a:lnTo>
                <a:lnTo>
                  <a:pt x="464153" y="385381"/>
                </a:lnTo>
                <a:lnTo>
                  <a:pt x="469106" y="388239"/>
                </a:lnTo>
                <a:lnTo>
                  <a:pt x="472345" y="391573"/>
                </a:lnTo>
                <a:lnTo>
                  <a:pt x="473869" y="392239"/>
                </a:lnTo>
                <a:lnTo>
                  <a:pt x="473488" y="394335"/>
                </a:lnTo>
                <a:lnTo>
                  <a:pt x="472535" y="395668"/>
                </a:lnTo>
                <a:close/>
                <a:moveTo>
                  <a:pt x="325183" y="398716"/>
                </a:moveTo>
                <a:lnTo>
                  <a:pt x="324040" y="399002"/>
                </a:lnTo>
                <a:lnTo>
                  <a:pt x="322326" y="395668"/>
                </a:lnTo>
                <a:lnTo>
                  <a:pt x="322040" y="392525"/>
                </a:lnTo>
                <a:lnTo>
                  <a:pt x="322707" y="390620"/>
                </a:lnTo>
                <a:lnTo>
                  <a:pt x="324898" y="390525"/>
                </a:lnTo>
                <a:lnTo>
                  <a:pt x="327946" y="396430"/>
                </a:lnTo>
                <a:lnTo>
                  <a:pt x="325183" y="398716"/>
                </a:lnTo>
                <a:close/>
                <a:moveTo>
                  <a:pt x="398145" y="409099"/>
                </a:moveTo>
                <a:lnTo>
                  <a:pt x="392525" y="409765"/>
                </a:lnTo>
                <a:lnTo>
                  <a:pt x="390715" y="409194"/>
                </a:lnTo>
                <a:lnTo>
                  <a:pt x="394145" y="407765"/>
                </a:lnTo>
                <a:lnTo>
                  <a:pt x="396526" y="406336"/>
                </a:lnTo>
                <a:lnTo>
                  <a:pt x="397764" y="404526"/>
                </a:lnTo>
                <a:lnTo>
                  <a:pt x="403479" y="401478"/>
                </a:lnTo>
                <a:lnTo>
                  <a:pt x="407194" y="397383"/>
                </a:lnTo>
                <a:lnTo>
                  <a:pt x="411289" y="400145"/>
                </a:lnTo>
                <a:lnTo>
                  <a:pt x="406241" y="402050"/>
                </a:lnTo>
                <a:lnTo>
                  <a:pt x="398145" y="409099"/>
                </a:lnTo>
                <a:close/>
                <a:moveTo>
                  <a:pt x="468058" y="414147"/>
                </a:moveTo>
                <a:lnTo>
                  <a:pt x="466058" y="414242"/>
                </a:lnTo>
                <a:lnTo>
                  <a:pt x="468439" y="410432"/>
                </a:lnTo>
                <a:lnTo>
                  <a:pt x="475202" y="405098"/>
                </a:lnTo>
                <a:lnTo>
                  <a:pt x="485013" y="400526"/>
                </a:lnTo>
                <a:lnTo>
                  <a:pt x="488347" y="399955"/>
                </a:lnTo>
                <a:lnTo>
                  <a:pt x="493871" y="402907"/>
                </a:lnTo>
                <a:lnTo>
                  <a:pt x="483680" y="407670"/>
                </a:lnTo>
                <a:lnTo>
                  <a:pt x="480917" y="410146"/>
                </a:lnTo>
                <a:lnTo>
                  <a:pt x="473392" y="410718"/>
                </a:lnTo>
                <a:lnTo>
                  <a:pt x="468058" y="414147"/>
                </a:lnTo>
                <a:close/>
                <a:moveTo>
                  <a:pt x="367570" y="418433"/>
                </a:moveTo>
                <a:lnTo>
                  <a:pt x="366427" y="419671"/>
                </a:lnTo>
                <a:lnTo>
                  <a:pt x="361569" y="414623"/>
                </a:lnTo>
                <a:lnTo>
                  <a:pt x="359759" y="411670"/>
                </a:lnTo>
                <a:lnTo>
                  <a:pt x="362045" y="409194"/>
                </a:lnTo>
                <a:lnTo>
                  <a:pt x="369189" y="415004"/>
                </a:lnTo>
                <a:lnTo>
                  <a:pt x="367570" y="418433"/>
                </a:lnTo>
                <a:close/>
                <a:moveTo>
                  <a:pt x="313372" y="411289"/>
                </a:moveTo>
                <a:lnTo>
                  <a:pt x="313468" y="415957"/>
                </a:lnTo>
                <a:lnTo>
                  <a:pt x="312991" y="417576"/>
                </a:lnTo>
                <a:lnTo>
                  <a:pt x="299942" y="419862"/>
                </a:lnTo>
                <a:lnTo>
                  <a:pt x="301085" y="414528"/>
                </a:lnTo>
                <a:lnTo>
                  <a:pt x="301942" y="412813"/>
                </a:lnTo>
                <a:lnTo>
                  <a:pt x="306229" y="415290"/>
                </a:lnTo>
                <a:lnTo>
                  <a:pt x="307848" y="414051"/>
                </a:lnTo>
                <a:lnTo>
                  <a:pt x="308515" y="412528"/>
                </a:lnTo>
                <a:lnTo>
                  <a:pt x="313372" y="411289"/>
                </a:lnTo>
                <a:close/>
                <a:moveTo>
                  <a:pt x="526352" y="427958"/>
                </a:moveTo>
                <a:lnTo>
                  <a:pt x="525018" y="429196"/>
                </a:lnTo>
                <a:lnTo>
                  <a:pt x="521780" y="425577"/>
                </a:lnTo>
                <a:lnTo>
                  <a:pt x="521589" y="423672"/>
                </a:lnTo>
                <a:lnTo>
                  <a:pt x="524923" y="421481"/>
                </a:lnTo>
                <a:lnTo>
                  <a:pt x="526542" y="421005"/>
                </a:lnTo>
                <a:lnTo>
                  <a:pt x="527018" y="422529"/>
                </a:lnTo>
                <a:lnTo>
                  <a:pt x="526923" y="425672"/>
                </a:lnTo>
                <a:lnTo>
                  <a:pt x="526352" y="427958"/>
                </a:lnTo>
                <a:close/>
                <a:moveTo>
                  <a:pt x="436721" y="425482"/>
                </a:moveTo>
                <a:lnTo>
                  <a:pt x="431673" y="427387"/>
                </a:lnTo>
                <a:lnTo>
                  <a:pt x="428435" y="431387"/>
                </a:lnTo>
                <a:lnTo>
                  <a:pt x="424529" y="428530"/>
                </a:lnTo>
                <a:lnTo>
                  <a:pt x="424529" y="424625"/>
                </a:lnTo>
                <a:lnTo>
                  <a:pt x="428815" y="425862"/>
                </a:lnTo>
                <a:lnTo>
                  <a:pt x="431768" y="423672"/>
                </a:lnTo>
                <a:lnTo>
                  <a:pt x="430911" y="421195"/>
                </a:lnTo>
                <a:lnTo>
                  <a:pt x="434149" y="422338"/>
                </a:lnTo>
                <a:lnTo>
                  <a:pt x="436721" y="425482"/>
                </a:lnTo>
                <a:close/>
                <a:moveTo>
                  <a:pt x="374047" y="440817"/>
                </a:moveTo>
                <a:lnTo>
                  <a:pt x="370999" y="444912"/>
                </a:lnTo>
                <a:lnTo>
                  <a:pt x="366808" y="443484"/>
                </a:lnTo>
                <a:lnTo>
                  <a:pt x="368522" y="441865"/>
                </a:lnTo>
                <a:lnTo>
                  <a:pt x="369570" y="439769"/>
                </a:lnTo>
                <a:lnTo>
                  <a:pt x="369665" y="436816"/>
                </a:lnTo>
                <a:lnTo>
                  <a:pt x="368522" y="435007"/>
                </a:lnTo>
                <a:lnTo>
                  <a:pt x="369284" y="434340"/>
                </a:lnTo>
                <a:lnTo>
                  <a:pt x="373094" y="437388"/>
                </a:lnTo>
                <a:lnTo>
                  <a:pt x="374047" y="440817"/>
                </a:lnTo>
                <a:close/>
                <a:moveTo>
                  <a:pt x="525304" y="477488"/>
                </a:moveTo>
                <a:lnTo>
                  <a:pt x="520637" y="479107"/>
                </a:lnTo>
                <a:lnTo>
                  <a:pt x="519113" y="478917"/>
                </a:lnTo>
                <a:lnTo>
                  <a:pt x="517112" y="475202"/>
                </a:lnTo>
                <a:lnTo>
                  <a:pt x="519779" y="466439"/>
                </a:lnTo>
                <a:lnTo>
                  <a:pt x="517303" y="460724"/>
                </a:lnTo>
                <a:lnTo>
                  <a:pt x="517207" y="458343"/>
                </a:lnTo>
                <a:lnTo>
                  <a:pt x="520922" y="454914"/>
                </a:lnTo>
                <a:lnTo>
                  <a:pt x="523494" y="449961"/>
                </a:lnTo>
                <a:lnTo>
                  <a:pt x="529876" y="444532"/>
                </a:lnTo>
                <a:lnTo>
                  <a:pt x="546354" y="438150"/>
                </a:lnTo>
                <a:lnTo>
                  <a:pt x="550259" y="437483"/>
                </a:lnTo>
                <a:lnTo>
                  <a:pt x="550069" y="442531"/>
                </a:lnTo>
                <a:lnTo>
                  <a:pt x="544639" y="455295"/>
                </a:lnTo>
                <a:lnTo>
                  <a:pt x="539687" y="461581"/>
                </a:lnTo>
                <a:lnTo>
                  <a:pt x="541020" y="466725"/>
                </a:lnTo>
                <a:lnTo>
                  <a:pt x="533114" y="468153"/>
                </a:lnTo>
                <a:lnTo>
                  <a:pt x="525304" y="477488"/>
                </a:lnTo>
                <a:close/>
                <a:moveTo>
                  <a:pt x="218408" y="456819"/>
                </a:moveTo>
                <a:lnTo>
                  <a:pt x="217646" y="460248"/>
                </a:lnTo>
                <a:lnTo>
                  <a:pt x="211074" y="457962"/>
                </a:lnTo>
                <a:lnTo>
                  <a:pt x="209264" y="454343"/>
                </a:lnTo>
                <a:lnTo>
                  <a:pt x="208883" y="446532"/>
                </a:lnTo>
                <a:lnTo>
                  <a:pt x="210598" y="442722"/>
                </a:lnTo>
                <a:lnTo>
                  <a:pt x="211741" y="441484"/>
                </a:lnTo>
                <a:lnTo>
                  <a:pt x="214789" y="445865"/>
                </a:lnTo>
                <a:lnTo>
                  <a:pt x="221171" y="452342"/>
                </a:lnTo>
                <a:lnTo>
                  <a:pt x="218408" y="456819"/>
                </a:lnTo>
                <a:close/>
                <a:moveTo>
                  <a:pt x="482537" y="513969"/>
                </a:moveTo>
                <a:lnTo>
                  <a:pt x="480155" y="518350"/>
                </a:lnTo>
                <a:lnTo>
                  <a:pt x="477583" y="514635"/>
                </a:lnTo>
                <a:lnTo>
                  <a:pt x="478727" y="510350"/>
                </a:lnTo>
                <a:lnTo>
                  <a:pt x="475774" y="503587"/>
                </a:lnTo>
                <a:lnTo>
                  <a:pt x="481298" y="493395"/>
                </a:lnTo>
                <a:lnTo>
                  <a:pt x="481394" y="488537"/>
                </a:lnTo>
                <a:lnTo>
                  <a:pt x="485585" y="486060"/>
                </a:lnTo>
                <a:lnTo>
                  <a:pt x="484537" y="494347"/>
                </a:lnTo>
                <a:lnTo>
                  <a:pt x="481394" y="501015"/>
                </a:lnTo>
                <a:lnTo>
                  <a:pt x="484632" y="506635"/>
                </a:lnTo>
                <a:lnTo>
                  <a:pt x="486251" y="512921"/>
                </a:lnTo>
                <a:lnTo>
                  <a:pt x="482537" y="513969"/>
                </a:lnTo>
                <a:close/>
                <a:moveTo>
                  <a:pt x="269557" y="508445"/>
                </a:moveTo>
                <a:lnTo>
                  <a:pt x="273939" y="509016"/>
                </a:lnTo>
                <a:lnTo>
                  <a:pt x="279845" y="508921"/>
                </a:lnTo>
                <a:lnTo>
                  <a:pt x="281178" y="508445"/>
                </a:lnTo>
                <a:lnTo>
                  <a:pt x="284988" y="503872"/>
                </a:lnTo>
                <a:lnTo>
                  <a:pt x="289655" y="503777"/>
                </a:lnTo>
                <a:lnTo>
                  <a:pt x="291655" y="508254"/>
                </a:lnTo>
                <a:lnTo>
                  <a:pt x="286988" y="510350"/>
                </a:lnTo>
                <a:lnTo>
                  <a:pt x="286036" y="511587"/>
                </a:lnTo>
                <a:lnTo>
                  <a:pt x="286893" y="512540"/>
                </a:lnTo>
                <a:lnTo>
                  <a:pt x="290417" y="514350"/>
                </a:lnTo>
                <a:lnTo>
                  <a:pt x="295370" y="513683"/>
                </a:lnTo>
                <a:lnTo>
                  <a:pt x="295561" y="517207"/>
                </a:lnTo>
                <a:lnTo>
                  <a:pt x="296608" y="520160"/>
                </a:lnTo>
                <a:lnTo>
                  <a:pt x="299085" y="521875"/>
                </a:lnTo>
                <a:lnTo>
                  <a:pt x="301657" y="522256"/>
                </a:lnTo>
                <a:lnTo>
                  <a:pt x="307562" y="521684"/>
                </a:lnTo>
                <a:lnTo>
                  <a:pt x="313277" y="520541"/>
                </a:lnTo>
                <a:lnTo>
                  <a:pt x="319183" y="518255"/>
                </a:lnTo>
                <a:lnTo>
                  <a:pt x="325279" y="517112"/>
                </a:lnTo>
                <a:lnTo>
                  <a:pt x="343281" y="518255"/>
                </a:lnTo>
                <a:lnTo>
                  <a:pt x="349758" y="523208"/>
                </a:lnTo>
                <a:lnTo>
                  <a:pt x="362140" y="523780"/>
                </a:lnTo>
                <a:lnTo>
                  <a:pt x="373571" y="526446"/>
                </a:lnTo>
                <a:lnTo>
                  <a:pt x="379571" y="524732"/>
                </a:lnTo>
                <a:lnTo>
                  <a:pt x="389858" y="523113"/>
                </a:lnTo>
                <a:lnTo>
                  <a:pt x="391573" y="524827"/>
                </a:lnTo>
                <a:lnTo>
                  <a:pt x="390239" y="535971"/>
                </a:lnTo>
                <a:lnTo>
                  <a:pt x="390811" y="539210"/>
                </a:lnTo>
                <a:lnTo>
                  <a:pt x="393859" y="540734"/>
                </a:lnTo>
                <a:lnTo>
                  <a:pt x="396716" y="539972"/>
                </a:lnTo>
                <a:lnTo>
                  <a:pt x="400336" y="536353"/>
                </a:lnTo>
                <a:lnTo>
                  <a:pt x="409004" y="533495"/>
                </a:lnTo>
                <a:lnTo>
                  <a:pt x="417957" y="533495"/>
                </a:lnTo>
                <a:lnTo>
                  <a:pt x="425482" y="526161"/>
                </a:lnTo>
                <a:lnTo>
                  <a:pt x="427672" y="525685"/>
                </a:lnTo>
                <a:lnTo>
                  <a:pt x="426339" y="529304"/>
                </a:lnTo>
                <a:lnTo>
                  <a:pt x="425196" y="537877"/>
                </a:lnTo>
                <a:lnTo>
                  <a:pt x="423577" y="542925"/>
                </a:lnTo>
                <a:lnTo>
                  <a:pt x="422815" y="546830"/>
                </a:lnTo>
                <a:lnTo>
                  <a:pt x="417766" y="548830"/>
                </a:lnTo>
                <a:lnTo>
                  <a:pt x="410146" y="549211"/>
                </a:lnTo>
                <a:lnTo>
                  <a:pt x="396240" y="548354"/>
                </a:lnTo>
                <a:lnTo>
                  <a:pt x="382238" y="549783"/>
                </a:lnTo>
                <a:lnTo>
                  <a:pt x="356330" y="553498"/>
                </a:lnTo>
                <a:lnTo>
                  <a:pt x="330232" y="555403"/>
                </a:lnTo>
                <a:lnTo>
                  <a:pt x="326803" y="554164"/>
                </a:lnTo>
                <a:lnTo>
                  <a:pt x="326707" y="549211"/>
                </a:lnTo>
                <a:lnTo>
                  <a:pt x="326136" y="545782"/>
                </a:lnTo>
                <a:lnTo>
                  <a:pt x="324421" y="543401"/>
                </a:lnTo>
                <a:lnTo>
                  <a:pt x="316421" y="541306"/>
                </a:lnTo>
                <a:lnTo>
                  <a:pt x="308705" y="537781"/>
                </a:lnTo>
                <a:lnTo>
                  <a:pt x="278702" y="533019"/>
                </a:lnTo>
                <a:lnTo>
                  <a:pt x="271558" y="531114"/>
                </a:lnTo>
                <a:lnTo>
                  <a:pt x="260032" y="532066"/>
                </a:lnTo>
                <a:lnTo>
                  <a:pt x="255841" y="531971"/>
                </a:lnTo>
                <a:lnTo>
                  <a:pt x="252889" y="530257"/>
                </a:lnTo>
                <a:lnTo>
                  <a:pt x="250888" y="527304"/>
                </a:lnTo>
                <a:lnTo>
                  <a:pt x="250031" y="517874"/>
                </a:lnTo>
                <a:lnTo>
                  <a:pt x="251460" y="508445"/>
                </a:lnTo>
                <a:lnTo>
                  <a:pt x="253937" y="506063"/>
                </a:lnTo>
                <a:lnTo>
                  <a:pt x="255079" y="508825"/>
                </a:lnTo>
                <a:lnTo>
                  <a:pt x="258032" y="510159"/>
                </a:lnTo>
                <a:lnTo>
                  <a:pt x="260795" y="507302"/>
                </a:lnTo>
                <a:lnTo>
                  <a:pt x="260795" y="503015"/>
                </a:lnTo>
                <a:lnTo>
                  <a:pt x="262128" y="499015"/>
                </a:lnTo>
                <a:lnTo>
                  <a:pt x="264319" y="500634"/>
                </a:lnTo>
                <a:lnTo>
                  <a:pt x="265747" y="506825"/>
                </a:lnTo>
                <a:lnTo>
                  <a:pt x="269557" y="508445"/>
                </a:lnTo>
                <a:close/>
              </a:path>
            </a:pathLst>
          </a:custGeom>
          <a:solidFill>
            <a:srgbClr val="0070C0"/>
          </a:solidFill>
          <a:ln w="4763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E705F77-78E1-FF97-3DAB-75DEF0E9947F}"/>
              </a:ext>
            </a:extLst>
          </p:cNvPr>
          <p:cNvSpPr/>
          <p:nvPr/>
        </p:nvSpPr>
        <p:spPr>
          <a:xfrm>
            <a:off x="4546121" y="2333876"/>
            <a:ext cx="7645880" cy="2988621"/>
          </a:xfrm>
          <a:custGeom>
            <a:avLst/>
            <a:gdLst>
              <a:gd name="connsiteX0" fmla="*/ 150304 w 1227105"/>
              <a:gd name="connsiteY0" fmla="*/ 10668 h 515207"/>
              <a:gd name="connsiteX1" fmla="*/ 148590 w 1227105"/>
              <a:gd name="connsiteY1" fmla="*/ 20479 h 515207"/>
              <a:gd name="connsiteX2" fmla="*/ 152591 w 1227105"/>
              <a:gd name="connsiteY2" fmla="*/ 31242 h 515207"/>
              <a:gd name="connsiteX3" fmla="*/ 162116 w 1227105"/>
              <a:gd name="connsiteY3" fmla="*/ 46197 h 515207"/>
              <a:gd name="connsiteX4" fmla="*/ 171641 w 1227105"/>
              <a:gd name="connsiteY4" fmla="*/ 53721 h 515207"/>
              <a:gd name="connsiteX5" fmla="*/ 210121 w 1227105"/>
              <a:gd name="connsiteY5" fmla="*/ 72295 h 515207"/>
              <a:gd name="connsiteX6" fmla="*/ 217170 w 1227105"/>
              <a:gd name="connsiteY6" fmla="*/ 73819 h 515207"/>
              <a:gd name="connsiteX7" fmla="*/ 215551 w 1227105"/>
              <a:gd name="connsiteY7" fmla="*/ 81439 h 515207"/>
              <a:gd name="connsiteX8" fmla="*/ 213265 w 1227105"/>
              <a:gd name="connsiteY8" fmla="*/ 88202 h 515207"/>
              <a:gd name="connsiteX9" fmla="*/ 210693 w 1227105"/>
              <a:gd name="connsiteY9" fmla="*/ 92679 h 515207"/>
              <a:gd name="connsiteX10" fmla="*/ 199454 w 1227105"/>
              <a:gd name="connsiteY10" fmla="*/ 95536 h 515207"/>
              <a:gd name="connsiteX11" fmla="*/ 168307 w 1227105"/>
              <a:gd name="connsiteY11" fmla="*/ 87249 h 515207"/>
              <a:gd name="connsiteX12" fmla="*/ 160401 w 1227105"/>
              <a:gd name="connsiteY12" fmla="*/ 86487 h 515207"/>
              <a:gd name="connsiteX13" fmla="*/ 154877 w 1227105"/>
              <a:gd name="connsiteY13" fmla="*/ 88106 h 515207"/>
              <a:gd name="connsiteX14" fmla="*/ 144589 w 1227105"/>
              <a:gd name="connsiteY14" fmla="*/ 94107 h 515207"/>
              <a:gd name="connsiteX15" fmla="*/ 133255 w 1227105"/>
              <a:gd name="connsiteY15" fmla="*/ 92202 h 515207"/>
              <a:gd name="connsiteX16" fmla="*/ 117348 w 1227105"/>
              <a:gd name="connsiteY16" fmla="*/ 95631 h 515207"/>
              <a:gd name="connsiteX17" fmla="*/ 112871 w 1227105"/>
              <a:gd name="connsiteY17" fmla="*/ 106871 h 515207"/>
              <a:gd name="connsiteX18" fmla="*/ 101822 w 1227105"/>
              <a:gd name="connsiteY18" fmla="*/ 119729 h 515207"/>
              <a:gd name="connsiteX19" fmla="*/ 83725 w 1227105"/>
              <a:gd name="connsiteY19" fmla="*/ 130112 h 515207"/>
              <a:gd name="connsiteX20" fmla="*/ 70676 w 1227105"/>
              <a:gd name="connsiteY20" fmla="*/ 135636 h 515207"/>
              <a:gd name="connsiteX21" fmla="*/ 51245 w 1227105"/>
              <a:gd name="connsiteY21" fmla="*/ 155543 h 515207"/>
              <a:gd name="connsiteX22" fmla="*/ 42386 w 1227105"/>
              <a:gd name="connsiteY22" fmla="*/ 167069 h 515207"/>
              <a:gd name="connsiteX23" fmla="*/ 38671 w 1227105"/>
              <a:gd name="connsiteY23" fmla="*/ 169355 h 515207"/>
              <a:gd name="connsiteX24" fmla="*/ 34195 w 1227105"/>
              <a:gd name="connsiteY24" fmla="*/ 171069 h 515207"/>
              <a:gd name="connsiteX25" fmla="*/ 35719 w 1227105"/>
              <a:gd name="connsiteY25" fmla="*/ 165545 h 515207"/>
              <a:gd name="connsiteX26" fmla="*/ 37910 w 1227105"/>
              <a:gd name="connsiteY26" fmla="*/ 160497 h 515207"/>
              <a:gd name="connsiteX27" fmla="*/ 37433 w 1227105"/>
              <a:gd name="connsiteY27" fmla="*/ 156686 h 515207"/>
              <a:gd name="connsiteX28" fmla="*/ 37529 w 1227105"/>
              <a:gd name="connsiteY28" fmla="*/ 151066 h 515207"/>
              <a:gd name="connsiteX29" fmla="*/ 44005 w 1227105"/>
              <a:gd name="connsiteY29" fmla="*/ 144780 h 515207"/>
              <a:gd name="connsiteX30" fmla="*/ 49911 w 1227105"/>
              <a:gd name="connsiteY30" fmla="*/ 140113 h 515207"/>
              <a:gd name="connsiteX31" fmla="*/ 67437 w 1227105"/>
              <a:gd name="connsiteY31" fmla="*/ 131826 h 515207"/>
              <a:gd name="connsiteX32" fmla="*/ 72009 w 1227105"/>
              <a:gd name="connsiteY32" fmla="*/ 124873 h 515207"/>
              <a:gd name="connsiteX33" fmla="*/ 58293 w 1227105"/>
              <a:gd name="connsiteY33" fmla="*/ 125063 h 515207"/>
              <a:gd name="connsiteX34" fmla="*/ 44387 w 1227105"/>
              <a:gd name="connsiteY34" fmla="*/ 126588 h 515207"/>
              <a:gd name="connsiteX35" fmla="*/ 35624 w 1227105"/>
              <a:gd name="connsiteY35" fmla="*/ 125539 h 515207"/>
              <a:gd name="connsiteX36" fmla="*/ 28004 w 1227105"/>
              <a:gd name="connsiteY36" fmla="*/ 126111 h 515207"/>
              <a:gd name="connsiteX37" fmla="*/ 25622 w 1227105"/>
              <a:gd name="connsiteY37" fmla="*/ 120110 h 515207"/>
              <a:gd name="connsiteX38" fmla="*/ 23717 w 1227105"/>
              <a:gd name="connsiteY38" fmla="*/ 116396 h 515207"/>
              <a:gd name="connsiteX39" fmla="*/ 25718 w 1227105"/>
              <a:gd name="connsiteY39" fmla="*/ 115253 h 515207"/>
              <a:gd name="connsiteX40" fmla="*/ 28194 w 1227105"/>
              <a:gd name="connsiteY40" fmla="*/ 114491 h 515207"/>
              <a:gd name="connsiteX41" fmla="*/ 32671 w 1227105"/>
              <a:gd name="connsiteY41" fmla="*/ 108014 h 515207"/>
              <a:gd name="connsiteX42" fmla="*/ 36671 w 1227105"/>
              <a:gd name="connsiteY42" fmla="*/ 103251 h 515207"/>
              <a:gd name="connsiteX43" fmla="*/ 42482 w 1227105"/>
              <a:gd name="connsiteY43" fmla="*/ 97155 h 515207"/>
              <a:gd name="connsiteX44" fmla="*/ 43910 w 1227105"/>
              <a:gd name="connsiteY44" fmla="*/ 93536 h 515207"/>
              <a:gd name="connsiteX45" fmla="*/ 43910 w 1227105"/>
              <a:gd name="connsiteY45" fmla="*/ 90202 h 515207"/>
              <a:gd name="connsiteX46" fmla="*/ 42577 w 1227105"/>
              <a:gd name="connsiteY46" fmla="*/ 87916 h 515207"/>
              <a:gd name="connsiteX47" fmla="*/ 42291 w 1227105"/>
              <a:gd name="connsiteY47" fmla="*/ 85154 h 515207"/>
              <a:gd name="connsiteX48" fmla="*/ 42101 w 1227105"/>
              <a:gd name="connsiteY48" fmla="*/ 81153 h 515207"/>
              <a:gd name="connsiteX49" fmla="*/ 42386 w 1227105"/>
              <a:gd name="connsiteY49" fmla="*/ 73057 h 515207"/>
              <a:gd name="connsiteX50" fmla="*/ 55626 w 1227105"/>
              <a:gd name="connsiteY50" fmla="*/ 64198 h 515207"/>
              <a:gd name="connsiteX51" fmla="*/ 59817 w 1227105"/>
              <a:gd name="connsiteY51" fmla="*/ 63246 h 515207"/>
              <a:gd name="connsiteX52" fmla="*/ 61246 w 1227105"/>
              <a:gd name="connsiteY52" fmla="*/ 59246 h 515207"/>
              <a:gd name="connsiteX53" fmla="*/ 60293 w 1227105"/>
              <a:gd name="connsiteY53" fmla="*/ 49816 h 515207"/>
              <a:gd name="connsiteX54" fmla="*/ 58484 w 1227105"/>
              <a:gd name="connsiteY54" fmla="*/ 42196 h 515207"/>
              <a:gd name="connsiteX55" fmla="*/ 56102 w 1227105"/>
              <a:gd name="connsiteY55" fmla="*/ 41624 h 515207"/>
              <a:gd name="connsiteX56" fmla="*/ 52959 w 1227105"/>
              <a:gd name="connsiteY56" fmla="*/ 39434 h 515207"/>
              <a:gd name="connsiteX57" fmla="*/ 50863 w 1227105"/>
              <a:gd name="connsiteY57" fmla="*/ 36862 h 515207"/>
              <a:gd name="connsiteX58" fmla="*/ 47530 w 1227105"/>
              <a:gd name="connsiteY58" fmla="*/ 34004 h 515207"/>
              <a:gd name="connsiteX59" fmla="*/ 41815 w 1227105"/>
              <a:gd name="connsiteY59" fmla="*/ 32290 h 515207"/>
              <a:gd name="connsiteX60" fmla="*/ 41624 w 1227105"/>
              <a:gd name="connsiteY60" fmla="*/ 29909 h 515207"/>
              <a:gd name="connsiteX61" fmla="*/ 42196 w 1227105"/>
              <a:gd name="connsiteY61" fmla="*/ 27527 h 515207"/>
              <a:gd name="connsiteX62" fmla="*/ 44291 w 1227105"/>
              <a:gd name="connsiteY62" fmla="*/ 25051 h 515207"/>
              <a:gd name="connsiteX63" fmla="*/ 54007 w 1227105"/>
              <a:gd name="connsiteY63" fmla="*/ 22860 h 515207"/>
              <a:gd name="connsiteX64" fmla="*/ 55150 w 1227105"/>
              <a:gd name="connsiteY64" fmla="*/ 21146 h 515207"/>
              <a:gd name="connsiteX65" fmla="*/ 56483 w 1227105"/>
              <a:gd name="connsiteY65" fmla="*/ 16859 h 515207"/>
              <a:gd name="connsiteX66" fmla="*/ 58388 w 1227105"/>
              <a:gd name="connsiteY66" fmla="*/ 12478 h 515207"/>
              <a:gd name="connsiteX67" fmla="*/ 60674 w 1227105"/>
              <a:gd name="connsiteY67" fmla="*/ 11049 h 515207"/>
              <a:gd name="connsiteX68" fmla="*/ 64770 w 1227105"/>
              <a:gd name="connsiteY68" fmla="*/ 11144 h 515207"/>
              <a:gd name="connsiteX69" fmla="*/ 72485 w 1227105"/>
              <a:gd name="connsiteY69" fmla="*/ 10096 h 515207"/>
              <a:gd name="connsiteX70" fmla="*/ 77914 w 1227105"/>
              <a:gd name="connsiteY70" fmla="*/ 8668 h 515207"/>
              <a:gd name="connsiteX71" fmla="*/ 83344 w 1227105"/>
              <a:gd name="connsiteY71" fmla="*/ 5715 h 515207"/>
              <a:gd name="connsiteX72" fmla="*/ 86106 w 1227105"/>
              <a:gd name="connsiteY72" fmla="*/ 2953 h 515207"/>
              <a:gd name="connsiteX73" fmla="*/ 97727 w 1227105"/>
              <a:gd name="connsiteY73" fmla="*/ 1334 h 515207"/>
              <a:gd name="connsiteX74" fmla="*/ 100965 w 1227105"/>
              <a:gd name="connsiteY74" fmla="*/ 0 h 515207"/>
              <a:gd name="connsiteX75" fmla="*/ 104204 w 1227105"/>
              <a:gd name="connsiteY75" fmla="*/ 1143 h 515207"/>
              <a:gd name="connsiteX76" fmla="*/ 108585 w 1227105"/>
              <a:gd name="connsiteY76" fmla="*/ 5810 h 515207"/>
              <a:gd name="connsiteX77" fmla="*/ 115729 w 1227105"/>
              <a:gd name="connsiteY77" fmla="*/ 12573 h 515207"/>
              <a:gd name="connsiteX78" fmla="*/ 119634 w 1227105"/>
              <a:gd name="connsiteY78" fmla="*/ 14764 h 515207"/>
              <a:gd name="connsiteX79" fmla="*/ 122492 w 1227105"/>
              <a:gd name="connsiteY79" fmla="*/ 13716 h 515207"/>
              <a:gd name="connsiteX80" fmla="*/ 127730 w 1227105"/>
              <a:gd name="connsiteY80" fmla="*/ 11335 h 515207"/>
              <a:gd name="connsiteX81" fmla="*/ 132683 w 1227105"/>
              <a:gd name="connsiteY81" fmla="*/ 11335 h 515207"/>
              <a:gd name="connsiteX82" fmla="*/ 136684 w 1227105"/>
              <a:gd name="connsiteY82" fmla="*/ 11716 h 515207"/>
              <a:gd name="connsiteX83" fmla="*/ 138684 w 1227105"/>
              <a:gd name="connsiteY83" fmla="*/ 9620 h 515207"/>
              <a:gd name="connsiteX84" fmla="*/ 141637 w 1227105"/>
              <a:gd name="connsiteY84" fmla="*/ 9144 h 515207"/>
              <a:gd name="connsiteX85" fmla="*/ 150304 w 1227105"/>
              <a:gd name="connsiteY85" fmla="*/ 10668 h 515207"/>
              <a:gd name="connsiteX86" fmla="*/ 1015175 w 1227105"/>
              <a:gd name="connsiteY86" fmla="*/ 49339 h 515207"/>
              <a:gd name="connsiteX87" fmla="*/ 1019461 w 1227105"/>
              <a:gd name="connsiteY87" fmla="*/ 51054 h 515207"/>
              <a:gd name="connsiteX88" fmla="*/ 1027462 w 1227105"/>
              <a:gd name="connsiteY88" fmla="*/ 53245 h 515207"/>
              <a:gd name="connsiteX89" fmla="*/ 1032510 w 1227105"/>
              <a:gd name="connsiteY89" fmla="*/ 55912 h 515207"/>
              <a:gd name="connsiteX90" fmla="*/ 1035272 w 1227105"/>
              <a:gd name="connsiteY90" fmla="*/ 56579 h 515207"/>
              <a:gd name="connsiteX91" fmla="*/ 1041845 w 1227105"/>
              <a:gd name="connsiteY91" fmla="*/ 51245 h 515207"/>
              <a:gd name="connsiteX92" fmla="*/ 1051560 w 1227105"/>
              <a:gd name="connsiteY92" fmla="*/ 51340 h 515207"/>
              <a:gd name="connsiteX93" fmla="*/ 1060133 w 1227105"/>
              <a:gd name="connsiteY93" fmla="*/ 52007 h 515207"/>
              <a:gd name="connsiteX94" fmla="*/ 1064514 w 1227105"/>
              <a:gd name="connsiteY94" fmla="*/ 52959 h 515207"/>
              <a:gd name="connsiteX95" fmla="*/ 1069943 w 1227105"/>
              <a:gd name="connsiteY95" fmla="*/ 54769 h 515207"/>
              <a:gd name="connsiteX96" fmla="*/ 1076516 w 1227105"/>
              <a:gd name="connsiteY96" fmla="*/ 55912 h 515207"/>
              <a:gd name="connsiteX97" fmla="*/ 1079183 w 1227105"/>
              <a:gd name="connsiteY97" fmla="*/ 53340 h 515207"/>
              <a:gd name="connsiteX98" fmla="*/ 1082993 w 1227105"/>
              <a:gd name="connsiteY98" fmla="*/ 45720 h 515207"/>
              <a:gd name="connsiteX99" fmla="*/ 1084421 w 1227105"/>
              <a:gd name="connsiteY99" fmla="*/ 44768 h 515207"/>
              <a:gd name="connsiteX100" fmla="*/ 1085469 w 1227105"/>
              <a:gd name="connsiteY100" fmla="*/ 44101 h 515207"/>
              <a:gd name="connsiteX101" fmla="*/ 1090327 w 1227105"/>
              <a:gd name="connsiteY101" fmla="*/ 43529 h 515207"/>
              <a:gd name="connsiteX102" fmla="*/ 1094899 w 1227105"/>
              <a:gd name="connsiteY102" fmla="*/ 44101 h 515207"/>
              <a:gd name="connsiteX103" fmla="*/ 1097089 w 1227105"/>
              <a:gd name="connsiteY103" fmla="*/ 45434 h 515207"/>
              <a:gd name="connsiteX104" fmla="*/ 1099280 w 1227105"/>
              <a:gd name="connsiteY104" fmla="*/ 51435 h 515207"/>
              <a:gd name="connsiteX105" fmla="*/ 1104710 w 1227105"/>
              <a:gd name="connsiteY105" fmla="*/ 53626 h 515207"/>
              <a:gd name="connsiteX106" fmla="*/ 1114330 w 1227105"/>
              <a:gd name="connsiteY106" fmla="*/ 63341 h 515207"/>
              <a:gd name="connsiteX107" fmla="*/ 1120235 w 1227105"/>
              <a:gd name="connsiteY107" fmla="*/ 67246 h 515207"/>
              <a:gd name="connsiteX108" fmla="*/ 1121664 w 1227105"/>
              <a:gd name="connsiteY108" fmla="*/ 68866 h 515207"/>
              <a:gd name="connsiteX109" fmla="*/ 1119759 w 1227105"/>
              <a:gd name="connsiteY109" fmla="*/ 70866 h 515207"/>
              <a:gd name="connsiteX110" fmla="*/ 1120521 w 1227105"/>
              <a:gd name="connsiteY110" fmla="*/ 73247 h 515207"/>
              <a:gd name="connsiteX111" fmla="*/ 1123855 w 1227105"/>
              <a:gd name="connsiteY111" fmla="*/ 76486 h 515207"/>
              <a:gd name="connsiteX112" fmla="*/ 1128618 w 1227105"/>
              <a:gd name="connsiteY112" fmla="*/ 77629 h 515207"/>
              <a:gd name="connsiteX113" fmla="*/ 1133666 w 1227105"/>
              <a:gd name="connsiteY113" fmla="*/ 77248 h 515207"/>
              <a:gd name="connsiteX114" fmla="*/ 1136523 w 1227105"/>
              <a:gd name="connsiteY114" fmla="*/ 78391 h 515207"/>
              <a:gd name="connsiteX115" fmla="*/ 1138428 w 1227105"/>
              <a:gd name="connsiteY115" fmla="*/ 80106 h 515207"/>
              <a:gd name="connsiteX116" fmla="*/ 1139000 w 1227105"/>
              <a:gd name="connsiteY116" fmla="*/ 82677 h 515207"/>
              <a:gd name="connsiteX117" fmla="*/ 1138904 w 1227105"/>
              <a:gd name="connsiteY117" fmla="*/ 84297 h 515207"/>
              <a:gd name="connsiteX118" fmla="*/ 1139857 w 1227105"/>
              <a:gd name="connsiteY118" fmla="*/ 87821 h 515207"/>
              <a:gd name="connsiteX119" fmla="*/ 1143857 w 1227105"/>
              <a:gd name="connsiteY119" fmla="*/ 92964 h 515207"/>
              <a:gd name="connsiteX120" fmla="*/ 1148620 w 1227105"/>
              <a:gd name="connsiteY120" fmla="*/ 96012 h 515207"/>
              <a:gd name="connsiteX121" fmla="*/ 1151192 w 1227105"/>
              <a:gd name="connsiteY121" fmla="*/ 99346 h 515207"/>
              <a:gd name="connsiteX122" fmla="*/ 1155287 w 1227105"/>
              <a:gd name="connsiteY122" fmla="*/ 110776 h 515207"/>
              <a:gd name="connsiteX123" fmla="*/ 1157002 w 1227105"/>
              <a:gd name="connsiteY123" fmla="*/ 117063 h 515207"/>
              <a:gd name="connsiteX124" fmla="*/ 1156335 w 1227105"/>
              <a:gd name="connsiteY124" fmla="*/ 123063 h 515207"/>
              <a:gd name="connsiteX125" fmla="*/ 1153478 w 1227105"/>
              <a:gd name="connsiteY125" fmla="*/ 129254 h 515207"/>
              <a:gd name="connsiteX126" fmla="*/ 1147191 w 1227105"/>
              <a:gd name="connsiteY126" fmla="*/ 136970 h 515207"/>
              <a:gd name="connsiteX127" fmla="*/ 1148715 w 1227105"/>
              <a:gd name="connsiteY127" fmla="*/ 140208 h 515207"/>
              <a:gd name="connsiteX128" fmla="*/ 1150144 w 1227105"/>
              <a:gd name="connsiteY128" fmla="*/ 144494 h 515207"/>
              <a:gd name="connsiteX129" fmla="*/ 1149668 w 1227105"/>
              <a:gd name="connsiteY129" fmla="*/ 147542 h 515207"/>
              <a:gd name="connsiteX130" fmla="*/ 1154144 w 1227105"/>
              <a:gd name="connsiteY130" fmla="*/ 157353 h 515207"/>
              <a:gd name="connsiteX131" fmla="*/ 1156145 w 1227105"/>
              <a:gd name="connsiteY131" fmla="*/ 163449 h 515207"/>
              <a:gd name="connsiteX132" fmla="*/ 1154526 w 1227105"/>
              <a:gd name="connsiteY132" fmla="*/ 164878 h 515207"/>
              <a:gd name="connsiteX133" fmla="*/ 1153382 w 1227105"/>
              <a:gd name="connsiteY133" fmla="*/ 166878 h 515207"/>
              <a:gd name="connsiteX134" fmla="*/ 1161479 w 1227105"/>
              <a:gd name="connsiteY134" fmla="*/ 171545 h 515207"/>
              <a:gd name="connsiteX135" fmla="*/ 1171099 w 1227105"/>
              <a:gd name="connsiteY135" fmla="*/ 175450 h 515207"/>
              <a:gd name="connsiteX136" fmla="*/ 1175099 w 1227105"/>
              <a:gd name="connsiteY136" fmla="*/ 176213 h 515207"/>
              <a:gd name="connsiteX137" fmla="*/ 1186148 w 1227105"/>
              <a:gd name="connsiteY137" fmla="*/ 174403 h 515207"/>
              <a:gd name="connsiteX138" fmla="*/ 1193292 w 1227105"/>
              <a:gd name="connsiteY138" fmla="*/ 174022 h 515207"/>
              <a:gd name="connsiteX139" fmla="*/ 1200436 w 1227105"/>
              <a:gd name="connsiteY139" fmla="*/ 177737 h 515207"/>
              <a:gd name="connsiteX140" fmla="*/ 1210723 w 1227105"/>
              <a:gd name="connsiteY140" fmla="*/ 186785 h 515207"/>
              <a:gd name="connsiteX141" fmla="*/ 1221772 w 1227105"/>
              <a:gd name="connsiteY141" fmla="*/ 198501 h 515207"/>
              <a:gd name="connsiteX142" fmla="*/ 1224058 w 1227105"/>
              <a:gd name="connsiteY142" fmla="*/ 202025 h 515207"/>
              <a:gd name="connsiteX143" fmla="*/ 1225010 w 1227105"/>
              <a:gd name="connsiteY143" fmla="*/ 203645 h 515207"/>
              <a:gd name="connsiteX144" fmla="*/ 1227106 w 1227105"/>
              <a:gd name="connsiteY144" fmla="*/ 206502 h 515207"/>
              <a:gd name="connsiteX145" fmla="*/ 1224915 w 1227105"/>
              <a:gd name="connsiteY145" fmla="*/ 206407 h 515207"/>
              <a:gd name="connsiteX146" fmla="*/ 1221201 w 1227105"/>
              <a:gd name="connsiteY146" fmla="*/ 203835 h 515207"/>
              <a:gd name="connsiteX147" fmla="*/ 1212437 w 1227105"/>
              <a:gd name="connsiteY147" fmla="*/ 196691 h 515207"/>
              <a:gd name="connsiteX148" fmla="*/ 1207865 w 1227105"/>
              <a:gd name="connsiteY148" fmla="*/ 199740 h 515207"/>
              <a:gd name="connsiteX149" fmla="*/ 1203960 w 1227105"/>
              <a:gd name="connsiteY149" fmla="*/ 205169 h 515207"/>
              <a:gd name="connsiteX150" fmla="*/ 1199769 w 1227105"/>
              <a:gd name="connsiteY150" fmla="*/ 225362 h 515207"/>
              <a:gd name="connsiteX151" fmla="*/ 1196245 w 1227105"/>
              <a:gd name="connsiteY151" fmla="*/ 227552 h 515207"/>
              <a:gd name="connsiteX152" fmla="*/ 1190149 w 1227105"/>
              <a:gd name="connsiteY152" fmla="*/ 227457 h 515207"/>
              <a:gd name="connsiteX153" fmla="*/ 1182719 w 1227105"/>
              <a:gd name="connsiteY153" fmla="*/ 226790 h 515207"/>
              <a:gd name="connsiteX154" fmla="*/ 1177576 w 1227105"/>
              <a:gd name="connsiteY154" fmla="*/ 227838 h 515207"/>
              <a:gd name="connsiteX155" fmla="*/ 1176243 w 1227105"/>
              <a:gd name="connsiteY155" fmla="*/ 229076 h 515207"/>
              <a:gd name="connsiteX156" fmla="*/ 1176909 w 1227105"/>
              <a:gd name="connsiteY156" fmla="*/ 231267 h 515207"/>
              <a:gd name="connsiteX157" fmla="*/ 1178433 w 1227105"/>
              <a:gd name="connsiteY157" fmla="*/ 234601 h 515207"/>
              <a:gd name="connsiteX158" fmla="*/ 1179576 w 1227105"/>
              <a:gd name="connsiteY158" fmla="*/ 238792 h 515207"/>
              <a:gd name="connsiteX159" fmla="*/ 1179862 w 1227105"/>
              <a:gd name="connsiteY159" fmla="*/ 242221 h 515207"/>
              <a:gd name="connsiteX160" fmla="*/ 1182529 w 1227105"/>
              <a:gd name="connsiteY160" fmla="*/ 245364 h 515207"/>
              <a:gd name="connsiteX161" fmla="*/ 1186148 w 1227105"/>
              <a:gd name="connsiteY161" fmla="*/ 248317 h 515207"/>
              <a:gd name="connsiteX162" fmla="*/ 1186339 w 1227105"/>
              <a:gd name="connsiteY162" fmla="*/ 251270 h 515207"/>
              <a:gd name="connsiteX163" fmla="*/ 1185768 w 1227105"/>
              <a:gd name="connsiteY163" fmla="*/ 255556 h 515207"/>
              <a:gd name="connsiteX164" fmla="*/ 1184910 w 1227105"/>
              <a:gd name="connsiteY164" fmla="*/ 258794 h 515207"/>
              <a:gd name="connsiteX165" fmla="*/ 1184053 w 1227105"/>
              <a:gd name="connsiteY165" fmla="*/ 260699 h 515207"/>
              <a:gd name="connsiteX166" fmla="*/ 1185768 w 1227105"/>
              <a:gd name="connsiteY166" fmla="*/ 265557 h 515207"/>
              <a:gd name="connsiteX167" fmla="*/ 1189673 w 1227105"/>
              <a:gd name="connsiteY167" fmla="*/ 271463 h 515207"/>
              <a:gd name="connsiteX168" fmla="*/ 1192149 w 1227105"/>
              <a:gd name="connsiteY168" fmla="*/ 273654 h 515207"/>
              <a:gd name="connsiteX169" fmla="*/ 1191292 w 1227105"/>
              <a:gd name="connsiteY169" fmla="*/ 284798 h 515207"/>
              <a:gd name="connsiteX170" fmla="*/ 1192721 w 1227105"/>
              <a:gd name="connsiteY170" fmla="*/ 289656 h 515207"/>
              <a:gd name="connsiteX171" fmla="*/ 1193864 w 1227105"/>
              <a:gd name="connsiteY171" fmla="*/ 296418 h 515207"/>
              <a:gd name="connsiteX172" fmla="*/ 1193387 w 1227105"/>
              <a:gd name="connsiteY172" fmla="*/ 307657 h 515207"/>
              <a:gd name="connsiteX173" fmla="*/ 1193959 w 1227105"/>
              <a:gd name="connsiteY173" fmla="*/ 310420 h 515207"/>
              <a:gd name="connsiteX174" fmla="*/ 1195293 w 1227105"/>
              <a:gd name="connsiteY174" fmla="*/ 311372 h 515207"/>
              <a:gd name="connsiteX175" fmla="*/ 1198817 w 1227105"/>
              <a:gd name="connsiteY175" fmla="*/ 311848 h 515207"/>
              <a:gd name="connsiteX176" fmla="*/ 1202436 w 1227105"/>
              <a:gd name="connsiteY176" fmla="*/ 312897 h 515207"/>
              <a:gd name="connsiteX177" fmla="*/ 1203579 w 1227105"/>
              <a:gd name="connsiteY177" fmla="*/ 314706 h 515207"/>
              <a:gd name="connsiteX178" fmla="*/ 1203579 w 1227105"/>
              <a:gd name="connsiteY178" fmla="*/ 316039 h 515207"/>
              <a:gd name="connsiteX179" fmla="*/ 1199198 w 1227105"/>
              <a:gd name="connsiteY179" fmla="*/ 321183 h 515207"/>
              <a:gd name="connsiteX180" fmla="*/ 1198626 w 1227105"/>
              <a:gd name="connsiteY180" fmla="*/ 324803 h 515207"/>
              <a:gd name="connsiteX181" fmla="*/ 1197102 w 1227105"/>
              <a:gd name="connsiteY181" fmla="*/ 329946 h 515207"/>
              <a:gd name="connsiteX182" fmla="*/ 1195864 w 1227105"/>
              <a:gd name="connsiteY182" fmla="*/ 332994 h 515207"/>
              <a:gd name="connsiteX183" fmla="*/ 1191959 w 1227105"/>
              <a:gd name="connsiteY183" fmla="*/ 338709 h 515207"/>
              <a:gd name="connsiteX184" fmla="*/ 1189482 w 1227105"/>
              <a:gd name="connsiteY184" fmla="*/ 344519 h 515207"/>
              <a:gd name="connsiteX185" fmla="*/ 1188339 w 1227105"/>
              <a:gd name="connsiteY185" fmla="*/ 349282 h 515207"/>
              <a:gd name="connsiteX186" fmla="*/ 1189101 w 1227105"/>
              <a:gd name="connsiteY186" fmla="*/ 351568 h 515207"/>
              <a:gd name="connsiteX187" fmla="*/ 1196340 w 1227105"/>
              <a:gd name="connsiteY187" fmla="*/ 352235 h 515207"/>
              <a:gd name="connsiteX188" fmla="*/ 1200245 w 1227105"/>
              <a:gd name="connsiteY188" fmla="*/ 355664 h 515207"/>
              <a:gd name="connsiteX189" fmla="*/ 1210723 w 1227105"/>
              <a:gd name="connsiteY189" fmla="*/ 362521 h 515207"/>
              <a:gd name="connsiteX190" fmla="*/ 1212628 w 1227105"/>
              <a:gd name="connsiteY190" fmla="*/ 365284 h 515207"/>
              <a:gd name="connsiteX191" fmla="*/ 1209770 w 1227105"/>
              <a:gd name="connsiteY191" fmla="*/ 369475 h 515207"/>
              <a:gd name="connsiteX192" fmla="*/ 1209770 w 1227105"/>
              <a:gd name="connsiteY192" fmla="*/ 371285 h 515207"/>
              <a:gd name="connsiteX193" fmla="*/ 1211104 w 1227105"/>
              <a:gd name="connsiteY193" fmla="*/ 373475 h 515207"/>
              <a:gd name="connsiteX194" fmla="*/ 1211771 w 1227105"/>
              <a:gd name="connsiteY194" fmla="*/ 377380 h 515207"/>
              <a:gd name="connsiteX195" fmla="*/ 1211485 w 1227105"/>
              <a:gd name="connsiteY195" fmla="*/ 381762 h 515207"/>
              <a:gd name="connsiteX196" fmla="*/ 1211580 w 1227105"/>
              <a:gd name="connsiteY196" fmla="*/ 387477 h 515207"/>
              <a:gd name="connsiteX197" fmla="*/ 1213485 w 1227105"/>
              <a:gd name="connsiteY197" fmla="*/ 388430 h 515207"/>
              <a:gd name="connsiteX198" fmla="*/ 1220629 w 1227105"/>
              <a:gd name="connsiteY198" fmla="*/ 393764 h 515207"/>
              <a:gd name="connsiteX199" fmla="*/ 1225677 w 1227105"/>
              <a:gd name="connsiteY199" fmla="*/ 399098 h 515207"/>
              <a:gd name="connsiteX200" fmla="*/ 1225868 w 1227105"/>
              <a:gd name="connsiteY200" fmla="*/ 400812 h 515207"/>
              <a:gd name="connsiteX201" fmla="*/ 1223391 w 1227105"/>
              <a:gd name="connsiteY201" fmla="*/ 405003 h 515207"/>
              <a:gd name="connsiteX202" fmla="*/ 1223963 w 1227105"/>
              <a:gd name="connsiteY202" fmla="*/ 409861 h 515207"/>
              <a:gd name="connsiteX203" fmla="*/ 1223772 w 1227105"/>
              <a:gd name="connsiteY203" fmla="*/ 411004 h 515207"/>
              <a:gd name="connsiteX204" fmla="*/ 1221581 w 1227105"/>
              <a:gd name="connsiteY204" fmla="*/ 409194 h 515207"/>
              <a:gd name="connsiteX205" fmla="*/ 1217676 w 1227105"/>
              <a:gd name="connsiteY205" fmla="*/ 408527 h 515207"/>
              <a:gd name="connsiteX206" fmla="*/ 1213580 w 1227105"/>
              <a:gd name="connsiteY206" fmla="*/ 408337 h 515207"/>
              <a:gd name="connsiteX207" fmla="*/ 1211104 w 1227105"/>
              <a:gd name="connsiteY207" fmla="*/ 409766 h 515207"/>
              <a:gd name="connsiteX208" fmla="*/ 1206532 w 1227105"/>
              <a:gd name="connsiteY208" fmla="*/ 413575 h 515207"/>
              <a:gd name="connsiteX209" fmla="*/ 1200531 w 1227105"/>
              <a:gd name="connsiteY209" fmla="*/ 417672 h 515207"/>
              <a:gd name="connsiteX210" fmla="*/ 1195673 w 1227105"/>
              <a:gd name="connsiteY210" fmla="*/ 421577 h 515207"/>
              <a:gd name="connsiteX211" fmla="*/ 1192816 w 1227105"/>
              <a:gd name="connsiteY211" fmla="*/ 424149 h 515207"/>
              <a:gd name="connsiteX212" fmla="*/ 1190530 w 1227105"/>
              <a:gd name="connsiteY212" fmla="*/ 423767 h 515207"/>
              <a:gd name="connsiteX213" fmla="*/ 1188720 w 1227105"/>
              <a:gd name="connsiteY213" fmla="*/ 421481 h 515207"/>
              <a:gd name="connsiteX214" fmla="*/ 1187672 w 1227105"/>
              <a:gd name="connsiteY214" fmla="*/ 418243 h 515207"/>
              <a:gd name="connsiteX215" fmla="*/ 1188149 w 1227105"/>
              <a:gd name="connsiteY215" fmla="*/ 406146 h 515207"/>
              <a:gd name="connsiteX216" fmla="*/ 1187101 w 1227105"/>
              <a:gd name="connsiteY216" fmla="*/ 402336 h 515207"/>
              <a:gd name="connsiteX217" fmla="*/ 1184815 w 1227105"/>
              <a:gd name="connsiteY217" fmla="*/ 399669 h 515207"/>
              <a:gd name="connsiteX218" fmla="*/ 1182148 w 1227105"/>
              <a:gd name="connsiteY218" fmla="*/ 398240 h 515207"/>
              <a:gd name="connsiteX219" fmla="*/ 1178909 w 1227105"/>
              <a:gd name="connsiteY219" fmla="*/ 397383 h 515207"/>
              <a:gd name="connsiteX220" fmla="*/ 1175671 w 1227105"/>
              <a:gd name="connsiteY220" fmla="*/ 397288 h 515207"/>
              <a:gd name="connsiteX221" fmla="*/ 1170908 w 1227105"/>
              <a:gd name="connsiteY221" fmla="*/ 400812 h 515207"/>
              <a:gd name="connsiteX222" fmla="*/ 1164336 w 1227105"/>
              <a:gd name="connsiteY222" fmla="*/ 404527 h 515207"/>
              <a:gd name="connsiteX223" fmla="*/ 1154049 w 1227105"/>
              <a:gd name="connsiteY223" fmla="*/ 404146 h 515207"/>
              <a:gd name="connsiteX224" fmla="*/ 1147096 w 1227105"/>
              <a:gd name="connsiteY224" fmla="*/ 403479 h 515207"/>
              <a:gd name="connsiteX225" fmla="*/ 1143762 w 1227105"/>
              <a:gd name="connsiteY225" fmla="*/ 402813 h 515207"/>
              <a:gd name="connsiteX226" fmla="*/ 1130332 w 1227105"/>
              <a:gd name="connsiteY226" fmla="*/ 397193 h 515207"/>
              <a:gd name="connsiteX227" fmla="*/ 1127570 w 1227105"/>
              <a:gd name="connsiteY227" fmla="*/ 397002 h 515207"/>
              <a:gd name="connsiteX228" fmla="*/ 1122521 w 1227105"/>
              <a:gd name="connsiteY228" fmla="*/ 394716 h 515207"/>
              <a:gd name="connsiteX229" fmla="*/ 1116616 w 1227105"/>
              <a:gd name="connsiteY229" fmla="*/ 392906 h 515207"/>
              <a:gd name="connsiteX230" fmla="*/ 1106614 w 1227105"/>
              <a:gd name="connsiteY230" fmla="*/ 396335 h 515207"/>
              <a:gd name="connsiteX231" fmla="*/ 1102328 w 1227105"/>
              <a:gd name="connsiteY231" fmla="*/ 395574 h 515207"/>
              <a:gd name="connsiteX232" fmla="*/ 1096232 w 1227105"/>
              <a:gd name="connsiteY232" fmla="*/ 392525 h 515207"/>
              <a:gd name="connsiteX233" fmla="*/ 1094137 w 1227105"/>
              <a:gd name="connsiteY233" fmla="*/ 393382 h 515207"/>
              <a:gd name="connsiteX234" fmla="*/ 1087374 w 1227105"/>
              <a:gd name="connsiteY234" fmla="*/ 402431 h 515207"/>
              <a:gd name="connsiteX235" fmla="*/ 1075849 w 1227105"/>
              <a:gd name="connsiteY235" fmla="*/ 412052 h 515207"/>
              <a:gd name="connsiteX236" fmla="*/ 1069658 w 1227105"/>
              <a:gd name="connsiteY236" fmla="*/ 413671 h 515207"/>
              <a:gd name="connsiteX237" fmla="*/ 1066705 w 1227105"/>
              <a:gd name="connsiteY237" fmla="*/ 403956 h 515207"/>
              <a:gd name="connsiteX238" fmla="*/ 1063847 w 1227105"/>
              <a:gd name="connsiteY238" fmla="*/ 400241 h 515207"/>
              <a:gd name="connsiteX239" fmla="*/ 1062514 w 1227105"/>
              <a:gd name="connsiteY239" fmla="*/ 399765 h 515207"/>
              <a:gd name="connsiteX240" fmla="*/ 1059561 w 1227105"/>
              <a:gd name="connsiteY240" fmla="*/ 398526 h 515207"/>
              <a:gd name="connsiteX241" fmla="*/ 1057370 w 1227105"/>
              <a:gd name="connsiteY241" fmla="*/ 399288 h 515207"/>
              <a:gd name="connsiteX242" fmla="*/ 1050417 w 1227105"/>
              <a:gd name="connsiteY242" fmla="*/ 405860 h 515207"/>
              <a:gd name="connsiteX243" fmla="*/ 1039368 w 1227105"/>
              <a:gd name="connsiteY243" fmla="*/ 409861 h 515207"/>
              <a:gd name="connsiteX244" fmla="*/ 1030129 w 1227105"/>
              <a:gd name="connsiteY244" fmla="*/ 412338 h 515207"/>
              <a:gd name="connsiteX245" fmla="*/ 1015555 w 1227105"/>
              <a:gd name="connsiteY245" fmla="*/ 415290 h 515207"/>
              <a:gd name="connsiteX246" fmla="*/ 1004316 w 1227105"/>
              <a:gd name="connsiteY246" fmla="*/ 416719 h 515207"/>
              <a:gd name="connsiteX247" fmla="*/ 999458 w 1227105"/>
              <a:gd name="connsiteY247" fmla="*/ 416814 h 515207"/>
              <a:gd name="connsiteX248" fmla="*/ 989076 w 1227105"/>
              <a:gd name="connsiteY248" fmla="*/ 415480 h 515207"/>
              <a:gd name="connsiteX249" fmla="*/ 979932 w 1227105"/>
              <a:gd name="connsiteY249" fmla="*/ 413671 h 515207"/>
              <a:gd name="connsiteX250" fmla="*/ 970693 w 1227105"/>
              <a:gd name="connsiteY250" fmla="*/ 413766 h 515207"/>
              <a:gd name="connsiteX251" fmla="*/ 963644 w 1227105"/>
              <a:gd name="connsiteY251" fmla="*/ 414528 h 515207"/>
              <a:gd name="connsiteX252" fmla="*/ 947261 w 1227105"/>
              <a:gd name="connsiteY252" fmla="*/ 421672 h 515207"/>
              <a:gd name="connsiteX253" fmla="*/ 919448 w 1227105"/>
              <a:gd name="connsiteY253" fmla="*/ 436340 h 515207"/>
              <a:gd name="connsiteX254" fmla="*/ 898303 w 1227105"/>
              <a:gd name="connsiteY254" fmla="*/ 443294 h 515207"/>
              <a:gd name="connsiteX255" fmla="*/ 886492 w 1227105"/>
              <a:gd name="connsiteY255" fmla="*/ 446151 h 515207"/>
              <a:gd name="connsiteX256" fmla="*/ 877253 w 1227105"/>
              <a:gd name="connsiteY256" fmla="*/ 447770 h 515207"/>
              <a:gd name="connsiteX257" fmla="*/ 861346 w 1227105"/>
              <a:gd name="connsiteY257" fmla="*/ 447866 h 515207"/>
              <a:gd name="connsiteX258" fmla="*/ 848392 w 1227105"/>
              <a:gd name="connsiteY258" fmla="*/ 446723 h 515207"/>
              <a:gd name="connsiteX259" fmla="*/ 839438 w 1227105"/>
              <a:gd name="connsiteY259" fmla="*/ 446913 h 515207"/>
              <a:gd name="connsiteX260" fmla="*/ 834390 w 1227105"/>
              <a:gd name="connsiteY260" fmla="*/ 445104 h 515207"/>
              <a:gd name="connsiteX261" fmla="*/ 827342 w 1227105"/>
              <a:gd name="connsiteY261" fmla="*/ 439198 h 515207"/>
              <a:gd name="connsiteX262" fmla="*/ 818674 w 1227105"/>
              <a:gd name="connsiteY262" fmla="*/ 433388 h 515207"/>
              <a:gd name="connsiteX263" fmla="*/ 814864 w 1227105"/>
              <a:gd name="connsiteY263" fmla="*/ 432054 h 515207"/>
              <a:gd name="connsiteX264" fmla="*/ 809911 w 1227105"/>
              <a:gd name="connsiteY264" fmla="*/ 430911 h 515207"/>
              <a:gd name="connsiteX265" fmla="*/ 802577 w 1227105"/>
              <a:gd name="connsiteY265" fmla="*/ 430244 h 515207"/>
              <a:gd name="connsiteX266" fmla="*/ 784288 w 1227105"/>
              <a:gd name="connsiteY266" fmla="*/ 438817 h 515207"/>
              <a:gd name="connsiteX267" fmla="*/ 778574 w 1227105"/>
              <a:gd name="connsiteY267" fmla="*/ 441103 h 515207"/>
              <a:gd name="connsiteX268" fmla="*/ 772382 w 1227105"/>
              <a:gd name="connsiteY268" fmla="*/ 442817 h 515207"/>
              <a:gd name="connsiteX269" fmla="*/ 759714 w 1227105"/>
              <a:gd name="connsiteY269" fmla="*/ 448056 h 515207"/>
              <a:gd name="connsiteX270" fmla="*/ 754189 w 1227105"/>
              <a:gd name="connsiteY270" fmla="*/ 450818 h 515207"/>
              <a:gd name="connsiteX271" fmla="*/ 747141 w 1227105"/>
              <a:gd name="connsiteY271" fmla="*/ 450628 h 515207"/>
              <a:gd name="connsiteX272" fmla="*/ 738188 w 1227105"/>
              <a:gd name="connsiteY272" fmla="*/ 449866 h 515207"/>
              <a:gd name="connsiteX273" fmla="*/ 730377 w 1227105"/>
              <a:gd name="connsiteY273" fmla="*/ 450152 h 515207"/>
              <a:gd name="connsiteX274" fmla="*/ 725234 w 1227105"/>
              <a:gd name="connsiteY274" fmla="*/ 446151 h 515207"/>
              <a:gd name="connsiteX275" fmla="*/ 722471 w 1227105"/>
              <a:gd name="connsiteY275" fmla="*/ 441674 h 515207"/>
              <a:gd name="connsiteX276" fmla="*/ 711899 w 1227105"/>
              <a:gd name="connsiteY276" fmla="*/ 438912 h 515207"/>
              <a:gd name="connsiteX277" fmla="*/ 704279 w 1227105"/>
              <a:gd name="connsiteY277" fmla="*/ 438150 h 515207"/>
              <a:gd name="connsiteX278" fmla="*/ 702374 w 1227105"/>
              <a:gd name="connsiteY278" fmla="*/ 440150 h 515207"/>
              <a:gd name="connsiteX279" fmla="*/ 700373 w 1227105"/>
              <a:gd name="connsiteY279" fmla="*/ 446247 h 515207"/>
              <a:gd name="connsiteX280" fmla="*/ 697135 w 1227105"/>
              <a:gd name="connsiteY280" fmla="*/ 461772 h 515207"/>
              <a:gd name="connsiteX281" fmla="*/ 696563 w 1227105"/>
              <a:gd name="connsiteY281" fmla="*/ 465677 h 515207"/>
              <a:gd name="connsiteX282" fmla="*/ 703231 w 1227105"/>
              <a:gd name="connsiteY282" fmla="*/ 481013 h 515207"/>
              <a:gd name="connsiteX283" fmla="*/ 702945 w 1227105"/>
              <a:gd name="connsiteY283" fmla="*/ 483394 h 515207"/>
              <a:gd name="connsiteX284" fmla="*/ 698183 w 1227105"/>
              <a:gd name="connsiteY284" fmla="*/ 484156 h 515207"/>
              <a:gd name="connsiteX285" fmla="*/ 692658 w 1227105"/>
              <a:gd name="connsiteY285" fmla="*/ 484441 h 515207"/>
              <a:gd name="connsiteX286" fmla="*/ 689134 w 1227105"/>
              <a:gd name="connsiteY286" fmla="*/ 485775 h 515207"/>
              <a:gd name="connsiteX287" fmla="*/ 686181 w 1227105"/>
              <a:gd name="connsiteY287" fmla="*/ 488347 h 515207"/>
              <a:gd name="connsiteX288" fmla="*/ 684371 w 1227105"/>
              <a:gd name="connsiteY288" fmla="*/ 501587 h 515207"/>
              <a:gd name="connsiteX289" fmla="*/ 678085 w 1227105"/>
              <a:gd name="connsiteY289" fmla="*/ 504063 h 515207"/>
              <a:gd name="connsiteX290" fmla="*/ 675037 w 1227105"/>
              <a:gd name="connsiteY290" fmla="*/ 506825 h 515207"/>
              <a:gd name="connsiteX291" fmla="*/ 671894 w 1227105"/>
              <a:gd name="connsiteY291" fmla="*/ 515017 h 515207"/>
              <a:gd name="connsiteX292" fmla="*/ 670274 w 1227105"/>
              <a:gd name="connsiteY292" fmla="*/ 515208 h 515207"/>
              <a:gd name="connsiteX293" fmla="*/ 659987 w 1227105"/>
              <a:gd name="connsiteY293" fmla="*/ 508921 h 515207"/>
              <a:gd name="connsiteX294" fmla="*/ 655225 w 1227105"/>
              <a:gd name="connsiteY294" fmla="*/ 508445 h 515207"/>
              <a:gd name="connsiteX295" fmla="*/ 659321 w 1227105"/>
              <a:gd name="connsiteY295" fmla="*/ 501968 h 515207"/>
              <a:gd name="connsiteX296" fmla="*/ 654844 w 1227105"/>
              <a:gd name="connsiteY296" fmla="*/ 489299 h 515207"/>
              <a:gd name="connsiteX297" fmla="*/ 649986 w 1227105"/>
              <a:gd name="connsiteY297" fmla="*/ 477393 h 515207"/>
              <a:gd name="connsiteX298" fmla="*/ 654558 w 1227105"/>
              <a:gd name="connsiteY298" fmla="*/ 469678 h 515207"/>
              <a:gd name="connsiteX299" fmla="*/ 664083 w 1227105"/>
              <a:gd name="connsiteY299" fmla="*/ 460439 h 515207"/>
              <a:gd name="connsiteX300" fmla="*/ 674180 w 1227105"/>
              <a:gd name="connsiteY300" fmla="*/ 449580 h 515207"/>
              <a:gd name="connsiteX301" fmla="*/ 674180 w 1227105"/>
              <a:gd name="connsiteY301" fmla="*/ 442913 h 515207"/>
              <a:gd name="connsiteX302" fmla="*/ 673608 w 1227105"/>
              <a:gd name="connsiteY302" fmla="*/ 437769 h 515207"/>
              <a:gd name="connsiteX303" fmla="*/ 670751 w 1227105"/>
              <a:gd name="connsiteY303" fmla="*/ 434245 h 515207"/>
              <a:gd name="connsiteX304" fmla="*/ 665226 w 1227105"/>
              <a:gd name="connsiteY304" fmla="*/ 429578 h 515207"/>
              <a:gd name="connsiteX305" fmla="*/ 655987 w 1227105"/>
              <a:gd name="connsiteY305" fmla="*/ 434530 h 515207"/>
              <a:gd name="connsiteX306" fmla="*/ 649414 w 1227105"/>
              <a:gd name="connsiteY306" fmla="*/ 440150 h 515207"/>
              <a:gd name="connsiteX307" fmla="*/ 645033 w 1227105"/>
              <a:gd name="connsiteY307" fmla="*/ 441293 h 515207"/>
              <a:gd name="connsiteX308" fmla="*/ 640366 w 1227105"/>
              <a:gd name="connsiteY308" fmla="*/ 444437 h 515207"/>
              <a:gd name="connsiteX309" fmla="*/ 638080 w 1227105"/>
              <a:gd name="connsiteY309" fmla="*/ 450152 h 515207"/>
              <a:gd name="connsiteX310" fmla="*/ 632460 w 1227105"/>
              <a:gd name="connsiteY310" fmla="*/ 454533 h 515207"/>
              <a:gd name="connsiteX311" fmla="*/ 623221 w 1227105"/>
              <a:gd name="connsiteY311" fmla="*/ 456248 h 515207"/>
              <a:gd name="connsiteX312" fmla="*/ 609314 w 1227105"/>
              <a:gd name="connsiteY312" fmla="*/ 451581 h 515207"/>
              <a:gd name="connsiteX313" fmla="*/ 594360 w 1227105"/>
              <a:gd name="connsiteY313" fmla="*/ 444341 h 515207"/>
              <a:gd name="connsiteX314" fmla="*/ 585883 w 1227105"/>
              <a:gd name="connsiteY314" fmla="*/ 438436 h 515207"/>
              <a:gd name="connsiteX315" fmla="*/ 579025 w 1227105"/>
              <a:gd name="connsiteY315" fmla="*/ 437007 h 515207"/>
              <a:gd name="connsiteX316" fmla="*/ 572453 w 1227105"/>
              <a:gd name="connsiteY316" fmla="*/ 439579 h 515207"/>
              <a:gd name="connsiteX317" fmla="*/ 553117 w 1227105"/>
              <a:gd name="connsiteY317" fmla="*/ 453962 h 515207"/>
              <a:gd name="connsiteX318" fmla="*/ 535400 w 1227105"/>
              <a:gd name="connsiteY318" fmla="*/ 474916 h 515207"/>
              <a:gd name="connsiteX319" fmla="*/ 531019 w 1227105"/>
              <a:gd name="connsiteY319" fmla="*/ 478536 h 515207"/>
              <a:gd name="connsiteX320" fmla="*/ 514350 w 1227105"/>
              <a:gd name="connsiteY320" fmla="*/ 487489 h 515207"/>
              <a:gd name="connsiteX321" fmla="*/ 503301 w 1227105"/>
              <a:gd name="connsiteY321" fmla="*/ 490442 h 515207"/>
              <a:gd name="connsiteX322" fmla="*/ 498158 w 1227105"/>
              <a:gd name="connsiteY322" fmla="*/ 489775 h 515207"/>
              <a:gd name="connsiteX323" fmla="*/ 476250 w 1227105"/>
              <a:gd name="connsiteY323" fmla="*/ 493776 h 515207"/>
              <a:gd name="connsiteX324" fmla="*/ 465296 w 1227105"/>
              <a:gd name="connsiteY324" fmla="*/ 494348 h 515207"/>
              <a:gd name="connsiteX325" fmla="*/ 456724 w 1227105"/>
              <a:gd name="connsiteY325" fmla="*/ 499015 h 515207"/>
              <a:gd name="connsiteX326" fmla="*/ 439960 w 1227105"/>
              <a:gd name="connsiteY326" fmla="*/ 493872 h 515207"/>
              <a:gd name="connsiteX327" fmla="*/ 429959 w 1227105"/>
              <a:gd name="connsiteY327" fmla="*/ 487394 h 515207"/>
              <a:gd name="connsiteX328" fmla="*/ 423958 w 1227105"/>
              <a:gd name="connsiteY328" fmla="*/ 480727 h 515207"/>
              <a:gd name="connsiteX329" fmla="*/ 414147 w 1227105"/>
              <a:gd name="connsiteY329" fmla="*/ 466344 h 515207"/>
              <a:gd name="connsiteX330" fmla="*/ 407194 w 1227105"/>
              <a:gd name="connsiteY330" fmla="*/ 459486 h 515207"/>
              <a:gd name="connsiteX331" fmla="*/ 391478 w 1227105"/>
              <a:gd name="connsiteY331" fmla="*/ 453295 h 515207"/>
              <a:gd name="connsiteX332" fmla="*/ 364236 w 1227105"/>
              <a:gd name="connsiteY332" fmla="*/ 438245 h 515207"/>
              <a:gd name="connsiteX333" fmla="*/ 357092 w 1227105"/>
              <a:gd name="connsiteY333" fmla="*/ 436626 h 515207"/>
              <a:gd name="connsiteX334" fmla="*/ 338519 w 1227105"/>
              <a:gd name="connsiteY334" fmla="*/ 434530 h 515207"/>
              <a:gd name="connsiteX335" fmla="*/ 318897 w 1227105"/>
              <a:gd name="connsiteY335" fmla="*/ 433102 h 515207"/>
              <a:gd name="connsiteX336" fmla="*/ 314896 w 1227105"/>
              <a:gd name="connsiteY336" fmla="*/ 438626 h 515207"/>
              <a:gd name="connsiteX337" fmla="*/ 313372 w 1227105"/>
              <a:gd name="connsiteY337" fmla="*/ 460248 h 515207"/>
              <a:gd name="connsiteX338" fmla="*/ 310039 w 1227105"/>
              <a:gd name="connsiteY338" fmla="*/ 466154 h 515207"/>
              <a:gd name="connsiteX339" fmla="*/ 308610 w 1227105"/>
              <a:gd name="connsiteY339" fmla="*/ 477298 h 515207"/>
              <a:gd name="connsiteX340" fmla="*/ 306134 w 1227105"/>
              <a:gd name="connsiteY340" fmla="*/ 480536 h 515207"/>
              <a:gd name="connsiteX341" fmla="*/ 302419 w 1227105"/>
              <a:gd name="connsiteY341" fmla="*/ 482632 h 515207"/>
              <a:gd name="connsiteX342" fmla="*/ 296513 w 1227105"/>
              <a:gd name="connsiteY342" fmla="*/ 479107 h 515207"/>
              <a:gd name="connsiteX343" fmla="*/ 292418 w 1227105"/>
              <a:gd name="connsiteY343" fmla="*/ 477584 h 515207"/>
              <a:gd name="connsiteX344" fmla="*/ 282893 w 1227105"/>
              <a:gd name="connsiteY344" fmla="*/ 482155 h 515207"/>
              <a:gd name="connsiteX345" fmla="*/ 264033 w 1227105"/>
              <a:gd name="connsiteY345" fmla="*/ 488538 h 515207"/>
              <a:gd name="connsiteX346" fmla="*/ 257651 w 1227105"/>
              <a:gd name="connsiteY346" fmla="*/ 489490 h 515207"/>
              <a:gd name="connsiteX347" fmla="*/ 235839 w 1227105"/>
              <a:gd name="connsiteY347" fmla="*/ 481394 h 515207"/>
              <a:gd name="connsiteX348" fmla="*/ 227838 w 1227105"/>
              <a:gd name="connsiteY348" fmla="*/ 476155 h 515207"/>
              <a:gd name="connsiteX349" fmla="*/ 222695 w 1227105"/>
              <a:gd name="connsiteY349" fmla="*/ 470440 h 515207"/>
              <a:gd name="connsiteX350" fmla="*/ 220980 w 1227105"/>
              <a:gd name="connsiteY350" fmla="*/ 460629 h 515207"/>
              <a:gd name="connsiteX351" fmla="*/ 217742 w 1227105"/>
              <a:gd name="connsiteY351" fmla="*/ 455105 h 515207"/>
              <a:gd name="connsiteX352" fmla="*/ 217265 w 1227105"/>
              <a:gd name="connsiteY352" fmla="*/ 451295 h 515207"/>
              <a:gd name="connsiteX353" fmla="*/ 215932 w 1227105"/>
              <a:gd name="connsiteY353" fmla="*/ 446818 h 515207"/>
              <a:gd name="connsiteX354" fmla="*/ 211550 w 1227105"/>
              <a:gd name="connsiteY354" fmla="*/ 445104 h 515207"/>
              <a:gd name="connsiteX355" fmla="*/ 206788 w 1227105"/>
              <a:gd name="connsiteY355" fmla="*/ 448437 h 515207"/>
              <a:gd name="connsiteX356" fmla="*/ 201739 w 1227105"/>
              <a:gd name="connsiteY356" fmla="*/ 448342 h 515207"/>
              <a:gd name="connsiteX357" fmla="*/ 195358 w 1227105"/>
              <a:gd name="connsiteY357" fmla="*/ 446247 h 515207"/>
              <a:gd name="connsiteX358" fmla="*/ 180404 w 1227105"/>
              <a:gd name="connsiteY358" fmla="*/ 438055 h 515207"/>
              <a:gd name="connsiteX359" fmla="*/ 168878 w 1227105"/>
              <a:gd name="connsiteY359" fmla="*/ 437388 h 515207"/>
              <a:gd name="connsiteX360" fmla="*/ 161925 w 1227105"/>
              <a:gd name="connsiteY360" fmla="*/ 447390 h 515207"/>
              <a:gd name="connsiteX361" fmla="*/ 156591 w 1227105"/>
              <a:gd name="connsiteY361" fmla="*/ 450628 h 515207"/>
              <a:gd name="connsiteX362" fmla="*/ 150686 w 1227105"/>
              <a:gd name="connsiteY362" fmla="*/ 451581 h 515207"/>
              <a:gd name="connsiteX363" fmla="*/ 150304 w 1227105"/>
              <a:gd name="connsiteY363" fmla="*/ 448723 h 515207"/>
              <a:gd name="connsiteX364" fmla="*/ 154781 w 1227105"/>
              <a:gd name="connsiteY364" fmla="*/ 442246 h 515207"/>
              <a:gd name="connsiteX365" fmla="*/ 136874 w 1227105"/>
              <a:gd name="connsiteY365" fmla="*/ 443389 h 515207"/>
              <a:gd name="connsiteX366" fmla="*/ 127349 w 1227105"/>
              <a:gd name="connsiteY366" fmla="*/ 448342 h 515207"/>
              <a:gd name="connsiteX367" fmla="*/ 119920 w 1227105"/>
              <a:gd name="connsiteY367" fmla="*/ 447580 h 515207"/>
              <a:gd name="connsiteX368" fmla="*/ 114395 w 1227105"/>
              <a:gd name="connsiteY368" fmla="*/ 445389 h 515207"/>
              <a:gd name="connsiteX369" fmla="*/ 115253 w 1227105"/>
              <a:gd name="connsiteY369" fmla="*/ 442627 h 515207"/>
              <a:gd name="connsiteX370" fmla="*/ 120872 w 1227105"/>
              <a:gd name="connsiteY370" fmla="*/ 441674 h 515207"/>
              <a:gd name="connsiteX371" fmla="*/ 125730 w 1227105"/>
              <a:gd name="connsiteY371" fmla="*/ 439388 h 515207"/>
              <a:gd name="connsiteX372" fmla="*/ 145161 w 1227105"/>
              <a:gd name="connsiteY372" fmla="*/ 437674 h 515207"/>
              <a:gd name="connsiteX373" fmla="*/ 149733 w 1227105"/>
              <a:gd name="connsiteY373" fmla="*/ 435864 h 515207"/>
              <a:gd name="connsiteX374" fmla="*/ 154686 w 1227105"/>
              <a:gd name="connsiteY374" fmla="*/ 428720 h 515207"/>
              <a:gd name="connsiteX375" fmla="*/ 163830 w 1227105"/>
              <a:gd name="connsiteY375" fmla="*/ 422720 h 515207"/>
              <a:gd name="connsiteX376" fmla="*/ 164973 w 1227105"/>
              <a:gd name="connsiteY376" fmla="*/ 420053 h 515207"/>
              <a:gd name="connsiteX377" fmla="*/ 158020 w 1227105"/>
              <a:gd name="connsiteY377" fmla="*/ 420053 h 515207"/>
              <a:gd name="connsiteX378" fmla="*/ 128111 w 1227105"/>
              <a:gd name="connsiteY378" fmla="*/ 421767 h 515207"/>
              <a:gd name="connsiteX379" fmla="*/ 107728 w 1227105"/>
              <a:gd name="connsiteY379" fmla="*/ 420814 h 515207"/>
              <a:gd name="connsiteX380" fmla="*/ 105251 w 1227105"/>
              <a:gd name="connsiteY380" fmla="*/ 423863 h 515207"/>
              <a:gd name="connsiteX381" fmla="*/ 102203 w 1227105"/>
              <a:gd name="connsiteY381" fmla="*/ 424244 h 515207"/>
              <a:gd name="connsiteX382" fmla="*/ 101346 w 1227105"/>
              <a:gd name="connsiteY382" fmla="*/ 416052 h 515207"/>
              <a:gd name="connsiteX383" fmla="*/ 104585 w 1227105"/>
              <a:gd name="connsiteY383" fmla="*/ 412242 h 515207"/>
              <a:gd name="connsiteX384" fmla="*/ 108871 w 1227105"/>
              <a:gd name="connsiteY384" fmla="*/ 412623 h 515207"/>
              <a:gd name="connsiteX385" fmla="*/ 119634 w 1227105"/>
              <a:gd name="connsiteY385" fmla="*/ 409290 h 515207"/>
              <a:gd name="connsiteX386" fmla="*/ 118682 w 1227105"/>
              <a:gd name="connsiteY386" fmla="*/ 402431 h 515207"/>
              <a:gd name="connsiteX387" fmla="*/ 110966 w 1227105"/>
              <a:gd name="connsiteY387" fmla="*/ 397764 h 515207"/>
              <a:gd name="connsiteX388" fmla="*/ 109442 w 1227105"/>
              <a:gd name="connsiteY388" fmla="*/ 395097 h 515207"/>
              <a:gd name="connsiteX389" fmla="*/ 103918 w 1227105"/>
              <a:gd name="connsiteY389" fmla="*/ 394431 h 515207"/>
              <a:gd name="connsiteX390" fmla="*/ 99346 w 1227105"/>
              <a:gd name="connsiteY390" fmla="*/ 391192 h 515207"/>
              <a:gd name="connsiteX391" fmla="*/ 98393 w 1227105"/>
              <a:gd name="connsiteY391" fmla="*/ 383000 h 515207"/>
              <a:gd name="connsiteX392" fmla="*/ 94774 w 1227105"/>
              <a:gd name="connsiteY392" fmla="*/ 373952 h 515207"/>
              <a:gd name="connsiteX393" fmla="*/ 89630 w 1227105"/>
              <a:gd name="connsiteY393" fmla="*/ 369570 h 515207"/>
              <a:gd name="connsiteX394" fmla="*/ 90297 w 1227105"/>
              <a:gd name="connsiteY394" fmla="*/ 367094 h 515207"/>
              <a:gd name="connsiteX395" fmla="*/ 99727 w 1227105"/>
              <a:gd name="connsiteY395" fmla="*/ 364046 h 515207"/>
              <a:gd name="connsiteX396" fmla="*/ 101632 w 1227105"/>
              <a:gd name="connsiteY396" fmla="*/ 351377 h 515207"/>
              <a:gd name="connsiteX397" fmla="*/ 100203 w 1227105"/>
              <a:gd name="connsiteY397" fmla="*/ 343567 h 515207"/>
              <a:gd name="connsiteX398" fmla="*/ 95536 w 1227105"/>
              <a:gd name="connsiteY398" fmla="*/ 342900 h 515207"/>
              <a:gd name="connsiteX399" fmla="*/ 81725 w 1227105"/>
              <a:gd name="connsiteY399" fmla="*/ 336804 h 515207"/>
              <a:gd name="connsiteX400" fmla="*/ 77534 w 1227105"/>
              <a:gd name="connsiteY400" fmla="*/ 337375 h 515207"/>
              <a:gd name="connsiteX401" fmla="*/ 72962 w 1227105"/>
              <a:gd name="connsiteY401" fmla="*/ 330613 h 515207"/>
              <a:gd name="connsiteX402" fmla="*/ 64961 w 1227105"/>
              <a:gd name="connsiteY402" fmla="*/ 325755 h 515207"/>
              <a:gd name="connsiteX403" fmla="*/ 61055 w 1227105"/>
              <a:gd name="connsiteY403" fmla="*/ 327565 h 515207"/>
              <a:gd name="connsiteX404" fmla="*/ 58579 w 1227105"/>
              <a:gd name="connsiteY404" fmla="*/ 329755 h 515207"/>
              <a:gd name="connsiteX405" fmla="*/ 54864 w 1227105"/>
              <a:gd name="connsiteY405" fmla="*/ 328708 h 515207"/>
              <a:gd name="connsiteX406" fmla="*/ 48673 w 1227105"/>
              <a:gd name="connsiteY406" fmla="*/ 324421 h 515207"/>
              <a:gd name="connsiteX407" fmla="*/ 42577 w 1227105"/>
              <a:gd name="connsiteY407" fmla="*/ 322136 h 515207"/>
              <a:gd name="connsiteX408" fmla="*/ 39910 w 1227105"/>
              <a:gd name="connsiteY408" fmla="*/ 319374 h 515207"/>
              <a:gd name="connsiteX409" fmla="*/ 43244 w 1227105"/>
              <a:gd name="connsiteY409" fmla="*/ 311754 h 515207"/>
              <a:gd name="connsiteX410" fmla="*/ 47911 w 1227105"/>
              <a:gd name="connsiteY410" fmla="*/ 311944 h 515207"/>
              <a:gd name="connsiteX411" fmla="*/ 48768 w 1227105"/>
              <a:gd name="connsiteY411" fmla="*/ 306038 h 515207"/>
              <a:gd name="connsiteX412" fmla="*/ 45053 w 1227105"/>
              <a:gd name="connsiteY412" fmla="*/ 296133 h 515207"/>
              <a:gd name="connsiteX413" fmla="*/ 45434 w 1227105"/>
              <a:gd name="connsiteY413" fmla="*/ 290989 h 515207"/>
              <a:gd name="connsiteX414" fmla="*/ 49530 w 1227105"/>
              <a:gd name="connsiteY414" fmla="*/ 289656 h 515207"/>
              <a:gd name="connsiteX415" fmla="*/ 54102 w 1227105"/>
              <a:gd name="connsiteY415" fmla="*/ 290608 h 515207"/>
              <a:gd name="connsiteX416" fmla="*/ 58864 w 1227105"/>
              <a:gd name="connsiteY416" fmla="*/ 296513 h 515207"/>
              <a:gd name="connsiteX417" fmla="*/ 60388 w 1227105"/>
              <a:gd name="connsiteY417" fmla="*/ 302229 h 515207"/>
              <a:gd name="connsiteX418" fmla="*/ 59341 w 1227105"/>
              <a:gd name="connsiteY418" fmla="*/ 307848 h 515207"/>
              <a:gd name="connsiteX419" fmla="*/ 62294 w 1227105"/>
              <a:gd name="connsiteY419" fmla="*/ 313182 h 515207"/>
              <a:gd name="connsiteX420" fmla="*/ 64484 w 1227105"/>
              <a:gd name="connsiteY420" fmla="*/ 314611 h 515207"/>
              <a:gd name="connsiteX421" fmla="*/ 65818 w 1227105"/>
              <a:gd name="connsiteY421" fmla="*/ 308896 h 515207"/>
              <a:gd name="connsiteX422" fmla="*/ 67818 w 1227105"/>
              <a:gd name="connsiteY422" fmla="*/ 307848 h 515207"/>
              <a:gd name="connsiteX423" fmla="*/ 70580 w 1227105"/>
              <a:gd name="connsiteY423" fmla="*/ 310325 h 515207"/>
              <a:gd name="connsiteX424" fmla="*/ 76486 w 1227105"/>
              <a:gd name="connsiteY424" fmla="*/ 311563 h 515207"/>
              <a:gd name="connsiteX425" fmla="*/ 91630 w 1227105"/>
              <a:gd name="connsiteY425" fmla="*/ 308039 h 515207"/>
              <a:gd name="connsiteX426" fmla="*/ 94583 w 1227105"/>
              <a:gd name="connsiteY426" fmla="*/ 305086 h 515207"/>
              <a:gd name="connsiteX427" fmla="*/ 83439 w 1227105"/>
              <a:gd name="connsiteY427" fmla="*/ 305467 h 515207"/>
              <a:gd name="connsiteX428" fmla="*/ 79343 w 1227105"/>
              <a:gd name="connsiteY428" fmla="*/ 302705 h 515207"/>
              <a:gd name="connsiteX429" fmla="*/ 74962 w 1227105"/>
              <a:gd name="connsiteY429" fmla="*/ 296513 h 515207"/>
              <a:gd name="connsiteX430" fmla="*/ 72200 w 1227105"/>
              <a:gd name="connsiteY430" fmla="*/ 290799 h 515207"/>
              <a:gd name="connsiteX431" fmla="*/ 71723 w 1227105"/>
              <a:gd name="connsiteY431" fmla="*/ 288036 h 515207"/>
              <a:gd name="connsiteX432" fmla="*/ 70199 w 1227105"/>
              <a:gd name="connsiteY432" fmla="*/ 284036 h 515207"/>
              <a:gd name="connsiteX433" fmla="*/ 71914 w 1227105"/>
              <a:gd name="connsiteY433" fmla="*/ 281845 h 515207"/>
              <a:gd name="connsiteX434" fmla="*/ 79534 w 1227105"/>
              <a:gd name="connsiteY434" fmla="*/ 278606 h 515207"/>
              <a:gd name="connsiteX435" fmla="*/ 86201 w 1227105"/>
              <a:gd name="connsiteY435" fmla="*/ 269463 h 515207"/>
              <a:gd name="connsiteX436" fmla="*/ 83439 w 1227105"/>
              <a:gd name="connsiteY436" fmla="*/ 266891 h 515207"/>
              <a:gd name="connsiteX437" fmla="*/ 80201 w 1227105"/>
              <a:gd name="connsiteY437" fmla="*/ 265652 h 515207"/>
              <a:gd name="connsiteX438" fmla="*/ 76771 w 1227105"/>
              <a:gd name="connsiteY438" fmla="*/ 266510 h 515207"/>
              <a:gd name="connsiteX439" fmla="*/ 73438 w 1227105"/>
              <a:gd name="connsiteY439" fmla="*/ 263462 h 515207"/>
              <a:gd name="connsiteX440" fmla="*/ 73057 w 1227105"/>
              <a:gd name="connsiteY440" fmla="*/ 259080 h 515207"/>
              <a:gd name="connsiteX441" fmla="*/ 75629 w 1227105"/>
              <a:gd name="connsiteY441" fmla="*/ 255556 h 515207"/>
              <a:gd name="connsiteX442" fmla="*/ 75914 w 1227105"/>
              <a:gd name="connsiteY442" fmla="*/ 250698 h 515207"/>
              <a:gd name="connsiteX443" fmla="*/ 67342 w 1227105"/>
              <a:gd name="connsiteY443" fmla="*/ 238696 h 515207"/>
              <a:gd name="connsiteX444" fmla="*/ 64961 w 1227105"/>
              <a:gd name="connsiteY444" fmla="*/ 236125 h 515207"/>
              <a:gd name="connsiteX445" fmla="*/ 66770 w 1227105"/>
              <a:gd name="connsiteY445" fmla="*/ 232220 h 515207"/>
              <a:gd name="connsiteX446" fmla="*/ 73343 w 1227105"/>
              <a:gd name="connsiteY446" fmla="*/ 225647 h 515207"/>
              <a:gd name="connsiteX447" fmla="*/ 79629 w 1227105"/>
              <a:gd name="connsiteY447" fmla="*/ 217551 h 515207"/>
              <a:gd name="connsiteX448" fmla="*/ 78867 w 1227105"/>
              <a:gd name="connsiteY448" fmla="*/ 214789 h 515207"/>
              <a:gd name="connsiteX449" fmla="*/ 74200 w 1227105"/>
              <a:gd name="connsiteY449" fmla="*/ 213741 h 515207"/>
              <a:gd name="connsiteX450" fmla="*/ 52292 w 1227105"/>
              <a:gd name="connsiteY450" fmla="*/ 217265 h 515207"/>
              <a:gd name="connsiteX451" fmla="*/ 43720 w 1227105"/>
              <a:gd name="connsiteY451" fmla="*/ 220313 h 515207"/>
              <a:gd name="connsiteX452" fmla="*/ 28480 w 1227105"/>
              <a:gd name="connsiteY452" fmla="*/ 221647 h 515207"/>
              <a:gd name="connsiteX453" fmla="*/ 27432 w 1227105"/>
              <a:gd name="connsiteY453" fmla="*/ 217265 h 515207"/>
              <a:gd name="connsiteX454" fmla="*/ 27718 w 1227105"/>
              <a:gd name="connsiteY454" fmla="*/ 213265 h 515207"/>
              <a:gd name="connsiteX455" fmla="*/ 31147 w 1227105"/>
              <a:gd name="connsiteY455" fmla="*/ 205930 h 515207"/>
              <a:gd name="connsiteX456" fmla="*/ 30861 w 1227105"/>
              <a:gd name="connsiteY456" fmla="*/ 188023 h 515207"/>
              <a:gd name="connsiteX457" fmla="*/ 32861 w 1227105"/>
              <a:gd name="connsiteY457" fmla="*/ 178213 h 515207"/>
              <a:gd name="connsiteX458" fmla="*/ 41338 w 1227105"/>
              <a:gd name="connsiteY458" fmla="*/ 175260 h 515207"/>
              <a:gd name="connsiteX459" fmla="*/ 51721 w 1227105"/>
              <a:gd name="connsiteY459" fmla="*/ 160877 h 515207"/>
              <a:gd name="connsiteX460" fmla="*/ 68580 w 1227105"/>
              <a:gd name="connsiteY460" fmla="*/ 143923 h 515207"/>
              <a:gd name="connsiteX461" fmla="*/ 86106 w 1227105"/>
              <a:gd name="connsiteY461" fmla="*/ 144209 h 515207"/>
              <a:gd name="connsiteX462" fmla="*/ 93154 w 1227105"/>
              <a:gd name="connsiteY462" fmla="*/ 139541 h 515207"/>
              <a:gd name="connsiteX463" fmla="*/ 103537 w 1227105"/>
              <a:gd name="connsiteY463" fmla="*/ 139255 h 515207"/>
              <a:gd name="connsiteX464" fmla="*/ 105442 w 1227105"/>
              <a:gd name="connsiteY464" fmla="*/ 142685 h 515207"/>
              <a:gd name="connsiteX465" fmla="*/ 106680 w 1227105"/>
              <a:gd name="connsiteY465" fmla="*/ 145923 h 515207"/>
              <a:gd name="connsiteX466" fmla="*/ 115824 w 1227105"/>
              <a:gd name="connsiteY466" fmla="*/ 150590 h 515207"/>
              <a:gd name="connsiteX467" fmla="*/ 132017 w 1227105"/>
              <a:gd name="connsiteY467" fmla="*/ 149923 h 515207"/>
              <a:gd name="connsiteX468" fmla="*/ 135922 w 1227105"/>
              <a:gd name="connsiteY468" fmla="*/ 148019 h 515207"/>
              <a:gd name="connsiteX469" fmla="*/ 139732 w 1227105"/>
              <a:gd name="connsiteY469" fmla="*/ 145447 h 515207"/>
              <a:gd name="connsiteX470" fmla="*/ 132207 w 1227105"/>
              <a:gd name="connsiteY470" fmla="*/ 137065 h 515207"/>
              <a:gd name="connsiteX471" fmla="*/ 134588 w 1227105"/>
              <a:gd name="connsiteY471" fmla="*/ 134684 h 515207"/>
              <a:gd name="connsiteX472" fmla="*/ 141351 w 1227105"/>
              <a:gd name="connsiteY472" fmla="*/ 134398 h 515207"/>
              <a:gd name="connsiteX473" fmla="*/ 148780 w 1227105"/>
              <a:gd name="connsiteY473" fmla="*/ 136398 h 515207"/>
              <a:gd name="connsiteX474" fmla="*/ 149066 w 1227105"/>
              <a:gd name="connsiteY474" fmla="*/ 138303 h 515207"/>
              <a:gd name="connsiteX475" fmla="*/ 147161 w 1227105"/>
              <a:gd name="connsiteY475" fmla="*/ 140970 h 515207"/>
              <a:gd name="connsiteX476" fmla="*/ 144875 w 1227105"/>
              <a:gd name="connsiteY476" fmla="*/ 145542 h 515207"/>
              <a:gd name="connsiteX477" fmla="*/ 146971 w 1227105"/>
              <a:gd name="connsiteY477" fmla="*/ 146399 h 515207"/>
              <a:gd name="connsiteX478" fmla="*/ 167926 w 1227105"/>
              <a:gd name="connsiteY478" fmla="*/ 143637 h 515207"/>
              <a:gd name="connsiteX479" fmla="*/ 189833 w 1227105"/>
              <a:gd name="connsiteY479" fmla="*/ 145923 h 515207"/>
              <a:gd name="connsiteX480" fmla="*/ 196787 w 1227105"/>
              <a:gd name="connsiteY480" fmla="*/ 144685 h 515207"/>
              <a:gd name="connsiteX481" fmla="*/ 213932 w 1227105"/>
              <a:gd name="connsiteY481" fmla="*/ 144780 h 515207"/>
              <a:gd name="connsiteX482" fmla="*/ 217075 w 1227105"/>
              <a:gd name="connsiteY482" fmla="*/ 141923 h 515207"/>
              <a:gd name="connsiteX483" fmla="*/ 211836 w 1227105"/>
              <a:gd name="connsiteY483" fmla="*/ 138303 h 515207"/>
              <a:gd name="connsiteX484" fmla="*/ 206693 w 1227105"/>
              <a:gd name="connsiteY484" fmla="*/ 136970 h 515207"/>
              <a:gd name="connsiteX485" fmla="*/ 203359 w 1227105"/>
              <a:gd name="connsiteY485" fmla="*/ 135255 h 515207"/>
              <a:gd name="connsiteX486" fmla="*/ 199930 w 1227105"/>
              <a:gd name="connsiteY486" fmla="*/ 132683 h 515207"/>
              <a:gd name="connsiteX487" fmla="*/ 210788 w 1227105"/>
              <a:gd name="connsiteY487" fmla="*/ 124492 h 515207"/>
              <a:gd name="connsiteX488" fmla="*/ 216979 w 1227105"/>
              <a:gd name="connsiteY488" fmla="*/ 122968 h 515207"/>
              <a:gd name="connsiteX489" fmla="*/ 246031 w 1227105"/>
              <a:gd name="connsiteY489" fmla="*/ 118015 h 515207"/>
              <a:gd name="connsiteX490" fmla="*/ 267653 w 1227105"/>
              <a:gd name="connsiteY490" fmla="*/ 115443 h 515207"/>
              <a:gd name="connsiteX491" fmla="*/ 267938 w 1227105"/>
              <a:gd name="connsiteY491" fmla="*/ 113633 h 515207"/>
              <a:gd name="connsiteX492" fmla="*/ 264795 w 1227105"/>
              <a:gd name="connsiteY492" fmla="*/ 113633 h 515207"/>
              <a:gd name="connsiteX493" fmla="*/ 236887 w 1227105"/>
              <a:gd name="connsiteY493" fmla="*/ 109442 h 515207"/>
              <a:gd name="connsiteX494" fmla="*/ 230124 w 1227105"/>
              <a:gd name="connsiteY494" fmla="*/ 106204 h 515207"/>
              <a:gd name="connsiteX495" fmla="*/ 220789 w 1227105"/>
              <a:gd name="connsiteY495" fmla="*/ 98584 h 515207"/>
              <a:gd name="connsiteX496" fmla="*/ 218789 w 1227105"/>
              <a:gd name="connsiteY496" fmla="*/ 96393 h 515207"/>
              <a:gd name="connsiteX497" fmla="*/ 216408 w 1227105"/>
              <a:gd name="connsiteY497" fmla="*/ 92679 h 515207"/>
              <a:gd name="connsiteX498" fmla="*/ 217837 w 1227105"/>
              <a:gd name="connsiteY498" fmla="*/ 84677 h 515207"/>
              <a:gd name="connsiteX499" fmla="*/ 219551 w 1227105"/>
              <a:gd name="connsiteY499" fmla="*/ 78296 h 515207"/>
              <a:gd name="connsiteX500" fmla="*/ 222980 w 1227105"/>
              <a:gd name="connsiteY500" fmla="*/ 74581 h 515207"/>
              <a:gd name="connsiteX501" fmla="*/ 234125 w 1227105"/>
              <a:gd name="connsiteY501" fmla="*/ 74009 h 515207"/>
              <a:gd name="connsiteX502" fmla="*/ 272415 w 1227105"/>
              <a:gd name="connsiteY502" fmla="*/ 80582 h 515207"/>
              <a:gd name="connsiteX503" fmla="*/ 299657 w 1227105"/>
              <a:gd name="connsiteY503" fmla="*/ 76676 h 515207"/>
              <a:gd name="connsiteX504" fmla="*/ 329470 w 1227105"/>
              <a:gd name="connsiteY504" fmla="*/ 86106 h 515207"/>
              <a:gd name="connsiteX505" fmla="*/ 358045 w 1227105"/>
              <a:gd name="connsiteY505" fmla="*/ 84201 h 515207"/>
              <a:gd name="connsiteX506" fmla="*/ 363855 w 1227105"/>
              <a:gd name="connsiteY506" fmla="*/ 79915 h 515207"/>
              <a:gd name="connsiteX507" fmla="*/ 370999 w 1227105"/>
              <a:gd name="connsiteY507" fmla="*/ 66199 h 515207"/>
              <a:gd name="connsiteX508" fmla="*/ 411289 w 1227105"/>
              <a:gd name="connsiteY508" fmla="*/ 43244 h 515207"/>
              <a:gd name="connsiteX509" fmla="*/ 425387 w 1227105"/>
              <a:gd name="connsiteY509" fmla="*/ 31242 h 515207"/>
              <a:gd name="connsiteX510" fmla="*/ 440531 w 1227105"/>
              <a:gd name="connsiteY510" fmla="*/ 24575 h 515207"/>
              <a:gd name="connsiteX511" fmla="*/ 466439 w 1227105"/>
              <a:gd name="connsiteY511" fmla="*/ 17336 h 515207"/>
              <a:gd name="connsiteX512" fmla="*/ 488061 w 1227105"/>
              <a:gd name="connsiteY512" fmla="*/ 7620 h 515207"/>
              <a:gd name="connsiteX513" fmla="*/ 494252 w 1227105"/>
              <a:gd name="connsiteY513" fmla="*/ 6477 h 515207"/>
              <a:gd name="connsiteX514" fmla="*/ 546259 w 1227105"/>
              <a:gd name="connsiteY514" fmla="*/ 11144 h 515207"/>
              <a:gd name="connsiteX515" fmla="*/ 581978 w 1227105"/>
              <a:gd name="connsiteY515" fmla="*/ 11716 h 515207"/>
              <a:gd name="connsiteX516" fmla="*/ 598456 w 1227105"/>
              <a:gd name="connsiteY516" fmla="*/ 2572 h 515207"/>
              <a:gd name="connsiteX517" fmla="*/ 607981 w 1227105"/>
              <a:gd name="connsiteY517" fmla="*/ 5620 h 515207"/>
              <a:gd name="connsiteX518" fmla="*/ 607028 w 1227105"/>
              <a:gd name="connsiteY518" fmla="*/ 8858 h 515207"/>
              <a:gd name="connsiteX519" fmla="*/ 605314 w 1227105"/>
              <a:gd name="connsiteY519" fmla="*/ 11716 h 515207"/>
              <a:gd name="connsiteX520" fmla="*/ 605790 w 1227105"/>
              <a:gd name="connsiteY520" fmla="*/ 17336 h 515207"/>
              <a:gd name="connsiteX521" fmla="*/ 611410 w 1227105"/>
              <a:gd name="connsiteY521" fmla="*/ 25622 h 515207"/>
              <a:gd name="connsiteX522" fmla="*/ 617125 w 1227105"/>
              <a:gd name="connsiteY522" fmla="*/ 31338 h 515207"/>
              <a:gd name="connsiteX523" fmla="*/ 633794 w 1227105"/>
              <a:gd name="connsiteY523" fmla="*/ 39338 h 515207"/>
              <a:gd name="connsiteX524" fmla="*/ 656939 w 1227105"/>
              <a:gd name="connsiteY524" fmla="*/ 32575 h 515207"/>
              <a:gd name="connsiteX525" fmla="*/ 660654 w 1227105"/>
              <a:gd name="connsiteY525" fmla="*/ 33338 h 515207"/>
              <a:gd name="connsiteX526" fmla="*/ 665417 w 1227105"/>
              <a:gd name="connsiteY526" fmla="*/ 35243 h 515207"/>
              <a:gd name="connsiteX527" fmla="*/ 673608 w 1227105"/>
              <a:gd name="connsiteY527" fmla="*/ 57055 h 515207"/>
              <a:gd name="connsiteX528" fmla="*/ 679895 w 1227105"/>
              <a:gd name="connsiteY528" fmla="*/ 64770 h 515207"/>
              <a:gd name="connsiteX529" fmla="*/ 688086 w 1227105"/>
              <a:gd name="connsiteY529" fmla="*/ 70009 h 515207"/>
              <a:gd name="connsiteX530" fmla="*/ 694754 w 1227105"/>
              <a:gd name="connsiteY530" fmla="*/ 71057 h 515207"/>
              <a:gd name="connsiteX531" fmla="*/ 699707 w 1227105"/>
              <a:gd name="connsiteY531" fmla="*/ 65627 h 515207"/>
              <a:gd name="connsiteX532" fmla="*/ 703612 w 1227105"/>
              <a:gd name="connsiteY532" fmla="*/ 63437 h 515207"/>
              <a:gd name="connsiteX533" fmla="*/ 711899 w 1227105"/>
              <a:gd name="connsiteY533" fmla="*/ 62484 h 515207"/>
              <a:gd name="connsiteX534" fmla="*/ 725710 w 1227105"/>
              <a:gd name="connsiteY534" fmla="*/ 70009 h 515207"/>
              <a:gd name="connsiteX535" fmla="*/ 730377 w 1227105"/>
              <a:gd name="connsiteY535" fmla="*/ 77724 h 515207"/>
              <a:gd name="connsiteX536" fmla="*/ 753809 w 1227105"/>
              <a:gd name="connsiteY536" fmla="*/ 83630 h 515207"/>
              <a:gd name="connsiteX537" fmla="*/ 775240 w 1227105"/>
              <a:gd name="connsiteY537" fmla="*/ 86678 h 515207"/>
              <a:gd name="connsiteX538" fmla="*/ 784479 w 1227105"/>
              <a:gd name="connsiteY538" fmla="*/ 93155 h 515207"/>
              <a:gd name="connsiteX539" fmla="*/ 814673 w 1227105"/>
              <a:gd name="connsiteY539" fmla="*/ 99727 h 515207"/>
              <a:gd name="connsiteX540" fmla="*/ 825913 w 1227105"/>
              <a:gd name="connsiteY540" fmla="*/ 98679 h 515207"/>
              <a:gd name="connsiteX541" fmla="*/ 844868 w 1227105"/>
              <a:gd name="connsiteY541" fmla="*/ 91821 h 515207"/>
              <a:gd name="connsiteX542" fmla="*/ 881634 w 1227105"/>
              <a:gd name="connsiteY542" fmla="*/ 84297 h 515207"/>
              <a:gd name="connsiteX543" fmla="*/ 906113 w 1227105"/>
              <a:gd name="connsiteY543" fmla="*/ 94774 h 515207"/>
              <a:gd name="connsiteX544" fmla="*/ 912781 w 1227105"/>
              <a:gd name="connsiteY544" fmla="*/ 96203 h 515207"/>
              <a:gd name="connsiteX545" fmla="*/ 918496 w 1227105"/>
              <a:gd name="connsiteY545" fmla="*/ 95250 h 515207"/>
              <a:gd name="connsiteX546" fmla="*/ 926687 w 1227105"/>
              <a:gd name="connsiteY546" fmla="*/ 98203 h 515207"/>
              <a:gd name="connsiteX547" fmla="*/ 935450 w 1227105"/>
              <a:gd name="connsiteY547" fmla="*/ 96584 h 515207"/>
              <a:gd name="connsiteX548" fmla="*/ 962501 w 1227105"/>
              <a:gd name="connsiteY548" fmla="*/ 84201 h 515207"/>
              <a:gd name="connsiteX549" fmla="*/ 970979 w 1227105"/>
              <a:gd name="connsiteY549" fmla="*/ 77248 h 515207"/>
              <a:gd name="connsiteX550" fmla="*/ 979932 w 1227105"/>
              <a:gd name="connsiteY550" fmla="*/ 75343 h 515207"/>
              <a:gd name="connsiteX551" fmla="*/ 987838 w 1227105"/>
              <a:gd name="connsiteY551" fmla="*/ 71152 h 515207"/>
              <a:gd name="connsiteX552" fmla="*/ 1009079 w 1227105"/>
              <a:gd name="connsiteY552" fmla="*/ 57341 h 515207"/>
              <a:gd name="connsiteX553" fmla="*/ 1015175 w 1227105"/>
              <a:gd name="connsiteY553" fmla="*/ 49339 h 515207"/>
              <a:gd name="connsiteX554" fmla="*/ 19336 w 1227105"/>
              <a:gd name="connsiteY554" fmla="*/ 166021 h 515207"/>
              <a:gd name="connsiteX555" fmla="*/ 4572 w 1227105"/>
              <a:gd name="connsiteY555" fmla="*/ 168593 h 515207"/>
              <a:gd name="connsiteX556" fmla="*/ 0 w 1227105"/>
              <a:gd name="connsiteY556" fmla="*/ 166021 h 515207"/>
              <a:gd name="connsiteX557" fmla="*/ 4667 w 1227105"/>
              <a:gd name="connsiteY557" fmla="*/ 160973 h 515207"/>
              <a:gd name="connsiteX558" fmla="*/ 13240 w 1227105"/>
              <a:gd name="connsiteY558" fmla="*/ 157829 h 515207"/>
              <a:gd name="connsiteX559" fmla="*/ 16002 w 1227105"/>
              <a:gd name="connsiteY559" fmla="*/ 157544 h 515207"/>
              <a:gd name="connsiteX560" fmla="*/ 19812 w 1227105"/>
              <a:gd name="connsiteY560" fmla="*/ 162496 h 515207"/>
              <a:gd name="connsiteX561" fmla="*/ 19336 w 1227105"/>
              <a:gd name="connsiteY561" fmla="*/ 166021 h 515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</a:cxnLst>
            <a:rect l="l" t="t" r="r" b="b"/>
            <a:pathLst>
              <a:path w="1227105" h="515207">
                <a:moveTo>
                  <a:pt x="150304" y="10668"/>
                </a:moveTo>
                <a:lnTo>
                  <a:pt x="148590" y="20479"/>
                </a:lnTo>
                <a:lnTo>
                  <a:pt x="152591" y="31242"/>
                </a:lnTo>
                <a:lnTo>
                  <a:pt x="162116" y="46197"/>
                </a:lnTo>
                <a:lnTo>
                  <a:pt x="171641" y="53721"/>
                </a:lnTo>
                <a:lnTo>
                  <a:pt x="210121" y="72295"/>
                </a:lnTo>
                <a:lnTo>
                  <a:pt x="217170" y="73819"/>
                </a:lnTo>
                <a:lnTo>
                  <a:pt x="215551" y="81439"/>
                </a:lnTo>
                <a:lnTo>
                  <a:pt x="213265" y="88202"/>
                </a:lnTo>
                <a:lnTo>
                  <a:pt x="210693" y="92679"/>
                </a:lnTo>
                <a:lnTo>
                  <a:pt x="199454" y="95536"/>
                </a:lnTo>
                <a:lnTo>
                  <a:pt x="168307" y="87249"/>
                </a:lnTo>
                <a:lnTo>
                  <a:pt x="160401" y="86487"/>
                </a:lnTo>
                <a:lnTo>
                  <a:pt x="154877" y="88106"/>
                </a:lnTo>
                <a:lnTo>
                  <a:pt x="144589" y="94107"/>
                </a:lnTo>
                <a:lnTo>
                  <a:pt x="133255" y="92202"/>
                </a:lnTo>
                <a:lnTo>
                  <a:pt x="117348" y="95631"/>
                </a:lnTo>
                <a:lnTo>
                  <a:pt x="112871" y="106871"/>
                </a:lnTo>
                <a:lnTo>
                  <a:pt x="101822" y="119729"/>
                </a:lnTo>
                <a:lnTo>
                  <a:pt x="83725" y="130112"/>
                </a:lnTo>
                <a:lnTo>
                  <a:pt x="70676" y="135636"/>
                </a:lnTo>
                <a:lnTo>
                  <a:pt x="51245" y="155543"/>
                </a:lnTo>
                <a:lnTo>
                  <a:pt x="42386" y="167069"/>
                </a:lnTo>
                <a:lnTo>
                  <a:pt x="38671" y="169355"/>
                </a:lnTo>
                <a:lnTo>
                  <a:pt x="34195" y="171069"/>
                </a:lnTo>
                <a:lnTo>
                  <a:pt x="35719" y="165545"/>
                </a:lnTo>
                <a:lnTo>
                  <a:pt x="37910" y="160497"/>
                </a:lnTo>
                <a:lnTo>
                  <a:pt x="37433" y="156686"/>
                </a:lnTo>
                <a:lnTo>
                  <a:pt x="37529" y="151066"/>
                </a:lnTo>
                <a:lnTo>
                  <a:pt x="44005" y="144780"/>
                </a:lnTo>
                <a:lnTo>
                  <a:pt x="49911" y="140113"/>
                </a:lnTo>
                <a:lnTo>
                  <a:pt x="67437" y="131826"/>
                </a:lnTo>
                <a:lnTo>
                  <a:pt x="72009" y="124873"/>
                </a:lnTo>
                <a:lnTo>
                  <a:pt x="58293" y="125063"/>
                </a:lnTo>
                <a:lnTo>
                  <a:pt x="44387" y="126588"/>
                </a:lnTo>
                <a:lnTo>
                  <a:pt x="35624" y="125539"/>
                </a:lnTo>
                <a:lnTo>
                  <a:pt x="28004" y="126111"/>
                </a:lnTo>
                <a:lnTo>
                  <a:pt x="25622" y="120110"/>
                </a:lnTo>
                <a:lnTo>
                  <a:pt x="23717" y="116396"/>
                </a:lnTo>
                <a:lnTo>
                  <a:pt x="25718" y="115253"/>
                </a:lnTo>
                <a:lnTo>
                  <a:pt x="28194" y="114491"/>
                </a:lnTo>
                <a:lnTo>
                  <a:pt x="32671" y="108014"/>
                </a:lnTo>
                <a:lnTo>
                  <a:pt x="36671" y="103251"/>
                </a:lnTo>
                <a:lnTo>
                  <a:pt x="42482" y="97155"/>
                </a:lnTo>
                <a:lnTo>
                  <a:pt x="43910" y="93536"/>
                </a:lnTo>
                <a:lnTo>
                  <a:pt x="43910" y="90202"/>
                </a:lnTo>
                <a:lnTo>
                  <a:pt x="42577" y="87916"/>
                </a:lnTo>
                <a:lnTo>
                  <a:pt x="42291" y="85154"/>
                </a:lnTo>
                <a:lnTo>
                  <a:pt x="42101" y="81153"/>
                </a:lnTo>
                <a:lnTo>
                  <a:pt x="42386" y="73057"/>
                </a:lnTo>
                <a:lnTo>
                  <a:pt x="55626" y="64198"/>
                </a:lnTo>
                <a:lnTo>
                  <a:pt x="59817" y="63246"/>
                </a:lnTo>
                <a:lnTo>
                  <a:pt x="61246" y="59246"/>
                </a:lnTo>
                <a:lnTo>
                  <a:pt x="60293" y="49816"/>
                </a:lnTo>
                <a:lnTo>
                  <a:pt x="58484" y="42196"/>
                </a:lnTo>
                <a:lnTo>
                  <a:pt x="56102" y="41624"/>
                </a:lnTo>
                <a:lnTo>
                  <a:pt x="52959" y="39434"/>
                </a:lnTo>
                <a:lnTo>
                  <a:pt x="50863" y="36862"/>
                </a:lnTo>
                <a:lnTo>
                  <a:pt x="47530" y="34004"/>
                </a:lnTo>
                <a:lnTo>
                  <a:pt x="41815" y="32290"/>
                </a:lnTo>
                <a:lnTo>
                  <a:pt x="41624" y="29909"/>
                </a:lnTo>
                <a:lnTo>
                  <a:pt x="42196" y="27527"/>
                </a:lnTo>
                <a:lnTo>
                  <a:pt x="44291" y="25051"/>
                </a:lnTo>
                <a:lnTo>
                  <a:pt x="54007" y="22860"/>
                </a:lnTo>
                <a:lnTo>
                  <a:pt x="55150" y="21146"/>
                </a:lnTo>
                <a:lnTo>
                  <a:pt x="56483" y="16859"/>
                </a:lnTo>
                <a:lnTo>
                  <a:pt x="58388" y="12478"/>
                </a:lnTo>
                <a:lnTo>
                  <a:pt x="60674" y="11049"/>
                </a:lnTo>
                <a:lnTo>
                  <a:pt x="64770" y="11144"/>
                </a:lnTo>
                <a:lnTo>
                  <a:pt x="72485" y="10096"/>
                </a:lnTo>
                <a:lnTo>
                  <a:pt x="77914" y="8668"/>
                </a:lnTo>
                <a:lnTo>
                  <a:pt x="83344" y="5715"/>
                </a:lnTo>
                <a:lnTo>
                  <a:pt x="86106" y="2953"/>
                </a:lnTo>
                <a:lnTo>
                  <a:pt x="97727" y="1334"/>
                </a:lnTo>
                <a:lnTo>
                  <a:pt x="100965" y="0"/>
                </a:lnTo>
                <a:lnTo>
                  <a:pt x="104204" y="1143"/>
                </a:lnTo>
                <a:lnTo>
                  <a:pt x="108585" y="5810"/>
                </a:lnTo>
                <a:lnTo>
                  <a:pt x="115729" y="12573"/>
                </a:lnTo>
                <a:lnTo>
                  <a:pt x="119634" y="14764"/>
                </a:lnTo>
                <a:lnTo>
                  <a:pt x="122492" y="13716"/>
                </a:lnTo>
                <a:lnTo>
                  <a:pt x="127730" y="11335"/>
                </a:lnTo>
                <a:lnTo>
                  <a:pt x="132683" y="11335"/>
                </a:lnTo>
                <a:lnTo>
                  <a:pt x="136684" y="11716"/>
                </a:lnTo>
                <a:lnTo>
                  <a:pt x="138684" y="9620"/>
                </a:lnTo>
                <a:lnTo>
                  <a:pt x="141637" y="9144"/>
                </a:lnTo>
                <a:lnTo>
                  <a:pt x="150304" y="10668"/>
                </a:lnTo>
                <a:close/>
                <a:moveTo>
                  <a:pt x="1015175" y="49339"/>
                </a:moveTo>
                <a:lnTo>
                  <a:pt x="1019461" y="51054"/>
                </a:lnTo>
                <a:lnTo>
                  <a:pt x="1027462" y="53245"/>
                </a:lnTo>
                <a:lnTo>
                  <a:pt x="1032510" y="55912"/>
                </a:lnTo>
                <a:lnTo>
                  <a:pt x="1035272" y="56579"/>
                </a:lnTo>
                <a:lnTo>
                  <a:pt x="1041845" y="51245"/>
                </a:lnTo>
                <a:lnTo>
                  <a:pt x="1051560" y="51340"/>
                </a:lnTo>
                <a:lnTo>
                  <a:pt x="1060133" y="52007"/>
                </a:lnTo>
                <a:lnTo>
                  <a:pt x="1064514" y="52959"/>
                </a:lnTo>
                <a:lnTo>
                  <a:pt x="1069943" y="54769"/>
                </a:lnTo>
                <a:lnTo>
                  <a:pt x="1076516" y="55912"/>
                </a:lnTo>
                <a:lnTo>
                  <a:pt x="1079183" y="53340"/>
                </a:lnTo>
                <a:lnTo>
                  <a:pt x="1082993" y="45720"/>
                </a:lnTo>
                <a:lnTo>
                  <a:pt x="1084421" y="44768"/>
                </a:lnTo>
                <a:lnTo>
                  <a:pt x="1085469" y="44101"/>
                </a:lnTo>
                <a:lnTo>
                  <a:pt x="1090327" y="43529"/>
                </a:lnTo>
                <a:lnTo>
                  <a:pt x="1094899" y="44101"/>
                </a:lnTo>
                <a:lnTo>
                  <a:pt x="1097089" y="45434"/>
                </a:lnTo>
                <a:lnTo>
                  <a:pt x="1099280" y="51435"/>
                </a:lnTo>
                <a:lnTo>
                  <a:pt x="1104710" y="53626"/>
                </a:lnTo>
                <a:lnTo>
                  <a:pt x="1114330" y="63341"/>
                </a:lnTo>
                <a:lnTo>
                  <a:pt x="1120235" y="67246"/>
                </a:lnTo>
                <a:lnTo>
                  <a:pt x="1121664" y="68866"/>
                </a:lnTo>
                <a:lnTo>
                  <a:pt x="1119759" y="70866"/>
                </a:lnTo>
                <a:lnTo>
                  <a:pt x="1120521" y="73247"/>
                </a:lnTo>
                <a:lnTo>
                  <a:pt x="1123855" y="76486"/>
                </a:lnTo>
                <a:lnTo>
                  <a:pt x="1128618" y="77629"/>
                </a:lnTo>
                <a:lnTo>
                  <a:pt x="1133666" y="77248"/>
                </a:lnTo>
                <a:lnTo>
                  <a:pt x="1136523" y="78391"/>
                </a:lnTo>
                <a:lnTo>
                  <a:pt x="1138428" y="80106"/>
                </a:lnTo>
                <a:lnTo>
                  <a:pt x="1139000" y="82677"/>
                </a:lnTo>
                <a:lnTo>
                  <a:pt x="1138904" y="84297"/>
                </a:lnTo>
                <a:lnTo>
                  <a:pt x="1139857" y="87821"/>
                </a:lnTo>
                <a:lnTo>
                  <a:pt x="1143857" y="92964"/>
                </a:lnTo>
                <a:lnTo>
                  <a:pt x="1148620" y="96012"/>
                </a:lnTo>
                <a:lnTo>
                  <a:pt x="1151192" y="99346"/>
                </a:lnTo>
                <a:lnTo>
                  <a:pt x="1155287" y="110776"/>
                </a:lnTo>
                <a:lnTo>
                  <a:pt x="1157002" y="117063"/>
                </a:lnTo>
                <a:lnTo>
                  <a:pt x="1156335" y="123063"/>
                </a:lnTo>
                <a:lnTo>
                  <a:pt x="1153478" y="129254"/>
                </a:lnTo>
                <a:lnTo>
                  <a:pt x="1147191" y="136970"/>
                </a:lnTo>
                <a:lnTo>
                  <a:pt x="1148715" y="140208"/>
                </a:lnTo>
                <a:lnTo>
                  <a:pt x="1150144" y="144494"/>
                </a:lnTo>
                <a:lnTo>
                  <a:pt x="1149668" y="147542"/>
                </a:lnTo>
                <a:lnTo>
                  <a:pt x="1154144" y="157353"/>
                </a:lnTo>
                <a:lnTo>
                  <a:pt x="1156145" y="163449"/>
                </a:lnTo>
                <a:lnTo>
                  <a:pt x="1154526" y="164878"/>
                </a:lnTo>
                <a:lnTo>
                  <a:pt x="1153382" y="166878"/>
                </a:lnTo>
                <a:lnTo>
                  <a:pt x="1161479" y="171545"/>
                </a:lnTo>
                <a:lnTo>
                  <a:pt x="1171099" y="175450"/>
                </a:lnTo>
                <a:lnTo>
                  <a:pt x="1175099" y="176213"/>
                </a:lnTo>
                <a:lnTo>
                  <a:pt x="1186148" y="174403"/>
                </a:lnTo>
                <a:lnTo>
                  <a:pt x="1193292" y="174022"/>
                </a:lnTo>
                <a:lnTo>
                  <a:pt x="1200436" y="177737"/>
                </a:lnTo>
                <a:lnTo>
                  <a:pt x="1210723" y="186785"/>
                </a:lnTo>
                <a:lnTo>
                  <a:pt x="1221772" y="198501"/>
                </a:lnTo>
                <a:lnTo>
                  <a:pt x="1224058" y="202025"/>
                </a:lnTo>
                <a:lnTo>
                  <a:pt x="1225010" y="203645"/>
                </a:lnTo>
                <a:lnTo>
                  <a:pt x="1227106" y="206502"/>
                </a:lnTo>
                <a:lnTo>
                  <a:pt x="1224915" y="206407"/>
                </a:lnTo>
                <a:lnTo>
                  <a:pt x="1221201" y="203835"/>
                </a:lnTo>
                <a:lnTo>
                  <a:pt x="1212437" y="196691"/>
                </a:lnTo>
                <a:lnTo>
                  <a:pt x="1207865" y="199740"/>
                </a:lnTo>
                <a:lnTo>
                  <a:pt x="1203960" y="205169"/>
                </a:lnTo>
                <a:lnTo>
                  <a:pt x="1199769" y="225362"/>
                </a:lnTo>
                <a:lnTo>
                  <a:pt x="1196245" y="227552"/>
                </a:lnTo>
                <a:lnTo>
                  <a:pt x="1190149" y="227457"/>
                </a:lnTo>
                <a:lnTo>
                  <a:pt x="1182719" y="226790"/>
                </a:lnTo>
                <a:lnTo>
                  <a:pt x="1177576" y="227838"/>
                </a:lnTo>
                <a:lnTo>
                  <a:pt x="1176243" y="229076"/>
                </a:lnTo>
                <a:lnTo>
                  <a:pt x="1176909" y="231267"/>
                </a:lnTo>
                <a:lnTo>
                  <a:pt x="1178433" y="234601"/>
                </a:lnTo>
                <a:lnTo>
                  <a:pt x="1179576" y="238792"/>
                </a:lnTo>
                <a:lnTo>
                  <a:pt x="1179862" y="242221"/>
                </a:lnTo>
                <a:lnTo>
                  <a:pt x="1182529" y="245364"/>
                </a:lnTo>
                <a:lnTo>
                  <a:pt x="1186148" y="248317"/>
                </a:lnTo>
                <a:lnTo>
                  <a:pt x="1186339" y="251270"/>
                </a:lnTo>
                <a:lnTo>
                  <a:pt x="1185768" y="255556"/>
                </a:lnTo>
                <a:lnTo>
                  <a:pt x="1184910" y="258794"/>
                </a:lnTo>
                <a:lnTo>
                  <a:pt x="1184053" y="260699"/>
                </a:lnTo>
                <a:lnTo>
                  <a:pt x="1185768" y="265557"/>
                </a:lnTo>
                <a:lnTo>
                  <a:pt x="1189673" y="271463"/>
                </a:lnTo>
                <a:lnTo>
                  <a:pt x="1192149" y="273654"/>
                </a:lnTo>
                <a:lnTo>
                  <a:pt x="1191292" y="284798"/>
                </a:lnTo>
                <a:lnTo>
                  <a:pt x="1192721" y="289656"/>
                </a:lnTo>
                <a:lnTo>
                  <a:pt x="1193864" y="296418"/>
                </a:lnTo>
                <a:lnTo>
                  <a:pt x="1193387" y="307657"/>
                </a:lnTo>
                <a:lnTo>
                  <a:pt x="1193959" y="310420"/>
                </a:lnTo>
                <a:lnTo>
                  <a:pt x="1195293" y="311372"/>
                </a:lnTo>
                <a:lnTo>
                  <a:pt x="1198817" y="311848"/>
                </a:lnTo>
                <a:lnTo>
                  <a:pt x="1202436" y="312897"/>
                </a:lnTo>
                <a:lnTo>
                  <a:pt x="1203579" y="314706"/>
                </a:lnTo>
                <a:lnTo>
                  <a:pt x="1203579" y="316039"/>
                </a:lnTo>
                <a:lnTo>
                  <a:pt x="1199198" y="321183"/>
                </a:lnTo>
                <a:lnTo>
                  <a:pt x="1198626" y="324803"/>
                </a:lnTo>
                <a:lnTo>
                  <a:pt x="1197102" y="329946"/>
                </a:lnTo>
                <a:lnTo>
                  <a:pt x="1195864" y="332994"/>
                </a:lnTo>
                <a:lnTo>
                  <a:pt x="1191959" y="338709"/>
                </a:lnTo>
                <a:lnTo>
                  <a:pt x="1189482" y="344519"/>
                </a:lnTo>
                <a:lnTo>
                  <a:pt x="1188339" y="349282"/>
                </a:lnTo>
                <a:lnTo>
                  <a:pt x="1189101" y="351568"/>
                </a:lnTo>
                <a:lnTo>
                  <a:pt x="1196340" y="352235"/>
                </a:lnTo>
                <a:lnTo>
                  <a:pt x="1200245" y="355664"/>
                </a:lnTo>
                <a:lnTo>
                  <a:pt x="1210723" y="362521"/>
                </a:lnTo>
                <a:lnTo>
                  <a:pt x="1212628" y="365284"/>
                </a:lnTo>
                <a:lnTo>
                  <a:pt x="1209770" y="369475"/>
                </a:lnTo>
                <a:lnTo>
                  <a:pt x="1209770" y="371285"/>
                </a:lnTo>
                <a:lnTo>
                  <a:pt x="1211104" y="373475"/>
                </a:lnTo>
                <a:lnTo>
                  <a:pt x="1211771" y="377380"/>
                </a:lnTo>
                <a:lnTo>
                  <a:pt x="1211485" y="381762"/>
                </a:lnTo>
                <a:lnTo>
                  <a:pt x="1211580" y="387477"/>
                </a:lnTo>
                <a:lnTo>
                  <a:pt x="1213485" y="388430"/>
                </a:lnTo>
                <a:lnTo>
                  <a:pt x="1220629" y="393764"/>
                </a:lnTo>
                <a:lnTo>
                  <a:pt x="1225677" y="399098"/>
                </a:lnTo>
                <a:lnTo>
                  <a:pt x="1225868" y="400812"/>
                </a:lnTo>
                <a:lnTo>
                  <a:pt x="1223391" y="405003"/>
                </a:lnTo>
                <a:lnTo>
                  <a:pt x="1223963" y="409861"/>
                </a:lnTo>
                <a:lnTo>
                  <a:pt x="1223772" y="411004"/>
                </a:lnTo>
                <a:lnTo>
                  <a:pt x="1221581" y="409194"/>
                </a:lnTo>
                <a:lnTo>
                  <a:pt x="1217676" y="408527"/>
                </a:lnTo>
                <a:lnTo>
                  <a:pt x="1213580" y="408337"/>
                </a:lnTo>
                <a:lnTo>
                  <a:pt x="1211104" y="409766"/>
                </a:lnTo>
                <a:lnTo>
                  <a:pt x="1206532" y="413575"/>
                </a:lnTo>
                <a:lnTo>
                  <a:pt x="1200531" y="417672"/>
                </a:lnTo>
                <a:lnTo>
                  <a:pt x="1195673" y="421577"/>
                </a:lnTo>
                <a:lnTo>
                  <a:pt x="1192816" y="424149"/>
                </a:lnTo>
                <a:lnTo>
                  <a:pt x="1190530" y="423767"/>
                </a:lnTo>
                <a:lnTo>
                  <a:pt x="1188720" y="421481"/>
                </a:lnTo>
                <a:lnTo>
                  <a:pt x="1187672" y="418243"/>
                </a:lnTo>
                <a:lnTo>
                  <a:pt x="1188149" y="406146"/>
                </a:lnTo>
                <a:lnTo>
                  <a:pt x="1187101" y="402336"/>
                </a:lnTo>
                <a:lnTo>
                  <a:pt x="1184815" y="399669"/>
                </a:lnTo>
                <a:lnTo>
                  <a:pt x="1182148" y="398240"/>
                </a:lnTo>
                <a:lnTo>
                  <a:pt x="1178909" y="397383"/>
                </a:lnTo>
                <a:lnTo>
                  <a:pt x="1175671" y="397288"/>
                </a:lnTo>
                <a:lnTo>
                  <a:pt x="1170908" y="400812"/>
                </a:lnTo>
                <a:lnTo>
                  <a:pt x="1164336" y="404527"/>
                </a:lnTo>
                <a:lnTo>
                  <a:pt x="1154049" y="404146"/>
                </a:lnTo>
                <a:lnTo>
                  <a:pt x="1147096" y="403479"/>
                </a:lnTo>
                <a:lnTo>
                  <a:pt x="1143762" y="402813"/>
                </a:lnTo>
                <a:lnTo>
                  <a:pt x="1130332" y="397193"/>
                </a:lnTo>
                <a:lnTo>
                  <a:pt x="1127570" y="397002"/>
                </a:lnTo>
                <a:lnTo>
                  <a:pt x="1122521" y="394716"/>
                </a:lnTo>
                <a:lnTo>
                  <a:pt x="1116616" y="392906"/>
                </a:lnTo>
                <a:lnTo>
                  <a:pt x="1106614" y="396335"/>
                </a:lnTo>
                <a:lnTo>
                  <a:pt x="1102328" y="395574"/>
                </a:lnTo>
                <a:lnTo>
                  <a:pt x="1096232" y="392525"/>
                </a:lnTo>
                <a:lnTo>
                  <a:pt x="1094137" y="393382"/>
                </a:lnTo>
                <a:lnTo>
                  <a:pt x="1087374" y="402431"/>
                </a:lnTo>
                <a:lnTo>
                  <a:pt x="1075849" y="412052"/>
                </a:lnTo>
                <a:lnTo>
                  <a:pt x="1069658" y="413671"/>
                </a:lnTo>
                <a:lnTo>
                  <a:pt x="1066705" y="403956"/>
                </a:lnTo>
                <a:lnTo>
                  <a:pt x="1063847" y="400241"/>
                </a:lnTo>
                <a:lnTo>
                  <a:pt x="1062514" y="399765"/>
                </a:lnTo>
                <a:lnTo>
                  <a:pt x="1059561" y="398526"/>
                </a:lnTo>
                <a:lnTo>
                  <a:pt x="1057370" y="399288"/>
                </a:lnTo>
                <a:lnTo>
                  <a:pt x="1050417" y="405860"/>
                </a:lnTo>
                <a:lnTo>
                  <a:pt x="1039368" y="409861"/>
                </a:lnTo>
                <a:lnTo>
                  <a:pt x="1030129" y="412338"/>
                </a:lnTo>
                <a:lnTo>
                  <a:pt x="1015555" y="415290"/>
                </a:lnTo>
                <a:lnTo>
                  <a:pt x="1004316" y="416719"/>
                </a:lnTo>
                <a:lnTo>
                  <a:pt x="999458" y="416814"/>
                </a:lnTo>
                <a:lnTo>
                  <a:pt x="989076" y="415480"/>
                </a:lnTo>
                <a:lnTo>
                  <a:pt x="979932" y="413671"/>
                </a:lnTo>
                <a:lnTo>
                  <a:pt x="970693" y="413766"/>
                </a:lnTo>
                <a:lnTo>
                  <a:pt x="963644" y="414528"/>
                </a:lnTo>
                <a:lnTo>
                  <a:pt x="947261" y="421672"/>
                </a:lnTo>
                <a:lnTo>
                  <a:pt x="919448" y="436340"/>
                </a:lnTo>
                <a:lnTo>
                  <a:pt x="898303" y="443294"/>
                </a:lnTo>
                <a:lnTo>
                  <a:pt x="886492" y="446151"/>
                </a:lnTo>
                <a:lnTo>
                  <a:pt x="877253" y="447770"/>
                </a:lnTo>
                <a:lnTo>
                  <a:pt x="861346" y="447866"/>
                </a:lnTo>
                <a:lnTo>
                  <a:pt x="848392" y="446723"/>
                </a:lnTo>
                <a:lnTo>
                  <a:pt x="839438" y="446913"/>
                </a:lnTo>
                <a:lnTo>
                  <a:pt x="834390" y="445104"/>
                </a:lnTo>
                <a:lnTo>
                  <a:pt x="827342" y="439198"/>
                </a:lnTo>
                <a:lnTo>
                  <a:pt x="818674" y="433388"/>
                </a:lnTo>
                <a:lnTo>
                  <a:pt x="814864" y="432054"/>
                </a:lnTo>
                <a:lnTo>
                  <a:pt x="809911" y="430911"/>
                </a:lnTo>
                <a:lnTo>
                  <a:pt x="802577" y="430244"/>
                </a:lnTo>
                <a:lnTo>
                  <a:pt x="784288" y="438817"/>
                </a:lnTo>
                <a:lnTo>
                  <a:pt x="778574" y="441103"/>
                </a:lnTo>
                <a:lnTo>
                  <a:pt x="772382" y="442817"/>
                </a:lnTo>
                <a:lnTo>
                  <a:pt x="759714" y="448056"/>
                </a:lnTo>
                <a:lnTo>
                  <a:pt x="754189" y="450818"/>
                </a:lnTo>
                <a:lnTo>
                  <a:pt x="747141" y="450628"/>
                </a:lnTo>
                <a:lnTo>
                  <a:pt x="738188" y="449866"/>
                </a:lnTo>
                <a:lnTo>
                  <a:pt x="730377" y="450152"/>
                </a:lnTo>
                <a:lnTo>
                  <a:pt x="725234" y="446151"/>
                </a:lnTo>
                <a:lnTo>
                  <a:pt x="722471" y="441674"/>
                </a:lnTo>
                <a:lnTo>
                  <a:pt x="711899" y="438912"/>
                </a:lnTo>
                <a:lnTo>
                  <a:pt x="704279" y="438150"/>
                </a:lnTo>
                <a:lnTo>
                  <a:pt x="702374" y="440150"/>
                </a:lnTo>
                <a:lnTo>
                  <a:pt x="700373" y="446247"/>
                </a:lnTo>
                <a:lnTo>
                  <a:pt x="697135" y="461772"/>
                </a:lnTo>
                <a:lnTo>
                  <a:pt x="696563" y="465677"/>
                </a:lnTo>
                <a:lnTo>
                  <a:pt x="703231" y="481013"/>
                </a:lnTo>
                <a:lnTo>
                  <a:pt x="702945" y="483394"/>
                </a:lnTo>
                <a:lnTo>
                  <a:pt x="698183" y="484156"/>
                </a:lnTo>
                <a:lnTo>
                  <a:pt x="692658" y="484441"/>
                </a:lnTo>
                <a:lnTo>
                  <a:pt x="689134" y="485775"/>
                </a:lnTo>
                <a:lnTo>
                  <a:pt x="686181" y="488347"/>
                </a:lnTo>
                <a:lnTo>
                  <a:pt x="684371" y="501587"/>
                </a:lnTo>
                <a:lnTo>
                  <a:pt x="678085" y="504063"/>
                </a:lnTo>
                <a:lnTo>
                  <a:pt x="675037" y="506825"/>
                </a:lnTo>
                <a:lnTo>
                  <a:pt x="671894" y="515017"/>
                </a:lnTo>
                <a:lnTo>
                  <a:pt x="670274" y="515208"/>
                </a:lnTo>
                <a:lnTo>
                  <a:pt x="659987" y="508921"/>
                </a:lnTo>
                <a:lnTo>
                  <a:pt x="655225" y="508445"/>
                </a:lnTo>
                <a:lnTo>
                  <a:pt x="659321" y="501968"/>
                </a:lnTo>
                <a:lnTo>
                  <a:pt x="654844" y="489299"/>
                </a:lnTo>
                <a:lnTo>
                  <a:pt x="649986" y="477393"/>
                </a:lnTo>
                <a:lnTo>
                  <a:pt x="654558" y="469678"/>
                </a:lnTo>
                <a:lnTo>
                  <a:pt x="664083" y="460439"/>
                </a:lnTo>
                <a:lnTo>
                  <a:pt x="674180" y="449580"/>
                </a:lnTo>
                <a:lnTo>
                  <a:pt x="674180" y="442913"/>
                </a:lnTo>
                <a:lnTo>
                  <a:pt x="673608" y="437769"/>
                </a:lnTo>
                <a:lnTo>
                  <a:pt x="670751" y="434245"/>
                </a:lnTo>
                <a:lnTo>
                  <a:pt x="665226" y="429578"/>
                </a:lnTo>
                <a:lnTo>
                  <a:pt x="655987" y="434530"/>
                </a:lnTo>
                <a:lnTo>
                  <a:pt x="649414" y="440150"/>
                </a:lnTo>
                <a:lnTo>
                  <a:pt x="645033" y="441293"/>
                </a:lnTo>
                <a:lnTo>
                  <a:pt x="640366" y="444437"/>
                </a:lnTo>
                <a:lnTo>
                  <a:pt x="638080" y="450152"/>
                </a:lnTo>
                <a:lnTo>
                  <a:pt x="632460" y="454533"/>
                </a:lnTo>
                <a:lnTo>
                  <a:pt x="623221" y="456248"/>
                </a:lnTo>
                <a:lnTo>
                  <a:pt x="609314" y="451581"/>
                </a:lnTo>
                <a:lnTo>
                  <a:pt x="594360" y="444341"/>
                </a:lnTo>
                <a:lnTo>
                  <a:pt x="585883" y="438436"/>
                </a:lnTo>
                <a:lnTo>
                  <a:pt x="579025" y="437007"/>
                </a:lnTo>
                <a:lnTo>
                  <a:pt x="572453" y="439579"/>
                </a:lnTo>
                <a:lnTo>
                  <a:pt x="553117" y="453962"/>
                </a:lnTo>
                <a:lnTo>
                  <a:pt x="535400" y="474916"/>
                </a:lnTo>
                <a:lnTo>
                  <a:pt x="531019" y="478536"/>
                </a:lnTo>
                <a:lnTo>
                  <a:pt x="514350" y="487489"/>
                </a:lnTo>
                <a:lnTo>
                  <a:pt x="503301" y="490442"/>
                </a:lnTo>
                <a:lnTo>
                  <a:pt x="498158" y="489775"/>
                </a:lnTo>
                <a:lnTo>
                  <a:pt x="476250" y="493776"/>
                </a:lnTo>
                <a:lnTo>
                  <a:pt x="465296" y="494348"/>
                </a:lnTo>
                <a:lnTo>
                  <a:pt x="456724" y="499015"/>
                </a:lnTo>
                <a:lnTo>
                  <a:pt x="439960" y="493872"/>
                </a:lnTo>
                <a:lnTo>
                  <a:pt x="429959" y="487394"/>
                </a:lnTo>
                <a:lnTo>
                  <a:pt x="423958" y="480727"/>
                </a:lnTo>
                <a:lnTo>
                  <a:pt x="414147" y="466344"/>
                </a:lnTo>
                <a:lnTo>
                  <a:pt x="407194" y="459486"/>
                </a:lnTo>
                <a:lnTo>
                  <a:pt x="391478" y="453295"/>
                </a:lnTo>
                <a:lnTo>
                  <a:pt x="364236" y="438245"/>
                </a:lnTo>
                <a:lnTo>
                  <a:pt x="357092" y="436626"/>
                </a:lnTo>
                <a:lnTo>
                  <a:pt x="338519" y="434530"/>
                </a:lnTo>
                <a:lnTo>
                  <a:pt x="318897" y="433102"/>
                </a:lnTo>
                <a:lnTo>
                  <a:pt x="314896" y="438626"/>
                </a:lnTo>
                <a:lnTo>
                  <a:pt x="313372" y="460248"/>
                </a:lnTo>
                <a:lnTo>
                  <a:pt x="310039" y="466154"/>
                </a:lnTo>
                <a:lnTo>
                  <a:pt x="308610" y="477298"/>
                </a:lnTo>
                <a:lnTo>
                  <a:pt x="306134" y="480536"/>
                </a:lnTo>
                <a:lnTo>
                  <a:pt x="302419" y="482632"/>
                </a:lnTo>
                <a:lnTo>
                  <a:pt x="296513" y="479107"/>
                </a:lnTo>
                <a:lnTo>
                  <a:pt x="292418" y="477584"/>
                </a:lnTo>
                <a:lnTo>
                  <a:pt x="282893" y="482155"/>
                </a:lnTo>
                <a:lnTo>
                  <a:pt x="264033" y="488538"/>
                </a:lnTo>
                <a:lnTo>
                  <a:pt x="257651" y="489490"/>
                </a:lnTo>
                <a:lnTo>
                  <a:pt x="235839" y="481394"/>
                </a:lnTo>
                <a:lnTo>
                  <a:pt x="227838" y="476155"/>
                </a:lnTo>
                <a:lnTo>
                  <a:pt x="222695" y="470440"/>
                </a:lnTo>
                <a:lnTo>
                  <a:pt x="220980" y="460629"/>
                </a:lnTo>
                <a:lnTo>
                  <a:pt x="217742" y="455105"/>
                </a:lnTo>
                <a:lnTo>
                  <a:pt x="217265" y="451295"/>
                </a:lnTo>
                <a:lnTo>
                  <a:pt x="215932" y="446818"/>
                </a:lnTo>
                <a:lnTo>
                  <a:pt x="211550" y="445104"/>
                </a:lnTo>
                <a:lnTo>
                  <a:pt x="206788" y="448437"/>
                </a:lnTo>
                <a:lnTo>
                  <a:pt x="201739" y="448342"/>
                </a:lnTo>
                <a:lnTo>
                  <a:pt x="195358" y="446247"/>
                </a:lnTo>
                <a:lnTo>
                  <a:pt x="180404" y="438055"/>
                </a:lnTo>
                <a:lnTo>
                  <a:pt x="168878" y="437388"/>
                </a:lnTo>
                <a:lnTo>
                  <a:pt x="161925" y="447390"/>
                </a:lnTo>
                <a:lnTo>
                  <a:pt x="156591" y="450628"/>
                </a:lnTo>
                <a:lnTo>
                  <a:pt x="150686" y="451581"/>
                </a:lnTo>
                <a:lnTo>
                  <a:pt x="150304" y="448723"/>
                </a:lnTo>
                <a:lnTo>
                  <a:pt x="154781" y="442246"/>
                </a:lnTo>
                <a:lnTo>
                  <a:pt x="136874" y="443389"/>
                </a:lnTo>
                <a:lnTo>
                  <a:pt x="127349" y="448342"/>
                </a:lnTo>
                <a:lnTo>
                  <a:pt x="119920" y="447580"/>
                </a:lnTo>
                <a:lnTo>
                  <a:pt x="114395" y="445389"/>
                </a:lnTo>
                <a:lnTo>
                  <a:pt x="115253" y="442627"/>
                </a:lnTo>
                <a:lnTo>
                  <a:pt x="120872" y="441674"/>
                </a:lnTo>
                <a:lnTo>
                  <a:pt x="125730" y="439388"/>
                </a:lnTo>
                <a:lnTo>
                  <a:pt x="145161" y="437674"/>
                </a:lnTo>
                <a:lnTo>
                  <a:pt x="149733" y="435864"/>
                </a:lnTo>
                <a:lnTo>
                  <a:pt x="154686" y="428720"/>
                </a:lnTo>
                <a:lnTo>
                  <a:pt x="163830" y="422720"/>
                </a:lnTo>
                <a:lnTo>
                  <a:pt x="164973" y="420053"/>
                </a:lnTo>
                <a:lnTo>
                  <a:pt x="158020" y="420053"/>
                </a:lnTo>
                <a:lnTo>
                  <a:pt x="128111" y="421767"/>
                </a:lnTo>
                <a:lnTo>
                  <a:pt x="107728" y="420814"/>
                </a:lnTo>
                <a:lnTo>
                  <a:pt x="105251" y="423863"/>
                </a:lnTo>
                <a:lnTo>
                  <a:pt x="102203" y="424244"/>
                </a:lnTo>
                <a:lnTo>
                  <a:pt x="101346" y="416052"/>
                </a:lnTo>
                <a:lnTo>
                  <a:pt x="104585" y="412242"/>
                </a:lnTo>
                <a:lnTo>
                  <a:pt x="108871" y="412623"/>
                </a:lnTo>
                <a:lnTo>
                  <a:pt x="119634" y="409290"/>
                </a:lnTo>
                <a:lnTo>
                  <a:pt x="118682" y="402431"/>
                </a:lnTo>
                <a:lnTo>
                  <a:pt x="110966" y="397764"/>
                </a:lnTo>
                <a:lnTo>
                  <a:pt x="109442" y="395097"/>
                </a:lnTo>
                <a:lnTo>
                  <a:pt x="103918" y="394431"/>
                </a:lnTo>
                <a:lnTo>
                  <a:pt x="99346" y="391192"/>
                </a:lnTo>
                <a:lnTo>
                  <a:pt x="98393" y="383000"/>
                </a:lnTo>
                <a:lnTo>
                  <a:pt x="94774" y="373952"/>
                </a:lnTo>
                <a:lnTo>
                  <a:pt x="89630" y="369570"/>
                </a:lnTo>
                <a:lnTo>
                  <a:pt x="90297" y="367094"/>
                </a:lnTo>
                <a:lnTo>
                  <a:pt x="99727" y="364046"/>
                </a:lnTo>
                <a:lnTo>
                  <a:pt x="101632" y="351377"/>
                </a:lnTo>
                <a:lnTo>
                  <a:pt x="100203" y="343567"/>
                </a:lnTo>
                <a:lnTo>
                  <a:pt x="95536" y="342900"/>
                </a:lnTo>
                <a:lnTo>
                  <a:pt x="81725" y="336804"/>
                </a:lnTo>
                <a:lnTo>
                  <a:pt x="77534" y="337375"/>
                </a:lnTo>
                <a:lnTo>
                  <a:pt x="72962" y="330613"/>
                </a:lnTo>
                <a:lnTo>
                  <a:pt x="64961" y="325755"/>
                </a:lnTo>
                <a:lnTo>
                  <a:pt x="61055" y="327565"/>
                </a:lnTo>
                <a:lnTo>
                  <a:pt x="58579" y="329755"/>
                </a:lnTo>
                <a:lnTo>
                  <a:pt x="54864" y="328708"/>
                </a:lnTo>
                <a:lnTo>
                  <a:pt x="48673" y="324421"/>
                </a:lnTo>
                <a:lnTo>
                  <a:pt x="42577" y="322136"/>
                </a:lnTo>
                <a:lnTo>
                  <a:pt x="39910" y="319374"/>
                </a:lnTo>
                <a:lnTo>
                  <a:pt x="43244" y="311754"/>
                </a:lnTo>
                <a:lnTo>
                  <a:pt x="47911" y="311944"/>
                </a:lnTo>
                <a:lnTo>
                  <a:pt x="48768" y="306038"/>
                </a:lnTo>
                <a:lnTo>
                  <a:pt x="45053" y="296133"/>
                </a:lnTo>
                <a:lnTo>
                  <a:pt x="45434" y="290989"/>
                </a:lnTo>
                <a:lnTo>
                  <a:pt x="49530" y="289656"/>
                </a:lnTo>
                <a:lnTo>
                  <a:pt x="54102" y="290608"/>
                </a:lnTo>
                <a:lnTo>
                  <a:pt x="58864" y="296513"/>
                </a:lnTo>
                <a:lnTo>
                  <a:pt x="60388" y="302229"/>
                </a:lnTo>
                <a:lnTo>
                  <a:pt x="59341" y="307848"/>
                </a:lnTo>
                <a:lnTo>
                  <a:pt x="62294" y="313182"/>
                </a:lnTo>
                <a:lnTo>
                  <a:pt x="64484" y="314611"/>
                </a:lnTo>
                <a:lnTo>
                  <a:pt x="65818" y="308896"/>
                </a:lnTo>
                <a:lnTo>
                  <a:pt x="67818" y="307848"/>
                </a:lnTo>
                <a:lnTo>
                  <a:pt x="70580" y="310325"/>
                </a:lnTo>
                <a:lnTo>
                  <a:pt x="76486" y="311563"/>
                </a:lnTo>
                <a:lnTo>
                  <a:pt x="91630" y="308039"/>
                </a:lnTo>
                <a:lnTo>
                  <a:pt x="94583" y="305086"/>
                </a:lnTo>
                <a:lnTo>
                  <a:pt x="83439" y="305467"/>
                </a:lnTo>
                <a:lnTo>
                  <a:pt x="79343" y="302705"/>
                </a:lnTo>
                <a:lnTo>
                  <a:pt x="74962" y="296513"/>
                </a:lnTo>
                <a:lnTo>
                  <a:pt x="72200" y="290799"/>
                </a:lnTo>
                <a:lnTo>
                  <a:pt x="71723" y="288036"/>
                </a:lnTo>
                <a:lnTo>
                  <a:pt x="70199" y="284036"/>
                </a:lnTo>
                <a:lnTo>
                  <a:pt x="71914" y="281845"/>
                </a:lnTo>
                <a:lnTo>
                  <a:pt x="79534" y="278606"/>
                </a:lnTo>
                <a:lnTo>
                  <a:pt x="86201" y="269463"/>
                </a:lnTo>
                <a:lnTo>
                  <a:pt x="83439" y="266891"/>
                </a:lnTo>
                <a:lnTo>
                  <a:pt x="80201" y="265652"/>
                </a:lnTo>
                <a:lnTo>
                  <a:pt x="76771" y="266510"/>
                </a:lnTo>
                <a:lnTo>
                  <a:pt x="73438" y="263462"/>
                </a:lnTo>
                <a:lnTo>
                  <a:pt x="73057" y="259080"/>
                </a:lnTo>
                <a:lnTo>
                  <a:pt x="75629" y="255556"/>
                </a:lnTo>
                <a:lnTo>
                  <a:pt x="75914" y="250698"/>
                </a:lnTo>
                <a:lnTo>
                  <a:pt x="67342" y="238696"/>
                </a:lnTo>
                <a:lnTo>
                  <a:pt x="64961" y="236125"/>
                </a:lnTo>
                <a:lnTo>
                  <a:pt x="66770" y="232220"/>
                </a:lnTo>
                <a:lnTo>
                  <a:pt x="73343" y="225647"/>
                </a:lnTo>
                <a:lnTo>
                  <a:pt x="79629" y="217551"/>
                </a:lnTo>
                <a:lnTo>
                  <a:pt x="78867" y="214789"/>
                </a:lnTo>
                <a:lnTo>
                  <a:pt x="74200" y="213741"/>
                </a:lnTo>
                <a:lnTo>
                  <a:pt x="52292" y="217265"/>
                </a:lnTo>
                <a:lnTo>
                  <a:pt x="43720" y="220313"/>
                </a:lnTo>
                <a:lnTo>
                  <a:pt x="28480" y="221647"/>
                </a:lnTo>
                <a:lnTo>
                  <a:pt x="27432" y="217265"/>
                </a:lnTo>
                <a:lnTo>
                  <a:pt x="27718" y="213265"/>
                </a:lnTo>
                <a:lnTo>
                  <a:pt x="31147" y="205930"/>
                </a:lnTo>
                <a:lnTo>
                  <a:pt x="30861" y="188023"/>
                </a:lnTo>
                <a:lnTo>
                  <a:pt x="32861" y="178213"/>
                </a:lnTo>
                <a:lnTo>
                  <a:pt x="41338" y="175260"/>
                </a:lnTo>
                <a:lnTo>
                  <a:pt x="51721" y="160877"/>
                </a:lnTo>
                <a:lnTo>
                  <a:pt x="68580" y="143923"/>
                </a:lnTo>
                <a:lnTo>
                  <a:pt x="86106" y="144209"/>
                </a:lnTo>
                <a:lnTo>
                  <a:pt x="93154" y="139541"/>
                </a:lnTo>
                <a:lnTo>
                  <a:pt x="103537" y="139255"/>
                </a:lnTo>
                <a:lnTo>
                  <a:pt x="105442" y="142685"/>
                </a:lnTo>
                <a:lnTo>
                  <a:pt x="106680" y="145923"/>
                </a:lnTo>
                <a:lnTo>
                  <a:pt x="115824" y="150590"/>
                </a:lnTo>
                <a:lnTo>
                  <a:pt x="132017" y="149923"/>
                </a:lnTo>
                <a:lnTo>
                  <a:pt x="135922" y="148019"/>
                </a:lnTo>
                <a:lnTo>
                  <a:pt x="139732" y="145447"/>
                </a:lnTo>
                <a:lnTo>
                  <a:pt x="132207" y="137065"/>
                </a:lnTo>
                <a:lnTo>
                  <a:pt x="134588" y="134684"/>
                </a:lnTo>
                <a:lnTo>
                  <a:pt x="141351" y="134398"/>
                </a:lnTo>
                <a:lnTo>
                  <a:pt x="148780" y="136398"/>
                </a:lnTo>
                <a:lnTo>
                  <a:pt x="149066" y="138303"/>
                </a:lnTo>
                <a:lnTo>
                  <a:pt x="147161" y="140970"/>
                </a:lnTo>
                <a:lnTo>
                  <a:pt x="144875" y="145542"/>
                </a:lnTo>
                <a:lnTo>
                  <a:pt x="146971" y="146399"/>
                </a:lnTo>
                <a:lnTo>
                  <a:pt x="167926" y="143637"/>
                </a:lnTo>
                <a:lnTo>
                  <a:pt x="189833" y="145923"/>
                </a:lnTo>
                <a:lnTo>
                  <a:pt x="196787" y="144685"/>
                </a:lnTo>
                <a:lnTo>
                  <a:pt x="213932" y="144780"/>
                </a:lnTo>
                <a:lnTo>
                  <a:pt x="217075" y="141923"/>
                </a:lnTo>
                <a:lnTo>
                  <a:pt x="211836" y="138303"/>
                </a:lnTo>
                <a:lnTo>
                  <a:pt x="206693" y="136970"/>
                </a:lnTo>
                <a:lnTo>
                  <a:pt x="203359" y="135255"/>
                </a:lnTo>
                <a:lnTo>
                  <a:pt x="199930" y="132683"/>
                </a:lnTo>
                <a:lnTo>
                  <a:pt x="210788" y="124492"/>
                </a:lnTo>
                <a:lnTo>
                  <a:pt x="216979" y="122968"/>
                </a:lnTo>
                <a:lnTo>
                  <a:pt x="246031" y="118015"/>
                </a:lnTo>
                <a:lnTo>
                  <a:pt x="267653" y="115443"/>
                </a:lnTo>
                <a:lnTo>
                  <a:pt x="267938" y="113633"/>
                </a:lnTo>
                <a:lnTo>
                  <a:pt x="264795" y="113633"/>
                </a:lnTo>
                <a:lnTo>
                  <a:pt x="236887" y="109442"/>
                </a:lnTo>
                <a:lnTo>
                  <a:pt x="230124" y="106204"/>
                </a:lnTo>
                <a:lnTo>
                  <a:pt x="220789" y="98584"/>
                </a:lnTo>
                <a:lnTo>
                  <a:pt x="218789" y="96393"/>
                </a:lnTo>
                <a:lnTo>
                  <a:pt x="216408" y="92679"/>
                </a:lnTo>
                <a:lnTo>
                  <a:pt x="217837" y="84677"/>
                </a:lnTo>
                <a:lnTo>
                  <a:pt x="219551" y="78296"/>
                </a:lnTo>
                <a:lnTo>
                  <a:pt x="222980" y="74581"/>
                </a:lnTo>
                <a:lnTo>
                  <a:pt x="234125" y="74009"/>
                </a:lnTo>
                <a:lnTo>
                  <a:pt x="272415" y="80582"/>
                </a:lnTo>
                <a:lnTo>
                  <a:pt x="299657" y="76676"/>
                </a:lnTo>
                <a:lnTo>
                  <a:pt x="329470" y="86106"/>
                </a:lnTo>
                <a:lnTo>
                  <a:pt x="358045" y="84201"/>
                </a:lnTo>
                <a:lnTo>
                  <a:pt x="363855" y="79915"/>
                </a:lnTo>
                <a:lnTo>
                  <a:pt x="370999" y="66199"/>
                </a:lnTo>
                <a:lnTo>
                  <a:pt x="411289" y="43244"/>
                </a:lnTo>
                <a:lnTo>
                  <a:pt x="425387" y="31242"/>
                </a:lnTo>
                <a:lnTo>
                  <a:pt x="440531" y="24575"/>
                </a:lnTo>
                <a:lnTo>
                  <a:pt x="466439" y="17336"/>
                </a:lnTo>
                <a:lnTo>
                  <a:pt x="488061" y="7620"/>
                </a:lnTo>
                <a:lnTo>
                  <a:pt x="494252" y="6477"/>
                </a:lnTo>
                <a:lnTo>
                  <a:pt x="546259" y="11144"/>
                </a:lnTo>
                <a:lnTo>
                  <a:pt x="581978" y="11716"/>
                </a:lnTo>
                <a:lnTo>
                  <a:pt x="598456" y="2572"/>
                </a:lnTo>
                <a:lnTo>
                  <a:pt x="607981" y="5620"/>
                </a:lnTo>
                <a:lnTo>
                  <a:pt x="607028" y="8858"/>
                </a:lnTo>
                <a:lnTo>
                  <a:pt x="605314" y="11716"/>
                </a:lnTo>
                <a:lnTo>
                  <a:pt x="605790" y="17336"/>
                </a:lnTo>
                <a:lnTo>
                  <a:pt x="611410" y="25622"/>
                </a:lnTo>
                <a:lnTo>
                  <a:pt x="617125" y="31338"/>
                </a:lnTo>
                <a:lnTo>
                  <a:pt x="633794" y="39338"/>
                </a:lnTo>
                <a:lnTo>
                  <a:pt x="656939" y="32575"/>
                </a:lnTo>
                <a:lnTo>
                  <a:pt x="660654" y="33338"/>
                </a:lnTo>
                <a:lnTo>
                  <a:pt x="665417" y="35243"/>
                </a:lnTo>
                <a:lnTo>
                  <a:pt x="673608" y="57055"/>
                </a:lnTo>
                <a:lnTo>
                  <a:pt x="679895" y="64770"/>
                </a:lnTo>
                <a:lnTo>
                  <a:pt x="688086" y="70009"/>
                </a:lnTo>
                <a:lnTo>
                  <a:pt x="694754" y="71057"/>
                </a:lnTo>
                <a:lnTo>
                  <a:pt x="699707" y="65627"/>
                </a:lnTo>
                <a:lnTo>
                  <a:pt x="703612" y="63437"/>
                </a:lnTo>
                <a:lnTo>
                  <a:pt x="711899" y="62484"/>
                </a:lnTo>
                <a:lnTo>
                  <a:pt x="725710" y="70009"/>
                </a:lnTo>
                <a:lnTo>
                  <a:pt x="730377" y="77724"/>
                </a:lnTo>
                <a:lnTo>
                  <a:pt x="753809" y="83630"/>
                </a:lnTo>
                <a:lnTo>
                  <a:pt x="775240" y="86678"/>
                </a:lnTo>
                <a:lnTo>
                  <a:pt x="784479" y="93155"/>
                </a:lnTo>
                <a:lnTo>
                  <a:pt x="814673" y="99727"/>
                </a:lnTo>
                <a:lnTo>
                  <a:pt x="825913" y="98679"/>
                </a:lnTo>
                <a:lnTo>
                  <a:pt x="844868" y="91821"/>
                </a:lnTo>
                <a:lnTo>
                  <a:pt x="881634" y="84297"/>
                </a:lnTo>
                <a:lnTo>
                  <a:pt x="906113" y="94774"/>
                </a:lnTo>
                <a:lnTo>
                  <a:pt x="912781" y="96203"/>
                </a:lnTo>
                <a:lnTo>
                  <a:pt x="918496" y="95250"/>
                </a:lnTo>
                <a:lnTo>
                  <a:pt x="926687" y="98203"/>
                </a:lnTo>
                <a:lnTo>
                  <a:pt x="935450" y="96584"/>
                </a:lnTo>
                <a:lnTo>
                  <a:pt x="962501" y="84201"/>
                </a:lnTo>
                <a:lnTo>
                  <a:pt x="970979" y="77248"/>
                </a:lnTo>
                <a:lnTo>
                  <a:pt x="979932" y="75343"/>
                </a:lnTo>
                <a:lnTo>
                  <a:pt x="987838" y="71152"/>
                </a:lnTo>
                <a:lnTo>
                  <a:pt x="1009079" y="57341"/>
                </a:lnTo>
                <a:lnTo>
                  <a:pt x="1015175" y="49339"/>
                </a:lnTo>
                <a:close/>
                <a:moveTo>
                  <a:pt x="19336" y="166021"/>
                </a:moveTo>
                <a:lnTo>
                  <a:pt x="4572" y="168593"/>
                </a:lnTo>
                <a:lnTo>
                  <a:pt x="0" y="166021"/>
                </a:lnTo>
                <a:lnTo>
                  <a:pt x="4667" y="160973"/>
                </a:lnTo>
                <a:lnTo>
                  <a:pt x="13240" y="157829"/>
                </a:lnTo>
                <a:lnTo>
                  <a:pt x="16002" y="157544"/>
                </a:lnTo>
                <a:lnTo>
                  <a:pt x="19812" y="162496"/>
                </a:lnTo>
                <a:lnTo>
                  <a:pt x="19336" y="166021"/>
                </a:lnTo>
                <a:close/>
              </a:path>
            </a:pathLst>
          </a:custGeom>
          <a:solidFill>
            <a:srgbClr val="C00000"/>
          </a:solidFill>
          <a:ln w="4763" cap="flat">
            <a:solidFill>
              <a:srgbClr val="FFFFFF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15F2C2E-B1E8-BEFD-2A09-560771F26287}"/>
              </a:ext>
            </a:extLst>
          </p:cNvPr>
          <p:cNvSpPr/>
          <p:nvPr/>
        </p:nvSpPr>
        <p:spPr>
          <a:xfrm>
            <a:off x="4438650" y="3920242"/>
            <a:ext cx="350044" cy="453846"/>
          </a:xfrm>
          <a:prstGeom prst="ellipse">
            <a:avLst/>
          </a:prstGeom>
          <a:noFill/>
          <a:ln w="19050">
            <a:solidFill>
              <a:srgbClr val="B445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521DFF-ECB9-5B83-8DD0-7A27C6B67FEB}"/>
              </a:ext>
            </a:extLst>
          </p:cNvPr>
          <p:cNvCxnSpPr>
            <a:cxnSpLocks/>
            <a:endCxn id="6" idx="5"/>
          </p:cNvCxnSpPr>
          <p:nvPr/>
        </p:nvCxnSpPr>
        <p:spPr>
          <a:xfrm flipH="1" flipV="1">
            <a:off x="4737431" y="4307624"/>
            <a:ext cx="672769" cy="1381976"/>
          </a:xfrm>
          <a:prstGeom prst="straightConnector1">
            <a:avLst/>
          </a:prstGeom>
          <a:ln w="19050">
            <a:solidFill>
              <a:srgbClr val="B445C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38310C1-5F96-DDAA-9B5A-A1DDE1C4E85C}"/>
              </a:ext>
            </a:extLst>
          </p:cNvPr>
          <p:cNvSpPr txBox="1"/>
          <p:nvPr/>
        </p:nvSpPr>
        <p:spPr>
          <a:xfrm>
            <a:off x="4788694" y="5627809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OM" dirty="0">
                <a:solidFill>
                  <a:srgbClr val="B445C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جزيرة </a:t>
            </a:r>
            <a:r>
              <a:rPr lang="ar-OM" dirty="0" err="1">
                <a:solidFill>
                  <a:srgbClr val="B445C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خيوس</a:t>
            </a:r>
            <a:endParaRPr lang="en-US" dirty="0">
              <a:solidFill>
                <a:srgbClr val="B445C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42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FDE38C-6599-A530-C8D6-7F6817928EA8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C05AAEB-4473-DFA5-B980-FD5F58F0BF4A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5AF760E-0031-3C03-E0FF-4618479F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1CD5F54-2F31-F97C-EA99-7C99CDE0F0F7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9C6358-3B7B-3E36-F42E-E2EBBD3657C2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150A7F6-A5A7-1E81-C4B0-F07F7C053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2DD574-4EEA-04F3-9074-99099D330E95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F2D66E-55A8-CA0D-EFE3-C8F7AB181686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2B968FC-42BC-5DF5-C65A-AE211BCC2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A3A795-5A1F-C69D-40B0-E6F0BDD8A38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05F56C-ED89-FAEA-4411-9A0EC17D6F90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B5AEFF4-BEA5-51AE-2674-2906E1435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17883A-1828-23D7-1755-B11C6E9E9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6275F2-2D89-9F4F-3EA4-D7405FB293B8}"/>
              </a:ext>
            </a:extLst>
          </p:cNvPr>
          <p:cNvGrpSpPr/>
          <p:nvPr/>
        </p:nvGrpSpPr>
        <p:grpSpPr>
          <a:xfrm>
            <a:off x="12246203" y="2450204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A876A56-B7C2-0B5F-3413-CEDFC7CC9DCA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3F7A35A-5113-3780-FDEC-A2F5260C2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087DB97-BC71-81F4-97AF-E695060F0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26E05E9-150A-099A-F1BA-BDF75580D29C}"/>
              </a:ext>
            </a:extLst>
          </p:cNvPr>
          <p:cNvSpPr/>
          <p:nvPr/>
        </p:nvSpPr>
        <p:spPr>
          <a:xfrm rot="10800000">
            <a:off x="11149278" y="-931818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D81AB30A-0B39-CD4A-22BB-43407E0CD72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C6C33B76-AFD5-814F-D6C3-1F87C62D187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0BCBD145-8A3C-7C21-B9F8-1E01052F2EA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40AEEC07-569E-3872-8909-09AEC5668E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CCBB48B0-300D-C578-E3C0-E193033A5C5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776C1B1A-D5D0-189B-097D-0BA0146553C2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D31B005-F768-CD4D-84BE-E18AD777DB5A}"/>
              </a:ext>
            </a:extLst>
          </p:cNvPr>
          <p:cNvGrpSpPr/>
          <p:nvPr/>
        </p:nvGrpSpPr>
        <p:grpSpPr>
          <a:xfrm>
            <a:off x="10801350" y="1450248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790302C-00D9-5770-E8F2-D10443EDC995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A35284C-F70E-45ED-72E1-968A409E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C7DE3106-9DC4-C470-067C-EF09593D0BFC}"/>
              </a:ext>
            </a:extLst>
          </p:cNvPr>
          <p:cNvSpPr txBox="1"/>
          <p:nvPr/>
        </p:nvSpPr>
        <p:spPr>
          <a:xfrm>
            <a:off x="0" y="0"/>
            <a:ext cx="1114622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ar-OM" sz="3200" b="1" dirty="0">
                <a:solidFill>
                  <a:srgbClr val="F6A51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قصائده</a:t>
            </a:r>
            <a:endParaRPr lang="en-US" b="1" dirty="0">
              <a:solidFill>
                <a:srgbClr val="F6A51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FBDFF186-7829-153E-A25F-9818EC11C0B7}"/>
              </a:ext>
            </a:extLst>
          </p:cNvPr>
          <p:cNvGrpSpPr/>
          <p:nvPr/>
        </p:nvGrpSpPr>
        <p:grpSpPr>
          <a:xfrm>
            <a:off x="1410507" y="569342"/>
            <a:ext cx="8299016" cy="2442697"/>
            <a:chOff x="1410507" y="569342"/>
            <a:chExt cx="8299016" cy="2442697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C268D71-2AD2-6206-485F-F8EBA32E566A}"/>
                </a:ext>
              </a:extLst>
            </p:cNvPr>
            <p:cNvSpPr/>
            <p:nvPr/>
          </p:nvSpPr>
          <p:spPr>
            <a:xfrm>
              <a:off x="1410507" y="569342"/>
              <a:ext cx="4149508" cy="2420303"/>
            </a:xfrm>
            <a:custGeom>
              <a:avLst/>
              <a:gdLst>
                <a:gd name="connsiteX0" fmla="*/ 4136278 w 4149508"/>
                <a:gd name="connsiteY0" fmla="*/ 0 h 2139351"/>
                <a:gd name="connsiteX1" fmla="*/ 4119025 w 4149508"/>
                <a:gd name="connsiteY1" fmla="*/ 345057 h 2139351"/>
                <a:gd name="connsiteX2" fmla="*/ 3868859 w 4149508"/>
                <a:gd name="connsiteY2" fmla="*/ 414068 h 2139351"/>
                <a:gd name="connsiteX3" fmla="*/ 383787 w 4149508"/>
                <a:gd name="connsiteY3" fmla="*/ 370936 h 2139351"/>
                <a:gd name="connsiteX4" fmla="*/ 245765 w 4149508"/>
                <a:gd name="connsiteY4" fmla="*/ 2139351 h 213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508" h="2139351">
                  <a:moveTo>
                    <a:pt x="4136278" y="0"/>
                  </a:moveTo>
                  <a:cubicBezTo>
                    <a:pt x="4149936" y="138023"/>
                    <a:pt x="4163595" y="276046"/>
                    <a:pt x="4119025" y="345057"/>
                  </a:cubicBezTo>
                  <a:cubicBezTo>
                    <a:pt x="4074455" y="414068"/>
                    <a:pt x="3868859" y="414068"/>
                    <a:pt x="3868859" y="414068"/>
                  </a:cubicBezTo>
                  <a:cubicBezTo>
                    <a:pt x="3246319" y="418381"/>
                    <a:pt x="987636" y="83389"/>
                    <a:pt x="383787" y="370936"/>
                  </a:cubicBezTo>
                  <a:cubicBezTo>
                    <a:pt x="-220062" y="658483"/>
                    <a:pt x="12851" y="1398917"/>
                    <a:pt x="245765" y="2139351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0592C5B-CD49-E926-8BD7-4C38EF8659EE}"/>
                </a:ext>
              </a:extLst>
            </p:cNvPr>
            <p:cNvSpPr/>
            <p:nvPr/>
          </p:nvSpPr>
          <p:spPr>
            <a:xfrm flipH="1">
              <a:off x="5560015" y="569342"/>
              <a:ext cx="4149508" cy="2442697"/>
            </a:xfrm>
            <a:custGeom>
              <a:avLst/>
              <a:gdLst>
                <a:gd name="connsiteX0" fmla="*/ 4136278 w 4149508"/>
                <a:gd name="connsiteY0" fmla="*/ 0 h 2139351"/>
                <a:gd name="connsiteX1" fmla="*/ 4119025 w 4149508"/>
                <a:gd name="connsiteY1" fmla="*/ 345057 h 2139351"/>
                <a:gd name="connsiteX2" fmla="*/ 3868859 w 4149508"/>
                <a:gd name="connsiteY2" fmla="*/ 414068 h 2139351"/>
                <a:gd name="connsiteX3" fmla="*/ 383787 w 4149508"/>
                <a:gd name="connsiteY3" fmla="*/ 370936 h 2139351"/>
                <a:gd name="connsiteX4" fmla="*/ 245765 w 4149508"/>
                <a:gd name="connsiteY4" fmla="*/ 2139351 h 2139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49508" h="2139351">
                  <a:moveTo>
                    <a:pt x="4136278" y="0"/>
                  </a:moveTo>
                  <a:cubicBezTo>
                    <a:pt x="4149936" y="138023"/>
                    <a:pt x="4163595" y="276046"/>
                    <a:pt x="4119025" y="345057"/>
                  </a:cubicBezTo>
                  <a:cubicBezTo>
                    <a:pt x="4074455" y="414068"/>
                    <a:pt x="3868859" y="414068"/>
                    <a:pt x="3868859" y="414068"/>
                  </a:cubicBezTo>
                  <a:cubicBezTo>
                    <a:pt x="3246319" y="418381"/>
                    <a:pt x="987636" y="83389"/>
                    <a:pt x="383787" y="370936"/>
                  </a:cubicBezTo>
                  <a:cubicBezTo>
                    <a:pt x="-220062" y="658483"/>
                    <a:pt x="12851" y="1398917"/>
                    <a:pt x="245765" y="2139351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03EB6BA-29B5-EB7F-9935-160987648EB4}"/>
              </a:ext>
            </a:extLst>
          </p:cNvPr>
          <p:cNvGrpSpPr/>
          <p:nvPr/>
        </p:nvGrpSpPr>
        <p:grpSpPr>
          <a:xfrm>
            <a:off x="646982" y="3056011"/>
            <a:ext cx="2505456" cy="3057863"/>
            <a:chOff x="646982" y="3056011"/>
            <a:chExt cx="2505456" cy="3057863"/>
          </a:xfrm>
        </p:grpSpPr>
        <p:pic>
          <p:nvPicPr>
            <p:cNvPr id="2058" name="Picture 10" descr="The Triumph of Achilles Painting by Franz von Matsch - Pixels">
              <a:hlinkClick r:id="rId15" action="ppaction://hlinksldjump"/>
              <a:extLst>
                <a:ext uri="{FF2B5EF4-FFF2-40B4-BE49-F238E27FC236}">
                  <a16:creationId xmlns:a16="http://schemas.microsoft.com/office/drawing/2014/main" id="{05BD355C-2107-5E63-C226-F1777AC5C05A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6982" y="3608418"/>
              <a:ext cx="2505456" cy="250545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83E78E6-6537-8ACD-F310-734DDF7C0207}"/>
                </a:ext>
              </a:extLst>
            </p:cNvPr>
            <p:cNvSpPr/>
            <p:nvPr/>
          </p:nvSpPr>
          <p:spPr>
            <a:xfrm>
              <a:off x="646982" y="3593211"/>
              <a:ext cx="2501660" cy="250166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52E6468-A3B5-993B-AD1E-E6FD50D1011B}"/>
                </a:ext>
              </a:extLst>
            </p:cNvPr>
            <p:cNvSpPr txBox="1"/>
            <p:nvPr/>
          </p:nvSpPr>
          <p:spPr>
            <a:xfrm>
              <a:off x="1003475" y="3056011"/>
              <a:ext cx="177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OM" sz="24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الالياذة</a:t>
              </a:r>
              <a:endPara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7CC2A015-646C-48A9-3334-97002311049C}"/>
              </a:ext>
            </a:extLst>
          </p:cNvPr>
          <p:cNvGrpSpPr/>
          <p:nvPr/>
        </p:nvGrpSpPr>
        <p:grpSpPr>
          <a:xfrm>
            <a:off x="7924692" y="3056011"/>
            <a:ext cx="2505456" cy="3057863"/>
            <a:chOff x="7924692" y="3056011"/>
            <a:chExt cx="2505456" cy="3057863"/>
          </a:xfrm>
        </p:grpSpPr>
        <p:pic>
          <p:nvPicPr>
            <p:cNvPr id="2052" name="Picture 4" descr="Guide to the Classics: Homer's Odyssey">
              <a:hlinkClick r:id="rId17" action="ppaction://hlinksldjump"/>
              <a:extLst>
                <a:ext uri="{FF2B5EF4-FFF2-40B4-BE49-F238E27FC236}">
                  <a16:creationId xmlns:a16="http://schemas.microsoft.com/office/drawing/2014/main" id="{76B265B6-A130-AC7D-834A-DA5A413E4F2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4692" y="3608418"/>
              <a:ext cx="2505456" cy="250545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87675658-BC87-4601-37F4-44F60EE39F57}"/>
                </a:ext>
              </a:extLst>
            </p:cNvPr>
            <p:cNvSpPr/>
            <p:nvPr/>
          </p:nvSpPr>
          <p:spPr>
            <a:xfrm>
              <a:off x="7927740" y="3593211"/>
              <a:ext cx="2501660" cy="250166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EBEEEC4B-75F5-6A09-99E2-4EFFDD25D9D2}"/>
                </a:ext>
              </a:extLst>
            </p:cNvPr>
            <p:cNvSpPr txBox="1"/>
            <p:nvPr/>
          </p:nvSpPr>
          <p:spPr>
            <a:xfrm>
              <a:off x="8057136" y="3056011"/>
              <a:ext cx="2242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OM" sz="2400" b="1" dirty="0" err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الأوديسة</a:t>
              </a:r>
              <a:endPara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5732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 descr="Why Did Achilles Kill Hector of Troy?">
            <a:extLst>
              <a:ext uri="{FF2B5EF4-FFF2-40B4-BE49-F238E27FC236}">
                <a16:creationId xmlns:a16="http://schemas.microsoft.com/office/drawing/2014/main" id="{1543D5F9-52AB-240C-16FE-1DF479CF0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" y="154545"/>
            <a:ext cx="4797375" cy="246789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chilles' Quarrel with Agamemnon - a photo on Flickriver">
            <a:extLst>
              <a:ext uri="{FF2B5EF4-FFF2-40B4-BE49-F238E27FC236}">
                <a16:creationId xmlns:a16="http://schemas.microsoft.com/office/drawing/2014/main" id="{661D872A-7A13-5663-4F03-05A41BEAA768}"/>
              </a:ext>
            </a:extLst>
          </p:cNvPr>
          <p:cNvPicPr>
            <a:picLocks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6" b="12495"/>
          <a:stretch/>
        </p:blipFill>
        <p:spPr bwMode="auto">
          <a:xfrm>
            <a:off x="140411" y="111232"/>
            <a:ext cx="4864608" cy="250545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tatue of Achilles - Hyde Park - The Royal Parks">
            <a:extLst>
              <a:ext uri="{FF2B5EF4-FFF2-40B4-BE49-F238E27FC236}">
                <a16:creationId xmlns:a16="http://schemas.microsoft.com/office/drawing/2014/main" id="{C884E725-3D27-1B70-AF1B-60CDCF17E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" y="154545"/>
            <a:ext cx="4746138" cy="238720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e smiled and his face was like the Sun&quot; on Tumblr">
            <a:extLst>
              <a:ext uri="{FF2B5EF4-FFF2-40B4-BE49-F238E27FC236}">
                <a16:creationId xmlns:a16="http://schemas.microsoft.com/office/drawing/2014/main" id="{7611CA8E-3166-99F0-01FE-86453A202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03" y="131527"/>
            <a:ext cx="4769175" cy="2410225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 descr="A picture containing outdoor, mammal&#10;&#10;Description automatically generated">
            <a:extLst>
              <a:ext uri="{FF2B5EF4-FFF2-40B4-BE49-F238E27FC236}">
                <a16:creationId xmlns:a16="http://schemas.microsoft.com/office/drawing/2014/main" id="{F92A87BB-5737-CA27-9B54-5E93CA3665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43" y="4294886"/>
            <a:ext cx="4867747" cy="250545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A2304534-1CDD-13DD-764D-8D2E6D5F2D2F}"/>
              </a:ext>
            </a:extLst>
          </p:cNvPr>
          <p:cNvSpPr txBox="1"/>
          <p:nvPr/>
        </p:nvSpPr>
        <p:spPr>
          <a:xfrm>
            <a:off x="138842" y="3268446"/>
            <a:ext cx="4954967" cy="38164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بطل حرب الطروادة: أخليل اليونان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جداله مع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اجاممنون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بسبب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العبيدة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بريسس</a:t>
            </a:r>
            <a:b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اعتزاله للحرب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موت صديقه أو حبيبه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باتروكلوس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رجوعه الى الحرب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لللإنتقام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من قاتله,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هكتور</a:t>
            </a: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FDE38C-6599-A530-C8D6-7F6817928EA8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C05AAEB-4473-DFA5-B980-FD5F58F0BF4A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5AF760E-0031-3C03-E0FF-4618479F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1CD5F54-2F31-F97C-EA99-7C99CDE0F0F7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9C6358-3B7B-3E36-F42E-E2EBBD3657C2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150A7F6-A5A7-1E81-C4B0-F07F7C053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2DD574-4EEA-04F3-9074-99099D330E95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F2D66E-55A8-CA0D-EFE3-C8F7AB181686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2B968FC-42BC-5DF5-C65A-AE211BCC2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A3A795-5A1F-C69D-40B0-E6F0BDD8A38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05F56C-ED89-FAEA-4411-9A0EC17D6F90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B5AEFF4-BEA5-51AE-2674-2906E1435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6275F2-2D89-9F4F-3EA4-D7405FB293B8}"/>
              </a:ext>
            </a:extLst>
          </p:cNvPr>
          <p:cNvGrpSpPr/>
          <p:nvPr/>
        </p:nvGrpSpPr>
        <p:grpSpPr>
          <a:xfrm>
            <a:off x="12246203" y="2450204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A876A56-B7C2-0B5F-3413-CEDFC7CC9DCA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3F7A35A-5113-3780-FDEC-A2F5260C2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26E05E9-150A-099A-F1BA-BDF75580D29C}"/>
              </a:ext>
            </a:extLst>
          </p:cNvPr>
          <p:cNvSpPr/>
          <p:nvPr/>
        </p:nvSpPr>
        <p:spPr>
          <a:xfrm rot="10800000">
            <a:off x="11149278" y="-931818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D81AB30A-0B39-CD4A-22BB-43407E0CD725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C6C33B76-AFD5-814F-D6C3-1F87C62D187E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5" action="ppaction://hlinksldjump"/>
            <a:extLst>
              <a:ext uri="{FF2B5EF4-FFF2-40B4-BE49-F238E27FC236}">
                <a16:creationId xmlns:a16="http://schemas.microsoft.com/office/drawing/2014/main" id="{0BCBD145-8A3C-7C21-B9F8-1E01052F2EA5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6" action="ppaction://hlinksldjump"/>
            <a:extLst>
              <a:ext uri="{FF2B5EF4-FFF2-40B4-BE49-F238E27FC236}">
                <a16:creationId xmlns:a16="http://schemas.microsoft.com/office/drawing/2014/main" id="{40AEEC07-569E-3872-8909-09AEC5668E0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7" action="ppaction://hlinksldjump"/>
            <a:extLst>
              <a:ext uri="{FF2B5EF4-FFF2-40B4-BE49-F238E27FC236}">
                <a16:creationId xmlns:a16="http://schemas.microsoft.com/office/drawing/2014/main" id="{CCBB48B0-300D-C578-E3C0-E193033A5C5E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8" action="ppaction://hlinksldjump"/>
            <a:extLst>
              <a:ext uri="{FF2B5EF4-FFF2-40B4-BE49-F238E27FC236}">
                <a16:creationId xmlns:a16="http://schemas.microsoft.com/office/drawing/2014/main" id="{776C1B1A-D5D0-189B-097D-0BA0146553C2}"/>
              </a:ext>
            </a:extLst>
          </p:cNvPr>
          <p:cNvPicPr>
            <a:picLocks noChangeAspect="1"/>
          </p:cNvPicPr>
          <p:nvPr/>
        </p:nvPicPr>
        <p:blipFill>
          <a:blip r:embed="rId19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D31B005-F768-CD4D-84BE-E18AD777DB5A}"/>
              </a:ext>
            </a:extLst>
          </p:cNvPr>
          <p:cNvGrpSpPr/>
          <p:nvPr/>
        </p:nvGrpSpPr>
        <p:grpSpPr>
          <a:xfrm>
            <a:off x="10801350" y="1450248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790302C-00D9-5770-E8F2-D10443EDC995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A35284C-F70E-45ED-72E1-968A409E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03EB6BA-29B5-EB7F-9935-160987648EB4}"/>
              </a:ext>
            </a:extLst>
          </p:cNvPr>
          <p:cNvGrpSpPr/>
          <p:nvPr/>
        </p:nvGrpSpPr>
        <p:grpSpPr>
          <a:xfrm>
            <a:off x="646982" y="3593211"/>
            <a:ext cx="2505456" cy="2520663"/>
            <a:chOff x="646982" y="3593211"/>
            <a:chExt cx="2505456" cy="2520663"/>
          </a:xfrm>
        </p:grpSpPr>
        <p:pic>
          <p:nvPicPr>
            <p:cNvPr id="2058" name="Picture 10" descr="The Triumph of Achilles Painting by Franz von Matsch - Pixels">
              <a:extLst>
                <a:ext uri="{FF2B5EF4-FFF2-40B4-BE49-F238E27FC236}">
                  <a16:creationId xmlns:a16="http://schemas.microsoft.com/office/drawing/2014/main" id="{05BD355C-2107-5E63-C226-F1777AC5C05A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6982" y="3608418"/>
              <a:ext cx="2505456" cy="250545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83E78E6-6537-8ACD-F310-734DDF7C0207}"/>
                </a:ext>
              </a:extLst>
            </p:cNvPr>
            <p:cNvSpPr/>
            <p:nvPr/>
          </p:nvSpPr>
          <p:spPr>
            <a:xfrm>
              <a:off x="646982" y="3593211"/>
              <a:ext cx="2501660" cy="250166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8F344D9-71D7-1FD2-EFA1-83361FC6B738}"/>
              </a:ext>
            </a:extLst>
          </p:cNvPr>
          <p:cNvGrpSpPr/>
          <p:nvPr/>
        </p:nvGrpSpPr>
        <p:grpSpPr>
          <a:xfrm>
            <a:off x="5124090" y="3593211"/>
            <a:ext cx="2800709" cy="2464689"/>
            <a:chOff x="4391024" y="3419475"/>
            <a:chExt cx="3533776" cy="263135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C1B21E7-A288-9C49-2C6B-6FC03E9FFDE0}"/>
                </a:ext>
              </a:extLst>
            </p:cNvPr>
            <p:cNvSpPr/>
            <p:nvPr/>
          </p:nvSpPr>
          <p:spPr>
            <a:xfrm>
              <a:off x="4391025" y="3419475"/>
              <a:ext cx="3533775" cy="2485873"/>
            </a:xfrm>
            <a:custGeom>
              <a:avLst/>
              <a:gdLst>
                <a:gd name="connsiteX0" fmla="*/ 3533775 w 3533775"/>
                <a:gd name="connsiteY0" fmla="*/ 0 h 2485873"/>
                <a:gd name="connsiteX1" fmla="*/ 2152650 w 3533775"/>
                <a:gd name="connsiteY1" fmla="*/ 2124075 h 2485873"/>
                <a:gd name="connsiteX2" fmla="*/ 0 w 3533775"/>
                <a:gd name="connsiteY2" fmla="*/ 2466975 h 248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33775" h="2485873">
                  <a:moveTo>
                    <a:pt x="3533775" y="0"/>
                  </a:moveTo>
                  <a:cubicBezTo>
                    <a:pt x="3137693" y="856456"/>
                    <a:pt x="2741612" y="1712913"/>
                    <a:pt x="2152650" y="2124075"/>
                  </a:cubicBezTo>
                  <a:cubicBezTo>
                    <a:pt x="1563687" y="2535238"/>
                    <a:pt x="781843" y="2501106"/>
                    <a:pt x="0" y="246697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0296E95-3F7A-6D28-4D9E-25BAE7F0B720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H="1">
              <a:off x="4391025" y="5723196"/>
              <a:ext cx="204527" cy="16325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E8C27DC-07AE-860B-0E26-4A3C635AF5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91024" y="5870400"/>
              <a:ext cx="192523" cy="18042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CDDA33F1-1931-D5A0-025B-DD5E2E86DE4C}"/>
              </a:ext>
            </a:extLst>
          </p:cNvPr>
          <p:cNvSpPr txBox="1"/>
          <p:nvPr/>
        </p:nvSpPr>
        <p:spPr>
          <a:xfrm>
            <a:off x="138842" y="744126"/>
            <a:ext cx="4867747" cy="38164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تقع أحداث القصيدة في حرب الطروادة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الحرب كانت ما بين طروادة و اليونان</a:t>
            </a:r>
            <a:b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السبب: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إختطاف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ملك طروادة لملكة اليونان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ملك الطروادة: باريس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ملكة اليونان: هيلين</a:t>
            </a: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ar-OM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B10BFB-6A72-70C5-3033-6BC75173CC03}"/>
              </a:ext>
            </a:extLst>
          </p:cNvPr>
          <p:cNvGrpSpPr/>
          <p:nvPr/>
        </p:nvGrpSpPr>
        <p:grpSpPr>
          <a:xfrm flipV="1">
            <a:off x="5124090" y="1139392"/>
            <a:ext cx="2800709" cy="2133772"/>
            <a:chOff x="4391024" y="3419475"/>
            <a:chExt cx="3533776" cy="2631352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4C5C32A-781B-FEAB-1870-5DD53C4B8876}"/>
                </a:ext>
              </a:extLst>
            </p:cNvPr>
            <p:cNvSpPr/>
            <p:nvPr/>
          </p:nvSpPr>
          <p:spPr>
            <a:xfrm>
              <a:off x="4391025" y="3419475"/>
              <a:ext cx="3533775" cy="2485873"/>
            </a:xfrm>
            <a:custGeom>
              <a:avLst/>
              <a:gdLst>
                <a:gd name="connsiteX0" fmla="*/ 3533775 w 3533775"/>
                <a:gd name="connsiteY0" fmla="*/ 0 h 2485873"/>
                <a:gd name="connsiteX1" fmla="*/ 2152650 w 3533775"/>
                <a:gd name="connsiteY1" fmla="*/ 2124075 h 2485873"/>
                <a:gd name="connsiteX2" fmla="*/ 0 w 3533775"/>
                <a:gd name="connsiteY2" fmla="*/ 2466975 h 248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33775" h="2485873">
                  <a:moveTo>
                    <a:pt x="3533775" y="0"/>
                  </a:moveTo>
                  <a:cubicBezTo>
                    <a:pt x="3137693" y="856456"/>
                    <a:pt x="2741612" y="1712913"/>
                    <a:pt x="2152650" y="2124075"/>
                  </a:cubicBezTo>
                  <a:cubicBezTo>
                    <a:pt x="1563687" y="2535238"/>
                    <a:pt x="781843" y="2501106"/>
                    <a:pt x="0" y="246697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592C61E-5C63-864D-8DF5-28E08BD03AB4}"/>
                </a:ext>
              </a:extLst>
            </p:cNvPr>
            <p:cNvCxnSpPr>
              <a:cxnSpLocks/>
              <a:endCxn id="61" idx="2"/>
            </p:cNvCxnSpPr>
            <p:nvPr/>
          </p:nvCxnSpPr>
          <p:spPr>
            <a:xfrm flipH="1">
              <a:off x="4391025" y="5723196"/>
              <a:ext cx="204527" cy="16325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59FBC63-84B4-B0D4-7BF8-A33D8597D3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91024" y="5870400"/>
              <a:ext cx="192523" cy="18042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795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96296E-6 L 0.4832 -0.00301 C 0.49596 -0.00393 0.50885 -0.00231 0.52148 -0.00602 C 0.52838 -0.0081 0.53476 -0.01435 0.54101 -0.02037 C 0.5431 -0.02268 0.55325 -0.03287 0.55586 -0.03634 C 0.55703 -0.03865 0.55781 -0.04143 0.55898 -0.04375 C 0.56224 -0.05023 0.56588 -0.05602 0.56914 -0.0625 C 0.57487 -0.07407 0.58047 -0.08588 0.58633 -0.09745 C 0.58906 -0.10301 0.59219 -0.10764 0.59492 -0.11319 C 0.6 -0.12384 0.6043 -0.1324 0.60898 -0.14375 C 0.61055 -0.14815 0.61211 -0.15254 0.61367 -0.15694 C 0.61419 -0.16111 0.61458 -0.16574 0.61523 -0.1699 C 0.61562 -0.17361 0.61641 -0.17662 0.6168 -0.18009 C 0.61719 -0.18402 0.61732 -0.18773 0.61758 -0.19166 C 0.61732 -0.20046 0.61719 -0.20926 0.6168 -0.21782 C 0.61667 -0.2199 0.61614 -0.22176 0.61601 -0.22361 C 0.6151 -0.23055 0.61523 -0.2287 0.61523 -0.23217 " pathEditMode="relative" rAng="0" ptsTypes="AAAAAAAAAAAAAAAAA">
                                      <p:cBhvr>
                                        <p:cTn id="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72" y="-1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uiExpand="1" build="p"/>
      <p:bldP spid="51" grpId="0" build="p"/>
      <p:bldP spid="51" grpI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The Greek Myth of Odysseus and the Cyclops">
            <a:extLst>
              <a:ext uri="{FF2B5EF4-FFF2-40B4-BE49-F238E27FC236}">
                <a16:creationId xmlns:a16="http://schemas.microsoft.com/office/drawing/2014/main" id="{58A01236-F74C-4F83-D60C-75AA2D0F6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800" y="126762"/>
            <a:ext cx="4899895" cy="643168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Odysseus in Art - Riverside Girls HS Library">
            <a:extLst>
              <a:ext uri="{FF2B5EF4-FFF2-40B4-BE49-F238E27FC236}">
                <a16:creationId xmlns:a16="http://schemas.microsoft.com/office/drawing/2014/main" id="{19B0D575-4008-7D9F-2ECB-58A51FCE3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5294" y="160502"/>
            <a:ext cx="4873401" cy="639794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Statue of Odysseus - Ithaca | Terrabook">
            <a:extLst>
              <a:ext uri="{FF2B5EF4-FFF2-40B4-BE49-F238E27FC236}">
                <a16:creationId xmlns:a16="http://schemas.microsoft.com/office/drawing/2014/main" id="{726A39DA-4C8B-3BEE-4EDE-C6C8113CD4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75"/>
          <a:stretch/>
        </p:blipFill>
        <p:spPr bwMode="auto">
          <a:xfrm>
            <a:off x="5424272" y="142298"/>
            <a:ext cx="4924425" cy="643168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Polyphemus: The Complete Guide to the Cyclops of the Odyssey">
            <a:extLst>
              <a:ext uri="{FF2B5EF4-FFF2-40B4-BE49-F238E27FC236}">
                <a16:creationId xmlns:a16="http://schemas.microsoft.com/office/drawing/2014/main" id="{4FFE69E6-710D-FA07-4030-9D7351889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223" y="160502"/>
            <a:ext cx="4927473" cy="634189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8FDE38C-6599-A530-C8D6-7F6817928EA8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C05AAEB-4473-DFA5-B980-FD5F58F0BF4A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5AF760E-0031-3C03-E0FF-4618479F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1CD5F54-2F31-F97C-EA99-7C99CDE0F0F7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C9C6358-3B7B-3E36-F42E-E2EBBD3657C2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150A7F6-A5A7-1E81-C4B0-F07F7C053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2DD574-4EEA-04F3-9074-99099D330E95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DF2D66E-55A8-CA0D-EFE3-C8F7AB181686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2B968FC-42BC-5DF5-C65A-AE211BCC2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A3A795-5A1F-C69D-40B0-E6F0BDD8A38F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05F56C-ED89-FAEA-4411-9A0EC17D6F90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B5AEFF4-BEA5-51AE-2674-2906E1435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6275F2-2D89-9F4F-3EA4-D7405FB293B8}"/>
              </a:ext>
            </a:extLst>
          </p:cNvPr>
          <p:cNvGrpSpPr/>
          <p:nvPr/>
        </p:nvGrpSpPr>
        <p:grpSpPr>
          <a:xfrm>
            <a:off x="12246203" y="2450204"/>
            <a:ext cx="822960" cy="822960"/>
            <a:chOff x="12192000" y="2514306"/>
            <a:chExt cx="822960" cy="82296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A876A56-B7C2-0B5F-3413-CEDFC7CC9DCA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3F7A35A-5113-3780-FDEC-A2F5260C2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26E05E9-150A-099A-F1BA-BDF75580D29C}"/>
              </a:ext>
            </a:extLst>
          </p:cNvPr>
          <p:cNvSpPr/>
          <p:nvPr/>
        </p:nvSpPr>
        <p:spPr>
          <a:xfrm rot="10800000">
            <a:off x="11149278" y="-9318186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D81AB30A-0B39-CD4A-22BB-43407E0CD725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C6C33B76-AFD5-814F-D6C3-1F87C62D187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0BCBD145-8A3C-7C21-B9F8-1E01052F2EA5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5" action="ppaction://hlinksldjump"/>
            <a:extLst>
              <a:ext uri="{FF2B5EF4-FFF2-40B4-BE49-F238E27FC236}">
                <a16:creationId xmlns:a16="http://schemas.microsoft.com/office/drawing/2014/main" id="{40AEEC07-569E-3872-8909-09AEC5668E0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6" action="ppaction://hlinksldjump"/>
            <a:extLst>
              <a:ext uri="{FF2B5EF4-FFF2-40B4-BE49-F238E27FC236}">
                <a16:creationId xmlns:a16="http://schemas.microsoft.com/office/drawing/2014/main" id="{CCBB48B0-300D-C578-E3C0-E193033A5C5E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7" action="ppaction://hlinksldjump"/>
            <a:extLst>
              <a:ext uri="{FF2B5EF4-FFF2-40B4-BE49-F238E27FC236}">
                <a16:creationId xmlns:a16="http://schemas.microsoft.com/office/drawing/2014/main" id="{776C1B1A-D5D0-189B-097D-0BA0146553C2}"/>
              </a:ext>
            </a:extLst>
          </p:cNvPr>
          <p:cNvPicPr>
            <a:picLocks noChangeAspect="1"/>
          </p:cNvPicPr>
          <p:nvPr/>
        </p:nvPicPr>
        <p:blipFill>
          <a:blip r:embed="rId18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D31B005-F768-CD4D-84BE-E18AD777DB5A}"/>
              </a:ext>
            </a:extLst>
          </p:cNvPr>
          <p:cNvGrpSpPr/>
          <p:nvPr/>
        </p:nvGrpSpPr>
        <p:grpSpPr>
          <a:xfrm>
            <a:off x="10801350" y="1450248"/>
            <a:ext cx="822960" cy="822960"/>
            <a:chOff x="12192000" y="1435401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790302C-00D9-5770-E8F2-D10443EDC995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A35284C-F70E-45ED-72E1-968A409E4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7CC2A015-646C-48A9-3334-97002311049C}"/>
              </a:ext>
            </a:extLst>
          </p:cNvPr>
          <p:cNvGrpSpPr/>
          <p:nvPr/>
        </p:nvGrpSpPr>
        <p:grpSpPr>
          <a:xfrm>
            <a:off x="7924692" y="3593211"/>
            <a:ext cx="2505456" cy="2520663"/>
            <a:chOff x="7924692" y="3593211"/>
            <a:chExt cx="2505456" cy="2520663"/>
          </a:xfrm>
        </p:grpSpPr>
        <p:pic>
          <p:nvPicPr>
            <p:cNvPr id="2052" name="Picture 4" descr="Guide to the Classics: Homer's Odyssey">
              <a:extLst>
                <a:ext uri="{FF2B5EF4-FFF2-40B4-BE49-F238E27FC236}">
                  <a16:creationId xmlns:a16="http://schemas.microsoft.com/office/drawing/2014/main" id="{76B265B6-A130-AC7D-834A-DA5A413E4F24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24692" y="3608418"/>
              <a:ext cx="2505456" cy="250545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87675658-BC87-4601-37F4-44F60EE39F57}"/>
                </a:ext>
              </a:extLst>
            </p:cNvPr>
            <p:cNvSpPr/>
            <p:nvPr/>
          </p:nvSpPr>
          <p:spPr>
            <a:xfrm>
              <a:off x="7927740" y="3593211"/>
              <a:ext cx="2501660" cy="250166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C34A4D-29E8-3DAA-54FC-9DF0798F7490}"/>
              </a:ext>
            </a:extLst>
          </p:cNvPr>
          <p:cNvSpPr txBox="1"/>
          <p:nvPr/>
        </p:nvSpPr>
        <p:spPr>
          <a:xfrm>
            <a:off x="85725" y="0"/>
            <a:ext cx="4038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كانت بعد حرب الطروادة</a:t>
            </a: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تتبع احداث الملك و البطل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أوديسوس</a:t>
            </a: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كان عائداً الى مملكته,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إثيكا</a:t>
            </a: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قابل عملاق ذو عين واحدة</a:t>
            </a: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نجى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أوديسوس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بعد أن أعمى العملاق</a:t>
            </a: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العملاق كان ولد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بوسيدون</a:t>
            </a:r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 rtl="1"/>
            <a:endParaRPr lang="ar-OM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ردع </a:t>
            </a:r>
            <a:r>
              <a:rPr lang="ar-OM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بوسيدون</a:t>
            </a:r>
            <a:r>
              <a:rPr lang="ar-OM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أوديسيوس من العودة</a:t>
            </a:r>
          </a:p>
        </p:txBody>
      </p:sp>
    </p:spTree>
    <p:extLst>
      <p:ext uri="{BB962C8B-B14F-4D97-AF65-F5344CB8AC3E}">
        <p14:creationId xmlns:p14="http://schemas.microsoft.com/office/powerpoint/2010/main" val="29086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0.57148 0.031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16" y="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E785680F-2AEC-872E-8EFF-062F26D5FBDF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4BAC10F-FD1D-D986-7C47-04C8A28790CB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FB54EC0-5096-5967-3CA4-63686DD99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CF6D6E4-381F-17F3-3A03-FB944F7DB54B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C339D4-17A9-D0EF-F469-1F8573E2E2FD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1BA8650-F6E0-00EE-A322-98C34C366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E95CDC-4B83-9D8E-0BB4-94992E605587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634E9B3-2A81-FD68-D0E5-FD447233A3F4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A0E21C8-0F01-7284-F34C-26DE3FDD7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1236C-A359-F1BD-BC02-6C04C3F64C5D}"/>
              </a:ext>
            </a:extLst>
          </p:cNvPr>
          <p:cNvGrpSpPr/>
          <p:nvPr/>
        </p:nvGrpSpPr>
        <p:grpSpPr>
          <a:xfrm>
            <a:off x="12192000" y="3593211"/>
            <a:ext cx="822960" cy="822960"/>
            <a:chOff x="12192000" y="3593211"/>
            <a:chExt cx="822960" cy="82296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EEC0A70-EEFD-5C18-F7ED-CECA014947ED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16DF793-6E33-6E1C-84B5-23CF9F92A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9A4B96D-FAFA-B1D1-7071-46EA172FF12F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F013195-E1CA-A0FB-3175-0E3A96F1DE9C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4" name="Picture 2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9E5FF29-D48F-BB12-B7EA-346F073B9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59E42D6E-2C6A-6CB9-1599-5A7EFC432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CFA0E08-48BE-D882-4BFD-62F5454EED83}"/>
              </a:ext>
            </a:extLst>
          </p:cNvPr>
          <p:cNvGrpSpPr/>
          <p:nvPr/>
        </p:nvGrpSpPr>
        <p:grpSpPr>
          <a:xfrm>
            <a:off x="10801350" y="2489847"/>
            <a:ext cx="822960" cy="822960"/>
            <a:chOff x="12192000" y="2514306"/>
            <a:chExt cx="822960" cy="82296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23A2EA5-C531-401D-EC4F-6AD5793DDFA1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1" name="Picture 2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E72CB56-94AB-44CC-EF78-DD26116C8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23B7A51D-08ED-7AEA-CA22-007AB203D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7764107-2678-7B57-CEB8-6D4B8EC3E306}"/>
              </a:ext>
            </a:extLst>
          </p:cNvPr>
          <p:cNvSpPr/>
          <p:nvPr/>
        </p:nvSpPr>
        <p:spPr>
          <a:xfrm rot="10800000">
            <a:off x="11152327" y="-8276880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Picture 24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FE3D1A98-2848-4753-47FF-F85495385C3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EC4458F3-A0E3-3FD6-ABF4-9EEF8A7EEAD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hlinkClick r:id="rId11" action="ppaction://hlinksldjump"/>
            <a:extLst>
              <a:ext uri="{FF2B5EF4-FFF2-40B4-BE49-F238E27FC236}">
                <a16:creationId xmlns:a16="http://schemas.microsoft.com/office/drawing/2014/main" id="{74D7E1FB-5CCF-1F53-6024-08E6374EA0A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35F3E1BC-3903-C62B-5E04-07B4608B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29" name="Picture 28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CAAC7707-4310-7A95-B4F3-DF41720ED734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0" name="Picture 29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512BB11A-EC1B-61AF-4F02-C0AFF9365D9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D4235FD-B14C-B6A0-F089-B624A9DA1337}"/>
              </a:ext>
            </a:extLst>
          </p:cNvPr>
          <p:cNvGrpSpPr/>
          <p:nvPr/>
        </p:nvGrpSpPr>
        <p:grpSpPr>
          <a:xfrm>
            <a:off x="5779770" y="2066924"/>
            <a:ext cx="4678680" cy="4643433"/>
            <a:chOff x="5779770" y="2066924"/>
            <a:chExt cx="4678680" cy="46434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D5F77E2-8257-4136-9587-CD0773569504}"/>
                </a:ext>
              </a:extLst>
            </p:cNvPr>
            <p:cNvSpPr/>
            <p:nvPr/>
          </p:nvSpPr>
          <p:spPr>
            <a:xfrm>
              <a:off x="5779770" y="2066924"/>
              <a:ext cx="4678680" cy="464343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92" name="Picture 4" descr="Bonhams : Pierre Bonirote (French, 1811-1891) A Greek fisherman narrating  his adventures in front of Cape Sounion 98 x 130 cm">
              <a:extLst>
                <a:ext uri="{FF2B5EF4-FFF2-40B4-BE49-F238E27FC236}">
                  <a16:creationId xmlns:a16="http://schemas.microsoft.com/office/drawing/2014/main" id="{A66B51B8-3E77-9629-AAD8-5BDDE755C6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5963" y="2518422"/>
              <a:ext cx="4651057" cy="41789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E972CD9-D759-BC85-A47B-FB7115E01D1A}"/>
                </a:ext>
              </a:extLst>
            </p:cNvPr>
            <p:cNvCxnSpPr/>
            <p:nvPr/>
          </p:nvCxnSpPr>
          <p:spPr>
            <a:xfrm>
              <a:off x="5779770" y="2518422"/>
              <a:ext cx="466725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6F9581D-AB99-7411-A300-22EB4EAF0062}"/>
                </a:ext>
              </a:extLst>
            </p:cNvPr>
            <p:cNvSpPr txBox="1"/>
            <p:nvPr/>
          </p:nvSpPr>
          <p:spPr>
            <a:xfrm>
              <a:off x="5795963" y="2128398"/>
              <a:ext cx="4651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OM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النظرية الثاني: قتل لعدم استطاعة حل لغز</a:t>
              </a:r>
              <a:endPara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20747DE-8213-7345-79A8-8860153DE624}"/>
              </a:ext>
            </a:extLst>
          </p:cNvPr>
          <p:cNvGrpSpPr/>
          <p:nvPr/>
        </p:nvGrpSpPr>
        <p:grpSpPr>
          <a:xfrm>
            <a:off x="5779770" y="222243"/>
            <a:ext cx="4667250" cy="1517579"/>
            <a:chOff x="5779770" y="222243"/>
            <a:chExt cx="4667250" cy="151757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FF3B1C-DF78-9953-2EA2-FB42A9CA5231}"/>
                </a:ext>
              </a:extLst>
            </p:cNvPr>
            <p:cNvSpPr/>
            <p:nvPr/>
          </p:nvSpPr>
          <p:spPr>
            <a:xfrm>
              <a:off x="5779770" y="222243"/>
              <a:ext cx="4667250" cy="151757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294" name="Picture 6" descr="Ancient Greek medicine: Influences and practice">
              <a:extLst>
                <a:ext uri="{FF2B5EF4-FFF2-40B4-BE49-F238E27FC236}">
                  <a16:creationId xmlns:a16="http://schemas.microsoft.com/office/drawing/2014/main" id="{E7BE7475-B59F-10DF-67F1-23721954A0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5963" y="744593"/>
              <a:ext cx="4651057" cy="975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C092D6A-568F-FCCA-2821-5603278DA3B7}"/>
                </a:ext>
              </a:extLst>
            </p:cNvPr>
            <p:cNvCxnSpPr/>
            <p:nvPr/>
          </p:nvCxnSpPr>
          <p:spPr>
            <a:xfrm>
              <a:off x="5779770" y="723900"/>
              <a:ext cx="466725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9E8B051-C7E5-1F6E-7BAC-0C2457C7A002}"/>
                </a:ext>
              </a:extLst>
            </p:cNvPr>
            <p:cNvSpPr txBox="1"/>
            <p:nvPr/>
          </p:nvSpPr>
          <p:spPr>
            <a:xfrm>
              <a:off x="5795963" y="305410"/>
              <a:ext cx="4631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ar-OM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النظرية الاولي: مات بسبب داء</a:t>
              </a:r>
              <a:endPara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09F8B8-6787-0A7D-AA40-5E75B26F8A6E}"/>
              </a:ext>
            </a:extLst>
          </p:cNvPr>
          <p:cNvCxnSpPr/>
          <p:nvPr/>
        </p:nvCxnSpPr>
        <p:spPr>
          <a:xfrm flipH="1">
            <a:off x="4236720" y="3429000"/>
            <a:ext cx="1323975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376EA2D-98D3-A352-960C-F1F469641457}"/>
              </a:ext>
            </a:extLst>
          </p:cNvPr>
          <p:cNvSpPr txBox="1"/>
          <p:nvPr/>
        </p:nvSpPr>
        <p:spPr>
          <a:xfrm>
            <a:off x="285751" y="222243"/>
            <a:ext cx="379857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ar-OM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قبره</a:t>
            </a:r>
            <a:endParaRPr lang="en-US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486AA3E-1ECD-82F2-5821-603B4478788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85751" y="990442"/>
            <a:ext cx="3798570" cy="5706966"/>
          </a:xfrm>
          <a:prstGeom prst="rect">
            <a:avLst/>
          </a:prstGeom>
          <a:effectLst>
            <a:softEdge rad="63500"/>
          </a:effectLst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55577F6-F81A-9A5A-BED6-5B8BFDE03F83}"/>
              </a:ext>
            </a:extLst>
          </p:cNvPr>
          <p:cNvCxnSpPr>
            <a:cxnSpLocks/>
          </p:cNvCxnSpPr>
          <p:nvPr/>
        </p:nvCxnSpPr>
        <p:spPr>
          <a:xfrm flipH="1">
            <a:off x="1847850" y="2371725"/>
            <a:ext cx="1076325" cy="31233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E3727AD-D481-8C7E-CE56-A214EC69FC22}"/>
              </a:ext>
            </a:extLst>
          </p:cNvPr>
          <p:cNvSpPr txBox="1"/>
          <p:nvPr/>
        </p:nvSpPr>
        <p:spPr>
          <a:xfrm rot="17383373">
            <a:off x="346483" y="3336212"/>
            <a:ext cx="379857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ar-OM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۱۰۰كم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2095838-4E1D-5287-E06F-35BAC018354F}"/>
              </a:ext>
            </a:extLst>
          </p:cNvPr>
          <p:cNvSpPr txBox="1"/>
          <p:nvPr/>
        </p:nvSpPr>
        <p:spPr>
          <a:xfrm>
            <a:off x="3097218" y="1379882"/>
            <a:ext cx="92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OM" dirty="0" err="1">
                <a:solidFill>
                  <a:srgbClr val="DB036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خيوس</a:t>
            </a:r>
            <a:r>
              <a:rPr lang="ar-OM" dirty="0">
                <a:solidFill>
                  <a:srgbClr val="DB036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US" dirty="0">
              <a:solidFill>
                <a:srgbClr val="DB036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E8F7367-0F2A-981E-8EFE-2B4E4E7A04F7}"/>
              </a:ext>
            </a:extLst>
          </p:cNvPr>
          <p:cNvSpPr txBox="1"/>
          <p:nvPr/>
        </p:nvSpPr>
        <p:spPr>
          <a:xfrm>
            <a:off x="1824875" y="5390706"/>
            <a:ext cx="92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OM" dirty="0" err="1">
                <a:solidFill>
                  <a:srgbClr val="DB036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إيوس</a:t>
            </a:r>
            <a:r>
              <a:rPr lang="ar-OM" dirty="0">
                <a:solidFill>
                  <a:srgbClr val="DB036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US" dirty="0">
              <a:solidFill>
                <a:srgbClr val="DB036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566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4" grpId="0"/>
      <p:bldP spid="45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8521574-17DE-F155-AEC9-A3242A35DA9D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38D3124-45BD-303E-1672-5EFD67A60144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EC6ABD6-9540-1B16-7226-F0C170309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6C4F10-517B-8CFB-D6E1-BCF1096832DA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F486E14-A972-C884-0404-61CD61A38D37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27B10C5-AB1F-A7F7-ED01-113AB7C30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2163FC-E8D0-5A1C-4080-0251972723AE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3B2BB9D-A036-F73C-33E7-63225E028CA7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DD07B29-30BE-7DD4-C0D0-8203BF8CD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3164EF-56AD-D40F-5A63-A24ADCB33BDC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0DA2BB-3AE3-B19D-E256-80535DD9BCA4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6D8ABBB-CFD2-C02B-D2C9-0D7978F7E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DE688B-A92A-FCAC-7D22-12DBDA4AE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94BDE7D-D52C-C4E9-F73C-EED2919F9645}"/>
              </a:ext>
            </a:extLst>
          </p:cNvPr>
          <p:cNvGrpSpPr/>
          <p:nvPr/>
        </p:nvGrpSpPr>
        <p:grpSpPr>
          <a:xfrm>
            <a:off x="12250192" y="2546997"/>
            <a:ext cx="822960" cy="822960"/>
            <a:chOff x="12192000" y="2514306"/>
            <a:chExt cx="822960" cy="82296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BADE461-0868-A867-D834-A42B7F17708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9CE3289-B7F7-6D4B-0445-1CF8E735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FE1F95AE-B2FD-FF31-FF3C-4E0D6AD70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4A4A8E8-578E-F122-4184-C45CBD7E3083}"/>
              </a:ext>
            </a:extLst>
          </p:cNvPr>
          <p:cNvSpPr/>
          <p:nvPr/>
        </p:nvSpPr>
        <p:spPr>
          <a:xfrm rot="10800000">
            <a:off x="11152327" y="-7181109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0" name="Picture 29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514E89F4-B012-C6A9-DB15-258269DD313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53E87537-5B9B-F0EB-7741-1E37C7E85BC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255AA4EF-DEFF-3A36-29DF-26E10343FB7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FEC0700D-88D8-03C0-DC65-BBA89575A6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34" name="Picture 33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B87E38E3-577D-7470-70B0-48A1D8AABAE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EDEDC7D6-9C9D-78A2-DCAC-2F40A66D24A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1250827-1717-B971-AB65-56E90182E2E4}"/>
              </a:ext>
            </a:extLst>
          </p:cNvPr>
          <p:cNvGrpSpPr/>
          <p:nvPr/>
        </p:nvGrpSpPr>
        <p:grpSpPr>
          <a:xfrm>
            <a:off x="10797312" y="3587325"/>
            <a:ext cx="822960" cy="822960"/>
            <a:chOff x="12192000" y="3593211"/>
            <a:chExt cx="82296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630D022-F0E6-2409-A658-F027EE6884F2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4AB26E9-052C-8A55-41E2-FD6C70CF0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pic>
        <p:nvPicPr>
          <p:cNvPr id="4" name="Picture 4" descr="Old Paper Stock Photo - Download Image Now - Paper, Paper Scroll, Old -  iStock">
            <a:extLst>
              <a:ext uri="{FF2B5EF4-FFF2-40B4-BE49-F238E27FC236}">
                <a16:creationId xmlns:a16="http://schemas.microsoft.com/office/drawing/2014/main" id="{21DC5E1D-9ADF-FC6E-ABF5-990C0F523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27" y="3121042"/>
            <a:ext cx="10015273" cy="3452938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B510426-CF09-16CC-2AA7-6A3D1588B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28" y="3232905"/>
            <a:ext cx="9900972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98ED0B-EBA2-4F42-CBC8-7CA4FD542B1C}"/>
              </a:ext>
            </a:extLst>
          </p:cNvPr>
          <p:cNvSpPr txBox="1"/>
          <p:nvPr/>
        </p:nvSpPr>
        <p:spPr>
          <a:xfrm>
            <a:off x="686028" y="1619822"/>
            <a:ext cx="99009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32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النمط السداسي</a:t>
            </a:r>
          </a:p>
        </p:txBody>
      </p:sp>
    </p:spTree>
    <p:extLst>
      <p:ext uri="{BB962C8B-B14F-4D97-AF65-F5344CB8AC3E}">
        <p14:creationId xmlns:p14="http://schemas.microsoft.com/office/powerpoint/2010/main" val="428247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8521574-17DE-F155-AEC9-A3242A35DA9D}"/>
              </a:ext>
            </a:extLst>
          </p:cNvPr>
          <p:cNvGrpSpPr/>
          <p:nvPr/>
        </p:nvGrpSpPr>
        <p:grpSpPr>
          <a:xfrm>
            <a:off x="12192000" y="356496"/>
            <a:ext cx="822960" cy="822960"/>
            <a:chOff x="12192000" y="356496"/>
            <a:chExt cx="822960" cy="82296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38D3124-45BD-303E-1672-5EFD67A60144}"/>
                </a:ext>
              </a:extLst>
            </p:cNvPr>
            <p:cNvSpPr/>
            <p:nvPr/>
          </p:nvSpPr>
          <p:spPr>
            <a:xfrm flipH="1">
              <a:off x="12192000" y="35649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EC6ABD6-9540-1B16-7226-F0C170309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60580" y="419405"/>
              <a:ext cx="685800" cy="6858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6C4F10-517B-8CFB-D6E1-BCF1096832DA}"/>
              </a:ext>
            </a:extLst>
          </p:cNvPr>
          <p:cNvGrpSpPr/>
          <p:nvPr/>
        </p:nvGrpSpPr>
        <p:grpSpPr>
          <a:xfrm>
            <a:off x="12192000" y="5751020"/>
            <a:ext cx="822960" cy="822960"/>
            <a:chOff x="12192000" y="5751020"/>
            <a:chExt cx="822960" cy="82296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F486E14-A972-C884-0404-61CD61A38D37}"/>
                </a:ext>
              </a:extLst>
            </p:cNvPr>
            <p:cNvSpPr/>
            <p:nvPr/>
          </p:nvSpPr>
          <p:spPr>
            <a:xfrm flipH="1">
              <a:off x="12192000" y="5751020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27B10C5-AB1F-A7F7-ED01-113AB7C30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5857298"/>
              <a:ext cx="594360" cy="59436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2163FC-E8D0-5A1C-4080-0251972723AE}"/>
              </a:ext>
            </a:extLst>
          </p:cNvPr>
          <p:cNvGrpSpPr/>
          <p:nvPr/>
        </p:nvGrpSpPr>
        <p:grpSpPr>
          <a:xfrm>
            <a:off x="12192000" y="4672116"/>
            <a:ext cx="822960" cy="822960"/>
            <a:chOff x="12192000" y="4672116"/>
            <a:chExt cx="822960" cy="82296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3B2BB9D-A036-F73C-33E7-63225E028CA7}"/>
                </a:ext>
              </a:extLst>
            </p:cNvPr>
            <p:cNvSpPr/>
            <p:nvPr/>
          </p:nvSpPr>
          <p:spPr>
            <a:xfrm flipH="1">
              <a:off x="12192000" y="4672116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DD07B29-30BE-7DD4-C0D0-8203BF8CD9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4778393"/>
              <a:ext cx="594360" cy="59436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3164EF-56AD-D40F-5A63-A24ADCB33BDC}"/>
              </a:ext>
            </a:extLst>
          </p:cNvPr>
          <p:cNvGrpSpPr/>
          <p:nvPr/>
        </p:nvGrpSpPr>
        <p:grpSpPr>
          <a:xfrm>
            <a:off x="12192000" y="1435401"/>
            <a:ext cx="822960" cy="822960"/>
            <a:chOff x="12192000" y="1435401"/>
            <a:chExt cx="822960" cy="82296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00DA2BB-3AE3-B19D-E256-80535DD9BCA4}"/>
                </a:ext>
              </a:extLst>
            </p:cNvPr>
            <p:cNvSpPr/>
            <p:nvPr/>
          </p:nvSpPr>
          <p:spPr>
            <a:xfrm flipH="1">
              <a:off x="12192000" y="143540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B6D8ABBB-CFD2-C02B-D2C9-0D7978F7E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1564548"/>
              <a:ext cx="594360" cy="594360"/>
            </a:xfrm>
            <a:prstGeom prst="rect">
              <a:avLst/>
            </a:prstGeom>
          </p:spPr>
        </p:pic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DE688B-A92A-FCAC-7D22-12DBDA4AE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94BDE7D-D52C-C4E9-F73C-EED2919F9645}"/>
              </a:ext>
            </a:extLst>
          </p:cNvPr>
          <p:cNvGrpSpPr/>
          <p:nvPr/>
        </p:nvGrpSpPr>
        <p:grpSpPr>
          <a:xfrm>
            <a:off x="12250192" y="2546997"/>
            <a:ext cx="822960" cy="822960"/>
            <a:chOff x="12192000" y="2514306"/>
            <a:chExt cx="822960" cy="82296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BADE461-0868-A867-D834-A42B7F17708E}"/>
                </a:ext>
              </a:extLst>
            </p:cNvPr>
            <p:cNvSpPr/>
            <p:nvPr/>
          </p:nvSpPr>
          <p:spPr>
            <a:xfrm flipH="1">
              <a:off x="12192000" y="2514306"/>
              <a:ext cx="822960" cy="822960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9CE3289-B7F7-6D4B-0445-1CF8E735C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2605854"/>
              <a:ext cx="594360" cy="594360"/>
            </a:xfrm>
            <a:prstGeom prst="rect">
              <a:avLst/>
            </a:prstGeom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FE1F95AE-B2FD-FF31-FF3C-4E0D6AD70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4A4A8E8-578E-F122-4184-C45CBD7E3083}"/>
              </a:ext>
            </a:extLst>
          </p:cNvPr>
          <p:cNvSpPr/>
          <p:nvPr/>
        </p:nvSpPr>
        <p:spPr>
          <a:xfrm rot="10800000">
            <a:off x="11152327" y="-7181109"/>
            <a:ext cx="1039673" cy="22359827"/>
          </a:xfrm>
          <a:custGeom>
            <a:avLst/>
            <a:gdLst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0" fmla="*/ 1038351 w 1038351"/>
              <a:gd name="connsiteY0" fmla="*/ 0 h 22359827"/>
              <a:gd name="connsiteX1" fmla="*/ 1038351 w 1038351"/>
              <a:gd name="connsiteY1" fmla="*/ 10367091 h 22359827"/>
              <a:gd name="connsiteX2" fmla="*/ 450783 w 1038351"/>
              <a:gd name="connsiteY2" fmla="*/ 11178388 h 22359827"/>
              <a:gd name="connsiteX3" fmla="*/ 1038351 w 1038351"/>
              <a:gd name="connsiteY3" fmla="*/ 11989685 h 22359827"/>
              <a:gd name="connsiteX4" fmla="*/ 1038351 w 1038351"/>
              <a:gd name="connsiteY4" fmla="*/ 22359827 h 22359827"/>
              <a:gd name="connsiteX5" fmla="*/ 0 w 1038351"/>
              <a:gd name="connsiteY5" fmla="*/ 22359827 h 22359827"/>
              <a:gd name="connsiteX6" fmla="*/ 0 w 1038351"/>
              <a:gd name="connsiteY6" fmla="*/ 0 h 22359827"/>
              <a:gd name="connsiteX7" fmla="*/ 1038351 w 1038351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9672"/>
              <a:gd name="connsiteY0" fmla="*/ 0 h 22359827"/>
              <a:gd name="connsiteX1" fmla="*/ 1038351 w 1039672"/>
              <a:gd name="connsiteY1" fmla="*/ 10367091 h 22359827"/>
              <a:gd name="connsiteX2" fmla="*/ 450783 w 1039672"/>
              <a:gd name="connsiteY2" fmla="*/ 11178388 h 22359827"/>
              <a:gd name="connsiteX3" fmla="*/ 1038351 w 1039672"/>
              <a:gd name="connsiteY3" fmla="*/ 11989685 h 22359827"/>
              <a:gd name="connsiteX4" fmla="*/ 1038351 w 1039672"/>
              <a:gd name="connsiteY4" fmla="*/ 22359827 h 22359827"/>
              <a:gd name="connsiteX5" fmla="*/ 0 w 1039672"/>
              <a:gd name="connsiteY5" fmla="*/ 22359827 h 22359827"/>
              <a:gd name="connsiteX6" fmla="*/ 0 w 1039672"/>
              <a:gd name="connsiteY6" fmla="*/ 0 h 22359827"/>
              <a:gd name="connsiteX7" fmla="*/ 1038351 w 1039672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8615"/>
              <a:gd name="connsiteY0" fmla="*/ 0 h 22359827"/>
              <a:gd name="connsiteX1" fmla="*/ 1038351 w 1038615"/>
              <a:gd name="connsiteY1" fmla="*/ 10367091 h 22359827"/>
              <a:gd name="connsiteX2" fmla="*/ 450783 w 1038615"/>
              <a:gd name="connsiteY2" fmla="*/ 11178388 h 22359827"/>
              <a:gd name="connsiteX3" fmla="*/ 1038351 w 1038615"/>
              <a:gd name="connsiteY3" fmla="*/ 11989685 h 22359827"/>
              <a:gd name="connsiteX4" fmla="*/ 1038351 w 1038615"/>
              <a:gd name="connsiteY4" fmla="*/ 22359827 h 22359827"/>
              <a:gd name="connsiteX5" fmla="*/ 0 w 1038615"/>
              <a:gd name="connsiteY5" fmla="*/ 22359827 h 22359827"/>
              <a:gd name="connsiteX6" fmla="*/ 0 w 1038615"/>
              <a:gd name="connsiteY6" fmla="*/ 0 h 22359827"/>
              <a:gd name="connsiteX7" fmla="*/ 1038351 w 1038615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  <a:gd name="connsiteX0" fmla="*/ 1038351 w 1039673"/>
              <a:gd name="connsiteY0" fmla="*/ 0 h 22359827"/>
              <a:gd name="connsiteX1" fmla="*/ 1038351 w 1039673"/>
              <a:gd name="connsiteY1" fmla="*/ 10367091 h 22359827"/>
              <a:gd name="connsiteX2" fmla="*/ 450783 w 1039673"/>
              <a:gd name="connsiteY2" fmla="*/ 11178388 h 22359827"/>
              <a:gd name="connsiteX3" fmla="*/ 1038351 w 1039673"/>
              <a:gd name="connsiteY3" fmla="*/ 11989685 h 22359827"/>
              <a:gd name="connsiteX4" fmla="*/ 1038351 w 1039673"/>
              <a:gd name="connsiteY4" fmla="*/ 22359827 h 22359827"/>
              <a:gd name="connsiteX5" fmla="*/ 0 w 1039673"/>
              <a:gd name="connsiteY5" fmla="*/ 22359827 h 22359827"/>
              <a:gd name="connsiteX6" fmla="*/ 0 w 1039673"/>
              <a:gd name="connsiteY6" fmla="*/ 0 h 22359827"/>
              <a:gd name="connsiteX7" fmla="*/ 1038351 w 1039673"/>
              <a:gd name="connsiteY7" fmla="*/ 0 h 22359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9673" h="22359827">
                <a:moveTo>
                  <a:pt x="1038351" y="0"/>
                </a:moveTo>
                <a:cubicBezTo>
                  <a:pt x="1038351" y="3455697"/>
                  <a:pt x="1038945" y="10068077"/>
                  <a:pt x="1038351" y="10367091"/>
                </a:cubicBezTo>
                <a:cubicBezTo>
                  <a:pt x="1037757" y="10666105"/>
                  <a:pt x="450190" y="10760318"/>
                  <a:pt x="450783" y="11178388"/>
                </a:cubicBezTo>
                <a:cubicBezTo>
                  <a:pt x="451376" y="11596458"/>
                  <a:pt x="1035376" y="11690680"/>
                  <a:pt x="1038351" y="11989685"/>
                </a:cubicBezTo>
                <a:cubicBezTo>
                  <a:pt x="1041326" y="12288690"/>
                  <a:pt x="1038351" y="18903113"/>
                  <a:pt x="1038351" y="22359827"/>
                </a:cubicBezTo>
                <a:lnTo>
                  <a:pt x="0" y="22359827"/>
                </a:lnTo>
                <a:lnTo>
                  <a:pt x="0" y="0"/>
                </a:lnTo>
                <a:lnTo>
                  <a:pt x="10383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0" name="Picture 29" descr="Shape&#10;&#10;Description automatically generated with low confidence">
            <a:hlinkClick r:id="rId8" action="ppaction://hlinksldjump"/>
            <a:extLst>
              <a:ext uri="{FF2B5EF4-FFF2-40B4-BE49-F238E27FC236}">
                <a16:creationId xmlns:a16="http://schemas.microsoft.com/office/drawing/2014/main" id="{514E89F4-B012-C6A9-DB15-258269DD313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5857298"/>
            <a:ext cx="594360" cy="594360"/>
          </a:xfrm>
          <a:prstGeom prst="rect">
            <a:avLst/>
          </a:prstGeom>
        </p:spPr>
      </p:pic>
      <p:pic>
        <p:nvPicPr>
          <p:cNvPr id="31" name="Picture 30" descr="Shape&#10;&#10;Description automatically generated with low confidence">
            <a:hlinkClick r:id="rId9" action="ppaction://hlinksldjump"/>
            <a:extLst>
              <a:ext uri="{FF2B5EF4-FFF2-40B4-BE49-F238E27FC236}">
                <a16:creationId xmlns:a16="http://schemas.microsoft.com/office/drawing/2014/main" id="{53E87537-5B9B-F0EB-7741-1E37C7E85BC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4778393"/>
            <a:ext cx="594360" cy="594360"/>
          </a:xfrm>
          <a:prstGeom prst="rect">
            <a:avLst/>
          </a:prstGeom>
        </p:spPr>
      </p:pic>
      <p:pic>
        <p:nvPicPr>
          <p:cNvPr id="32" name="Picture 31" descr="Shape&#10;&#10;Description automatically generated with low confidence">
            <a:hlinkClick r:id="rId10" action="ppaction://hlinksldjump"/>
            <a:extLst>
              <a:ext uri="{FF2B5EF4-FFF2-40B4-BE49-F238E27FC236}">
                <a16:creationId xmlns:a16="http://schemas.microsoft.com/office/drawing/2014/main" id="{255AA4EF-DEFF-3A36-29DF-26E10343FB7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3707511"/>
            <a:ext cx="594360" cy="594360"/>
          </a:xfrm>
          <a:prstGeom prst="rect">
            <a:avLst/>
          </a:prstGeom>
        </p:spPr>
      </p:pic>
      <p:pic>
        <p:nvPicPr>
          <p:cNvPr id="33" name="Picture 32" descr="Shape&#10;&#10;Description automatically generated with low confidence">
            <a:hlinkClick r:id="rId12" action="ppaction://hlinksldjump"/>
            <a:extLst>
              <a:ext uri="{FF2B5EF4-FFF2-40B4-BE49-F238E27FC236}">
                <a16:creationId xmlns:a16="http://schemas.microsoft.com/office/drawing/2014/main" id="{FEC0700D-88D8-03C0-DC65-BBA89575A6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0" y="419405"/>
            <a:ext cx="685800" cy="685800"/>
          </a:xfrm>
          <a:prstGeom prst="rect">
            <a:avLst/>
          </a:prstGeom>
        </p:spPr>
      </p:pic>
      <p:pic>
        <p:nvPicPr>
          <p:cNvPr id="34" name="Picture 33" descr="Shape&#10;&#10;Description automatically generated with low confidence">
            <a:hlinkClick r:id="rId13" action="ppaction://hlinksldjump"/>
            <a:extLst>
              <a:ext uri="{FF2B5EF4-FFF2-40B4-BE49-F238E27FC236}">
                <a16:creationId xmlns:a16="http://schemas.microsoft.com/office/drawing/2014/main" id="{B87E38E3-577D-7470-70B0-48A1D8AABAE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2605854"/>
            <a:ext cx="594360" cy="594360"/>
          </a:xfrm>
          <a:prstGeom prst="rect">
            <a:avLst/>
          </a:prstGeom>
        </p:spPr>
      </p:pic>
      <p:pic>
        <p:nvPicPr>
          <p:cNvPr id="35" name="Picture 34" descr="Shape&#10;&#10;Description automatically generated with low confidence">
            <a:hlinkClick r:id="rId14" action="ppaction://hlinksldjump"/>
            <a:extLst>
              <a:ext uri="{FF2B5EF4-FFF2-40B4-BE49-F238E27FC236}">
                <a16:creationId xmlns:a16="http://schemas.microsoft.com/office/drawing/2014/main" id="{EDEDC7D6-9C9D-78A2-DCAC-2F40A66D24A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4280" y="1564548"/>
            <a:ext cx="594360" cy="59436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41250827-1717-B971-AB65-56E90182E2E4}"/>
              </a:ext>
            </a:extLst>
          </p:cNvPr>
          <p:cNvGrpSpPr/>
          <p:nvPr/>
        </p:nvGrpSpPr>
        <p:grpSpPr>
          <a:xfrm>
            <a:off x="10797312" y="3587325"/>
            <a:ext cx="822960" cy="822960"/>
            <a:chOff x="12192000" y="3593211"/>
            <a:chExt cx="82296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630D022-F0E6-2409-A658-F027EE6884F2}"/>
                </a:ext>
              </a:extLst>
            </p:cNvPr>
            <p:cNvSpPr/>
            <p:nvPr/>
          </p:nvSpPr>
          <p:spPr>
            <a:xfrm flipH="1">
              <a:off x="12192000" y="3593211"/>
              <a:ext cx="82296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4AB26E9-052C-8A55-41E2-FD6C70CF0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6300" y="3707511"/>
              <a:ext cx="594360" cy="594360"/>
            </a:xfrm>
            <a:prstGeom prst="rect">
              <a:avLst/>
            </a:prstGeom>
          </p:spPr>
        </p:pic>
      </p:grpSp>
      <p:pic>
        <p:nvPicPr>
          <p:cNvPr id="2" name="Picture 2" descr="History (HIST) – College of Alameda">
            <a:hlinkClick r:id="rId15" action="ppaction://hlinksldjump"/>
            <a:extLst>
              <a:ext uri="{FF2B5EF4-FFF2-40B4-BE49-F238E27FC236}">
                <a16:creationId xmlns:a16="http://schemas.microsoft.com/office/drawing/2014/main" id="{DB8C9B9D-C896-3D6C-AD0C-8D30FE2095C7}"/>
              </a:ext>
            </a:extLst>
          </p:cNvPr>
          <p:cNvPicPr>
            <a:picLocks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356" y="777240"/>
            <a:ext cx="3410712" cy="342700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78FD5C4-8CB6-1246-F4FC-E7431806EE41}"/>
              </a:ext>
            </a:extLst>
          </p:cNvPr>
          <p:cNvSpPr/>
          <p:nvPr/>
        </p:nvSpPr>
        <p:spPr>
          <a:xfrm>
            <a:off x="1640744" y="762305"/>
            <a:ext cx="3441939" cy="344193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toicism - Wikipedia">
            <a:hlinkClick r:id="rId17" action="ppaction://hlinksldjump"/>
            <a:extLst>
              <a:ext uri="{FF2B5EF4-FFF2-40B4-BE49-F238E27FC236}">
                <a16:creationId xmlns:a16="http://schemas.microsoft.com/office/drawing/2014/main" id="{AADD2907-4C68-2D0A-0F52-BE5C81794847}"/>
              </a:ext>
            </a:extLst>
          </p:cNvPr>
          <p:cNvPicPr>
            <a:picLocks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014" y="3229543"/>
            <a:ext cx="3441939" cy="341261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6745656-F24D-AD97-17D1-1AA14782837E}"/>
              </a:ext>
            </a:extLst>
          </p:cNvPr>
          <p:cNvSpPr/>
          <p:nvPr/>
        </p:nvSpPr>
        <p:spPr>
          <a:xfrm>
            <a:off x="6343064" y="3200214"/>
            <a:ext cx="3441939" cy="344193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E6EAE4-D775-9337-D092-F6CE6B98D6EB}"/>
              </a:ext>
            </a:extLst>
          </p:cNvPr>
          <p:cNvSpPr txBox="1"/>
          <p:nvPr/>
        </p:nvSpPr>
        <p:spPr>
          <a:xfrm>
            <a:off x="6649300" y="2461147"/>
            <a:ext cx="28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8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من ناحية ادبية</a:t>
            </a:r>
            <a:endParaRPr lang="en-US" sz="28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F79BF9-ADC9-5C99-0A1C-430341FA339B}"/>
              </a:ext>
            </a:extLst>
          </p:cNvPr>
          <p:cNvSpPr txBox="1"/>
          <p:nvPr/>
        </p:nvSpPr>
        <p:spPr>
          <a:xfrm>
            <a:off x="1946980" y="94886"/>
            <a:ext cx="28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OM" sz="2800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من ناحية تاريخية</a:t>
            </a:r>
            <a:endParaRPr lang="en-US" sz="2800" dirty="0">
              <a:solidFill>
                <a:schemeClr val="accent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737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4477B8D9DC1847829915392108B568" ma:contentTypeVersion="14" ma:contentTypeDescription="Create a new document." ma:contentTypeScope="" ma:versionID="75a8dbc8c3a0541753a5b2fee9f6b274">
  <xsd:schema xmlns:xsd="http://www.w3.org/2001/XMLSchema" xmlns:xs="http://www.w3.org/2001/XMLSchema" xmlns:p="http://schemas.microsoft.com/office/2006/metadata/properties" xmlns:ns3="a6465e13-353a-4a1e-8a5a-c6115f4b1a4f" xmlns:ns4="d2aed336-1056-4b42-b2ba-affdde834511" targetNamespace="http://schemas.microsoft.com/office/2006/metadata/properties" ma:root="true" ma:fieldsID="34044a12a54468ab902d75491d746ff8" ns3:_="" ns4:_="">
    <xsd:import namespace="a6465e13-353a-4a1e-8a5a-c6115f4b1a4f"/>
    <xsd:import namespace="d2aed336-1056-4b42-b2ba-affdde83451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465e13-353a-4a1e-8a5a-c6115f4b1a4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aed336-1056-4b42-b2ba-affdde8345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494DB3-0F88-4BFF-A3C4-ED727C6F6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465e13-353a-4a1e-8a5a-c6115f4b1a4f"/>
    <ds:schemaRef ds:uri="d2aed336-1056-4b42-b2ba-affdde8345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5D14933-CE76-48C8-ACCE-F8B6C57C1A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D283B0-37B3-4EC3-9AE6-21C52F2B4148}">
  <ds:schemaRefs>
    <ds:schemaRef ds:uri="http://purl.org/dc/elements/1.1/"/>
    <ds:schemaRef ds:uri="d2aed336-1056-4b42-b2ba-affdde834511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a6465e13-353a-4a1e-8a5a-c6115f4b1a4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330</Words>
  <Application>Microsoft Office PowerPoint</Application>
  <PresentationFormat>Widescreen</PresentationFormat>
  <Paragraphs>101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Mohammed Al-Hosni</dc:creator>
  <cp:lastModifiedBy>Mohammed Al-Hosni</cp:lastModifiedBy>
  <cp:revision>4</cp:revision>
  <dcterms:created xsi:type="dcterms:W3CDTF">2022-11-22T11:43:00Z</dcterms:created>
  <dcterms:modified xsi:type="dcterms:W3CDTF">2022-11-25T08:15:02Z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0x010100394477B8D9DC1847829915392108B568</vt:lpwstr>
  </property>
</Properties>
</file>

<file path=docProps/thumbnail.jpeg>
</file>